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9"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Lst>
  <p:sldSz cy="6858000" cx="12192000"/>
  <p:notesSz cx="6858000" cy="9144000"/>
  <p:embeddedFontLst>
    <p:embeddedFont>
      <p:font typeface="Poppins"/>
      <p:regular r:id="rId32"/>
      <p:bold r:id="rId33"/>
      <p:italic r:id="rId34"/>
      <p:boldItalic r:id="rId35"/>
    </p:embeddedFont>
    <p:embeddedFont>
      <p:font typeface="Courgette"/>
      <p:regular r:id="rId36"/>
    </p:embeddedFont>
    <p:embeddedFont>
      <p:font typeface="DM Sans Black"/>
      <p:bold r:id="rId37"/>
      <p:boldItalic r:id="rId38"/>
    </p:embeddedFont>
    <p:embeddedFont>
      <p:font typeface="Courier Prime"/>
      <p:regular r:id="rId39"/>
      <p:bold r:id="rId40"/>
      <p:italic r:id="rId41"/>
      <p:boldItalic r:id="rId42"/>
    </p:embeddedFont>
    <p:embeddedFont>
      <p:font typeface="Homemade Apple"/>
      <p:regular r:id="rId43"/>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CourierPrime-bold.fntdata"/><Relationship Id="rId20" Type="http://schemas.openxmlformats.org/officeDocument/2006/relationships/slide" Target="slides/slide15.xml"/><Relationship Id="rId42" Type="http://schemas.openxmlformats.org/officeDocument/2006/relationships/font" Target="fonts/CourierPrime-boldItalic.fntdata"/><Relationship Id="rId41" Type="http://schemas.openxmlformats.org/officeDocument/2006/relationships/font" Target="fonts/CourierPrime-italic.fntdata"/><Relationship Id="rId22" Type="http://schemas.openxmlformats.org/officeDocument/2006/relationships/slide" Target="slides/slide17.xml"/><Relationship Id="rId21" Type="http://schemas.openxmlformats.org/officeDocument/2006/relationships/slide" Target="slides/slide16.xml"/><Relationship Id="rId43" Type="http://schemas.openxmlformats.org/officeDocument/2006/relationships/font" Target="fonts/HomemadeApple-regular.fntdata"/><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font" Target="fonts/Poppins-bold.fntdata"/><Relationship Id="rId10" Type="http://schemas.openxmlformats.org/officeDocument/2006/relationships/slide" Target="slides/slide5.xml"/><Relationship Id="rId32" Type="http://schemas.openxmlformats.org/officeDocument/2006/relationships/font" Target="fonts/Poppins-regular.fntdata"/><Relationship Id="rId13" Type="http://schemas.openxmlformats.org/officeDocument/2006/relationships/slide" Target="slides/slide8.xml"/><Relationship Id="rId35" Type="http://schemas.openxmlformats.org/officeDocument/2006/relationships/font" Target="fonts/Poppins-boldItalic.fntdata"/><Relationship Id="rId12" Type="http://schemas.openxmlformats.org/officeDocument/2006/relationships/slide" Target="slides/slide7.xml"/><Relationship Id="rId34" Type="http://schemas.openxmlformats.org/officeDocument/2006/relationships/font" Target="fonts/Poppins-italic.fntdata"/><Relationship Id="rId15" Type="http://schemas.openxmlformats.org/officeDocument/2006/relationships/slide" Target="slides/slide10.xml"/><Relationship Id="rId37" Type="http://schemas.openxmlformats.org/officeDocument/2006/relationships/font" Target="fonts/DMSansBlack-bold.fntdata"/><Relationship Id="rId14" Type="http://schemas.openxmlformats.org/officeDocument/2006/relationships/slide" Target="slides/slide9.xml"/><Relationship Id="rId36" Type="http://schemas.openxmlformats.org/officeDocument/2006/relationships/font" Target="fonts/Courgette-regular.fntdata"/><Relationship Id="rId17" Type="http://schemas.openxmlformats.org/officeDocument/2006/relationships/slide" Target="slides/slide12.xml"/><Relationship Id="rId39" Type="http://schemas.openxmlformats.org/officeDocument/2006/relationships/font" Target="fonts/CourierPrime-regular.fntdata"/><Relationship Id="rId16" Type="http://schemas.openxmlformats.org/officeDocument/2006/relationships/slide" Target="slides/slide11.xml"/><Relationship Id="rId38" Type="http://schemas.openxmlformats.org/officeDocument/2006/relationships/font" Target="fonts/DMSansBlack-boldItalic.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46" name="Shape 1346"/>
        <p:cNvGrpSpPr/>
        <p:nvPr/>
      </p:nvGrpSpPr>
      <p:grpSpPr>
        <a:xfrm>
          <a:off x="0" y="0"/>
          <a:ext cx="0" cy="0"/>
          <a:chOff x="0" y="0"/>
          <a:chExt cx="0" cy="0"/>
        </a:xfrm>
      </p:grpSpPr>
      <p:sp>
        <p:nvSpPr>
          <p:cNvPr id="1347" name="Google Shape;1347;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1348" name="Google Shape;1348;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54" name="Shape 1354"/>
        <p:cNvGrpSpPr/>
        <p:nvPr/>
      </p:nvGrpSpPr>
      <p:grpSpPr>
        <a:xfrm>
          <a:off x="0" y="0"/>
          <a:ext cx="0" cy="0"/>
          <a:chOff x="0" y="0"/>
          <a:chExt cx="0" cy="0"/>
        </a:xfrm>
      </p:grpSpPr>
      <p:sp>
        <p:nvSpPr>
          <p:cNvPr id="1355" name="Google Shape;1355;g268c59c2216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56" name="Google Shape;1356;g268c59c2216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65" name="Shape 1365"/>
        <p:cNvGrpSpPr/>
        <p:nvPr/>
      </p:nvGrpSpPr>
      <p:grpSpPr>
        <a:xfrm>
          <a:off x="0" y="0"/>
          <a:ext cx="0" cy="0"/>
          <a:chOff x="0" y="0"/>
          <a:chExt cx="0" cy="0"/>
        </a:xfrm>
      </p:grpSpPr>
      <p:sp>
        <p:nvSpPr>
          <p:cNvPr id="1366" name="Google Shape;1366;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67" name="Google Shape;1367;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79" name="Shape 1379"/>
        <p:cNvGrpSpPr/>
        <p:nvPr/>
      </p:nvGrpSpPr>
      <p:grpSpPr>
        <a:xfrm>
          <a:off x="0" y="0"/>
          <a:ext cx="0" cy="0"/>
          <a:chOff x="0" y="0"/>
          <a:chExt cx="0" cy="0"/>
        </a:xfrm>
      </p:grpSpPr>
      <p:sp>
        <p:nvSpPr>
          <p:cNvPr id="1380" name="Google Shape;1380;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81" name="Google Shape;1381;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07" name="Shape 1407"/>
        <p:cNvGrpSpPr/>
        <p:nvPr/>
      </p:nvGrpSpPr>
      <p:grpSpPr>
        <a:xfrm>
          <a:off x="0" y="0"/>
          <a:ext cx="0" cy="0"/>
          <a:chOff x="0" y="0"/>
          <a:chExt cx="0" cy="0"/>
        </a:xfrm>
      </p:grpSpPr>
      <p:sp>
        <p:nvSpPr>
          <p:cNvPr id="1408" name="Google Shape;1408;g1eb2014fdb4_1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09" name="Google Shape;1409;g1eb2014fdb4_1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21" name="Shape 1421"/>
        <p:cNvGrpSpPr/>
        <p:nvPr/>
      </p:nvGrpSpPr>
      <p:grpSpPr>
        <a:xfrm>
          <a:off x="0" y="0"/>
          <a:ext cx="0" cy="0"/>
          <a:chOff x="0" y="0"/>
          <a:chExt cx="0" cy="0"/>
        </a:xfrm>
      </p:grpSpPr>
      <p:sp>
        <p:nvSpPr>
          <p:cNvPr id="1422" name="Google Shape;1422;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23" name="Google Shape;1423;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38" name="Shape 1438"/>
        <p:cNvGrpSpPr/>
        <p:nvPr/>
      </p:nvGrpSpPr>
      <p:grpSpPr>
        <a:xfrm>
          <a:off x="0" y="0"/>
          <a:ext cx="0" cy="0"/>
          <a:chOff x="0" y="0"/>
          <a:chExt cx="0" cy="0"/>
        </a:xfrm>
      </p:grpSpPr>
      <p:sp>
        <p:nvSpPr>
          <p:cNvPr id="1439" name="Google Shape;1439;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40" name="Google Shape;1440;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50" name="Shape 1450"/>
        <p:cNvGrpSpPr/>
        <p:nvPr/>
      </p:nvGrpSpPr>
      <p:grpSpPr>
        <a:xfrm>
          <a:off x="0" y="0"/>
          <a:ext cx="0" cy="0"/>
          <a:chOff x="0" y="0"/>
          <a:chExt cx="0" cy="0"/>
        </a:xfrm>
      </p:grpSpPr>
      <p:sp>
        <p:nvSpPr>
          <p:cNvPr id="1451" name="Google Shape;1451;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52" name="Google Shape;1452;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58" name="Shape 1458"/>
        <p:cNvGrpSpPr/>
        <p:nvPr/>
      </p:nvGrpSpPr>
      <p:grpSpPr>
        <a:xfrm>
          <a:off x="0" y="0"/>
          <a:ext cx="0" cy="0"/>
          <a:chOff x="0" y="0"/>
          <a:chExt cx="0" cy="0"/>
        </a:xfrm>
      </p:grpSpPr>
      <p:sp>
        <p:nvSpPr>
          <p:cNvPr id="1459" name="Google Shape;1459;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60" name="Google Shape;1460;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77" name="Shape 1477"/>
        <p:cNvGrpSpPr/>
        <p:nvPr/>
      </p:nvGrpSpPr>
      <p:grpSpPr>
        <a:xfrm>
          <a:off x="0" y="0"/>
          <a:ext cx="0" cy="0"/>
          <a:chOff x="0" y="0"/>
          <a:chExt cx="0" cy="0"/>
        </a:xfrm>
      </p:grpSpPr>
      <p:sp>
        <p:nvSpPr>
          <p:cNvPr id="1478" name="Google Shape;1478;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79" name="Google Shape;1479;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90" name="Shape 1490"/>
        <p:cNvGrpSpPr/>
        <p:nvPr/>
      </p:nvGrpSpPr>
      <p:grpSpPr>
        <a:xfrm>
          <a:off x="0" y="0"/>
          <a:ext cx="0" cy="0"/>
          <a:chOff x="0" y="0"/>
          <a:chExt cx="0" cy="0"/>
        </a:xfrm>
      </p:grpSpPr>
      <p:sp>
        <p:nvSpPr>
          <p:cNvPr id="1491" name="Google Shape;1491;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92" name="Google Shape;1492;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98" name="Shape 1498"/>
        <p:cNvGrpSpPr/>
        <p:nvPr/>
      </p:nvGrpSpPr>
      <p:grpSpPr>
        <a:xfrm>
          <a:off x="0" y="0"/>
          <a:ext cx="0" cy="0"/>
          <a:chOff x="0" y="0"/>
          <a:chExt cx="0" cy="0"/>
        </a:xfrm>
      </p:grpSpPr>
      <p:sp>
        <p:nvSpPr>
          <p:cNvPr id="1499" name="Google Shape;1499;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00" name="Google Shape;1500;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15" name="Shape 1515"/>
        <p:cNvGrpSpPr/>
        <p:nvPr/>
      </p:nvGrpSpPr>
      <p:grpSpPr>
        <a:xfrm>
          <a:off x="0" y="0"/>
          <a:ext cx="0" cy="0"/>
          <a:chOff x="0" y="0"/>
          <a:chExt cx="0" cy="0"/>
        </a:xfrm>
      </p:grpSpPr>
      <p:sp>
        <p:nvSpPr>
          <p:cNvPr id="1516" name="Google Shape;1516;g1eb205fd2b6_0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17" name="Google Shape;1517;g1eb205fd2b6_0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21" name="Shape 1521"/>
        <p:cNvGrpSpPr/>
        <p:nvPr/>
      </p:nvGrpSpPr>
      <p:grpSpPr>
        <a:xfrm>
          <a:off x="0" y="0"/>
          <a:ext cx="0" cy="0"/>
          <a:chOff x="0" y="0"/>
          <a:chExt cx="0" cy="0"/>
        </a:xfrm>
      </p:grpSpPr>
      <p:sp>
        <p:nvSpPr>
          <p:cNvPr id="1522" name="Google Shape;1522;g1eb205fd2b6_0_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23" name="Google Shape;1523;g1eb205fd2b6_0_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00" name="Shape 1600"/>
        <p:cNvGrpSpPr/>
        <p:nvPr/>
      </p:nvGrpSpPr>
      <p:grpSpPr>
        <a:xfrm>
          <a:off x="0" y="0"/>
          <a:ext cx="0" cy="0"/>
          <a:chOff x="0" y="0"/>
          <a:chExt cx="0" cy="0"/>
        </a:xfrm>
      </p:grpSpPr>
      <p:sp>
        <p:nvSpPr>
          <p:cNvPr id="1601" name="Google Shape;1601;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02" name="Google Shape;1602;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11" name="Shape 1611"/>
        <p:cNvGrpSpPr/>
        <p:nvPr/>
      </p:nvGrpSpPr>
      <p:grpSpPr>
        <a:xfrm>
          <a:off x="0" y="0"/>
          <a:ext cx="0" cy="0"/>
          <a:chOff x="0" y="0"/>
          <a:chExt cx="0" cy="0"/>
        </a:xfrm>
      </p:grpSpPr>
      <p:sp>
        <p:nvSpPr>
          <p:cNvPr id="1612" name="Google Shape;1612;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13" name="Google Shape;1613;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17" name="Shape 1617"/>
        <p:cNvGrpSpPr/>
        <p:nvPr/>
      </p:nvGrpSpPr>
      <p:grpSpPr>
        <a:xfrm>
          <a:off x="0" y="0"/>
          <a:ext cx="0" cy="0"/>
          <a:chOff x="0" y="0"/>
          <a:chExt cx="0" cy="0"/>
        </a:xfrm>
      </p:grpSpPr>
      <p:sp>
        <p:nvSpPr>
          <p:cNvPr id="1618" name="Google Shape;1618;g1eb205fd2b6_0_1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19" name="Google Shape;1619;g1eb205fd2b6_0_1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34" name="Shape 1634"/>
        <p:cNvGrpSpPr/>
        <p:nvPr/>
      </p:nvGrpSpPr>
      <p:grpSpPr>
        <a:xfrm>
          <a:off x="0" y="0"/>
          <a:ext cx="0" cy="0"/>
          <a:chOff x="0" y="0"/>
          <a:chExt cx="0" cy="0"/>
        </a:xfrm>
      </p:grpSpPr>
      <p:sp>
        <p:nvSpPr>
          <p:cNvPr id="1635" name="Google Shape;1635;g1eb205fd2b6_0_2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36" name="Google Shape;1636;g1eb205fd2b6_0_2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48" name="Shape 1648"/>
        <p:cNvGrpSpPr/>
        <p:nvPr/>
      </p:nvGrpSpPr>
      <p:grpSpPr>
        <a:xfrm>
          <a:off x="0" y="0"/>
          <a:ext cx="0" cy="0"/>
          <a:chOff x="0" y="0"/>
          <a:chExt cx="0" cy="0"/>
        </a:xfrm>
      </p:grpSpPr>
      <p:sp>
        <p:nvSpPr>
          <p:cNvPr id="1649" name="Google Shape;1649;g1eb205fd2b6_0_2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50" name="Google Shape;1650;g1eb205fd2b6_0_2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80" name="Shape 1680"/>
        <p:cNvGrpSpPr/>
        <p:nvPr/>
      </p:nvGrpSpPr>
      <p:grpSpPr>
        <a:xfrm>
          <a:off x="0" y="0"/>
          <a:ext cx="0" cy="0"/>
          <a:chOff x="0" y="0"/>
          <a:chExt cx="0" cy="0"/>
        </a:xfrm>
      </p:grpSpPr>
      <p:sp>
        <p:nvSpPr>
          <p:cNvPr id="1681" name="Google Shape;1681;g1eb205fd2b6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82" name="Google Shape;1682;g1eb205fd2b6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93" name="Shape 1693"/>
        <p:cNvGrpSpPr/>
        <p:nvPr/>
      </p:nvGrpSpPr>
      <p:grpSpPr>
        <a:xfrm>
          <a:off x="0" y="0"/>
          <a:ext cx="0" cy="0"/>
          <a:chOff x="0" y="0"/>
          <a:chExt cx="0" cy="0"/>
        </a:xfrm>
      </p:grpSpPr>
      <p:sp>
        <p:nvSpPr>
          <p:cNvPr id="1694" name="Google Shape;1694;g1eb205fd2b6_0_3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95" name="Google Shape;1695;g1eb205fd2b6_0_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27" name="Shape 1727"/>
        <p:cNvGrpSpPr/>
        <p:nvPr/>
      </p:nvGrpSpPr>
      <p:grpSpPr>
        <a:xfrm>
          <a:off x="0" y="0"/>
          <a:ext cx="0" cy="0"/>
          <a:chOff x="0" y="0"/>
          <a:chExt cx="0" cy="0"/>
        </a:xfrm>
      </p:grpSpPr>
      <p:sp>
        <p:nvSpPr>
          <p:cNvPr id="1728" name="Google Shape;1728;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29" name="Google Shape;1729;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85" name="Shape 1785"/>
        <p:cNvGrpSpPr/>
        <p:nvPr/>
      </p:nvGrpSpPr>
      <p:grpSpPr>
        <a:xfrm>
          <a:off x="0" y="0"/>
          <a:ext cx="0" cy="0"/>
          <a:chOff x="0" y="0"/>
          <a:chExt cx="0" cy="0"/>
        </a:xfrm>
      </p:grpSpPr>
      <p:sp>
        <p:nvSpPr>
          <p:cNvPr id="1786" name="Google Shape;1786;g1eb205fd2b6_0_77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87" name="Google Shape;1787;g1eb205fd2b6_0_77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09" name="Shape 1809"/>
        <p:cNvGrpSpPr/>
        <p:nvPr/>
      </p:nvGrpSpPr>
      <p:grpSpPr>
        <a:xfrm>
          <a:off x="0" y="0"/>
          <a:ext cx="0" cy="0"/>
          <a:chOff x="0" y="0"/>
          <a:chExt cx="0" cy="0"/>
        </a:xfrm>
      </p:grpSpPr>
      <p:sp>
        <p:nvSpPr>
          <p:cNvPr id="1810" name="Google Shape;1810;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11" name="Google Shape;1811;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60" name="Shape 1860"/>
        <p:cNvGrpSpPr/>
        <p:nvPr/>
      </p:nvGrpSpPr>
      <p:grpSpPr>
        <a:xfrm>
          <a:off x="0" y="0"/>
          <a:ext cx="0" cy="0"/>
          <a:chOff x="0" y="0"/>
          <a:chExt cx="0" cy="0"/>
        </a:xfrm>
      </p:grpSpPr>
      <p:sp>
        <p:nvSpPr>
          <p:cNvPr id="1861" name="Google Shape;1861;g1eb205fd2b6_0_3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62" name="Google Shape;1862;g1eb205fd2b6_0_3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61" name="Shape 2161"/>
        <p:cNvGrpSpPr/>
        <p:nvPr/>
      </p:nvGrpSpPr>
      <p:grpSpPr>
        <a:xfrm>
          <a:off x="0" y="0"/>
          <a:ext cx="0" cy="0"/>
          <a:chOff x="0" y="0"/>
          <a:chExt cx="0" cy="0"/>
        </a:xfrm>
      </p:grpSpPr>
      <p:sp>
        <p:nvSpPr>
          <p:cNvPr id="2162" name="Google Shape;2162;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63" name="Google Shape;2163;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3.png"/><Relationship Id="rId11" Type="http://schemas.openxmlformats.org/officeDocument/2006/relationships/image" Target="../media/image2.png"/><Relationship Id="rId10" Type="http://schemas.openxmlformats.org/officeDocument/2006/relationships/image" Target="../media/image4.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6.png"/><Relationship Id="rId7" Type="http://schemas.openxmlformats.org/officeDocument/2006/relationships/hyperlink" Target="https://www.pinterest.com/slidesmania/" TargetMode="External"/><Relationship Id="rId8" Type="http://schemas.openxmlformats.org/officeDocument/2006/relationships/image" Target="../media/image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0" name="Shape 10"/>
        <p:cNvGrpSpPr/>
        <p:nvPr/>
      </p:nvGrpSpPr>
      <p:grpSpPr>
        <a:xfrm>
          <a:off x="0" y="0"/>
          <a:ext cx="0" cy="0"/>
          <a:chOff x="0" y="0"/>
          <a:chExt cx="0" cy="0"/>
        </a:xfrm>
      </p:grpSpPr>
      <p:grpSp>
        <p:nvGrpSpPr>
          <p:cNvPr id="11" name="Google Shape;11;p2"/>
          <p:cNvGrpSpPr/>
          <p:nvPr/>
        </p:nvGrpSpPr>
        <p:grpSpPr>
          <a:xfrm>
            <a:off x="-14298" y="-1175"/>
            <a:ext cx="12230660" cy="6862785"/>
            <a:chOff x="-14298" y="-1175"/>
            <a:chExt cx="12230660" cy="6862785"/>
          </a:xfrm>
        </p:grpSpPr>
        <p:sp>
          <p:nvSpPr>
            <p:cNvPr id="12" name="Google Shape;12;p2"/>
            <p:cNvSpPr/>
            <p:nvPr/>
          </p:nvSpPr>
          <p:spPr>
            <a:xfrm rot="5400000">
              <a:off x="-1057068" y="3371761"/>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 name="Google Shape;13;p2"/>
            <p:cNvSpPr/>
            <p:nvPr/>
          </p:nvSpPr>
          <p:spPr>
            <a:xfrm rot="5400000">
              <a:off x="-1227653"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 name="Google Shape;14;p2"/>
            <p:cNvSpPr/>
            <p:nvPr/>
          </p:nvSpPr>
          <p:spPr>
            <a:xfrm rot="5400000">
              <a:off x="-140680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 name="Google Shape;15;p2"/>
            <p:cNvSpPr/>
            <p:nvPr/>
          </p:nvSpPr>
          <p:spPr>
            <a:xfrm rot="5400000">
              <a:off x="-158595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 name="Google Shape;16;p2"/>
            <p:cNvSpPr/>
            <p:nvPr/>
          </p:nvSpPr>
          <p:spPr>
            <a:xfrm rot="5400000">
              <a:off x="-176510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 name="Google Shape;17;p2"/>
            <p:cNvSpPr/>
            <p:nvPr/>
          </p:nvSpPr>
          <p:spPr>
            <a:xfrm rot="5400000">
              <a:off x="-194425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 name="Google Shape;18;p2"/>
            <p:cNvSpPr/>
            <p:nvPr/>
          </p:nvSpPr>
          <p:spPr>
            <a:xfrm rot="5400000">
              <a:off x="-212340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 name="Google Shape;19;p2"/>
            <p:cNvSpPr/>
            <p:nvPr/>
          </p:nvSpPr>
          <p:spPr>
            <a:xfrm rot="5400000">
              <a:off x="-230255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 name="Google Shape;20;p2"/>
            <p:cNvSpPr/>
            <p:nvPr/>
          </p:nvSpPr>
          <p:spPr>
            <a:xfrm rot="5400000">
              <a:off x="-248170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 name="Google Shape;21;p2"/>
            <p:cNvSpPr/>
            <p:nvPr/>
          </p:nvSpPr>
          <p:spPr>
            <a:xfrm rot="5400000">
              <a:off x="-266085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2" name="Google Shape;22;p2"/>
            <p:cNvSpPr/>
            <p:nvPr/>
          </p:nvSpPr>
          <p:spPr>
            <a:xfrm rot="5400000">
              <a:off x="-2840007"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 name="Google Shape;23;p2"/>
            <p:cNvSpPr/>
            <p:nvPr/>
          </p:nvSpPr>
          <p:spPr>
            <a:xfrm rot="5400000">
              <a:off x="-3019157"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 name="Google Shape;24;p2"/>
            <p:cNvSpPr/>
            <p:nvPr/>
          </p:nvSpPr>
          <p:spPr>
            <a:xfrm rot="5400000">
              <a:off x="-3198307"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5" name="Google Shape;25;p2"/>
            <p:cNvSpPr/>
            <p:nvPr/>
          </p:nvSpPr>
          <p:spPr>
            <a:xfrm rot="5400000">
              <a:off x="-3377458"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 name="Google Shape;26;p2"/>
            <p:cNvSpPr/>
            <p:nvPr/>
          </p:nvSpPr>
          <p:spPr>
            <a:xfrm rot="5400000">
              <a:off x="1433921" y="3370536"/>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 name="Google Shape;27;p2"/>
            <p:cNvSpPr/>
            <p:nvPr/>
          </p:nvSpPr>
          <p:spPr>
            <a:xfrm rot="5400000">
              <a:off x="1263336"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8" name="Google Shape;28;p2"/>
            <p:cNvSpPr/>
            <p:nvPr/>
          </p:nvSpPr>
          <p:spPr>
            <a:xfrm rot="5400000">
              <a:off x="1084185"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9" name="Google Shape;29;p2"/>
            <p:cNvSpPr/>
            <p:nvPr/>
          </p:nvSpPr>
          <p:spPr>
            <a:xfrm rot="5400000">
              <a:off x="905035"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0" name="Google Shape;30;p2"/>
            <p:cNvSpPr/>
            <p:nvPr/>
          </p:nvSpPr>
          <p:spPr>
            <a:xfrm rot="5400000">
              <a:off x="725884"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1" name="Google Shape;31;p2"/>
            <p:cNvSpPr/>
            <p:nvPr/>
          </p:nvSpPr>
          <p:spPr>
            <a:xfrm rot="5400000">
              <a:off x="546734"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2" name="Google Shape;32;p2"/>
            <p:cNvSpPr/>
            <p:nvPr/>
          </p:nvSpPr>
          <p:spPr>
            <a:xfrm rot="5400000">
              <a:off x="367584"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3" name="Google Shape;33;p2"/>
            <p:cNvSpPr/>
            <p:nvPr/>
          </p:nvSpPr>
          <p:spPr>
            <a:xfrm rot="5400000">
              <a:off x="188433"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4" name="Google Shape;34;p2"/>
            <p:cNvSpPr/>
            <p:nvPr/>
          </p:nvSpPr>
          <p:spPr>
            <a:xfrm rot="5400000">
              <a:off x="9283"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5" name="Google Shape;35;p2"/>
            <p:cNvSpPr/>
            <p:nvPr/>
          </p:nvSpPr>
          <p:spPr>
            <a:xfrm rot="5400000">
              <a:off x="-169867"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6" name="Google Shape;36;p2"/>
            <p:cNvSpPr/>
            <p:nvPr/>
          </p:nvSpPr>
          <p:spPr>
            <a:xfrm rot="5400000">
              <a:off x="-349018"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7" name="Google Shape;37;p2"/>
            <p:cNvSpPr/>
            <p:nvPr/>
          </p:nvSpPr>
          <p:spPr>
            <a:xfrm rot="5400000">
              <a:off x="-528168"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8" name="Google Shape;38;p2"/>
            <p:cNvSpPr/>
            <p:nvPr/>
          </p:nvSpPr>
          <p:spPr>
            <a:xfrm rot="5400000">
              <a:off x="-707318"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 name="Google Shape;39;p2"/>
            <p:cNvSpPr/>
            <p:nvPr/>
          </p:nvSpPr>
          <p:spPr>
            <a:xfrm rot="5400000">
              <a:off x="-886469"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 name="Google Shape;40;p2"/>
            <p:cNvSpPr/>
            <p:nvPr/>
          </p:nvSpPr>
          <p:spPr>
            <a:xfrm rot="5400000">
              <a:off x="3924910" y="3372374"/>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 name="Google Shape;41;p2"/>
            <p:cNvSpPr/>
            <p:nvPr/>
          </p:nvSpPr>
          <p:spPr>
            <a:xfrm rot="5400000">
              <a:off x="3754324"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 name="Google Shape;42;p2"/>
            <p:cNvSpPr/>
            <p:nvPr/>
          </p:nvSpPr>
          <p:spPr>
            <a:xfrm rot="5400000">
              <a:off x="3575174"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3" name="Google Shape;43;p2"/>
            <p:cNvSpPr/>
            <p:nvPr/>
          </p:nvSpPr>
          <p:spPr>
            <a:xfrm rot="5400000">
              <a:off x="3396024"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4" name="Google Shape;44;p2"/>
            <p:cNvSpPr/>
            <p:nvPr/>
          </p:nvSpPr>
          <p:spPr>
            <a:xfrm rot="5400000">
              <a:off x="3216873"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5" name="Google Shape;45;p2"/>
            <p:cNvSpPr/>
            <p:nvPr/>
          </p:nvSpPr>
          <p:spPr>
            <a:xfrm rot="5400000">
              <a:off x="3037723"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6" name="Google Shape;46;p2"/>
            <p:cNvSpPr/>
            <p:nvPr/>
          </p:nvSpPr>
          <p:spPr>
            <a:xfrm rot="5400000">
              <a:off x="2858573"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7" name="Google Shape;47;p2"/>
            <p:cNvSpPr/>
            <p:nvPr/>
          </p:nvSpPr>
          <p:spPr>
            <a:xfrm rot="5400000">
              <a:off x="2679422"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8" name="Google Shape;48;p2"/>
            <p:cNvSpPr/>
            <p:nvPr/>
          </p:nvSpPr>
          <p:spPr>
            <a:xfrm rot="5400000">
              <a:off x="2500272"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9" name="Google Shape;49;p2"/>
            <p:cNvSpPr/>
            <p:nvPr/>
          </p:nvSpPr>
          <p:spPr>
            <a:xfrm rot="5400000">
              <a:off x="2321122"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0" name="Google Shape;50;p2"/>
            <p:cNvSpPr/>
            <p:nvPr/>
          </p:nvSpPr>
          <p:spPr>
            <a:xfrm rot="5400000">
              <a:off x="2141971"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1" name="Google Shape;51;p2"/>
            <p:cNvSpPr/>
            <p:nvPr/>
          </p:nvSpPr>
          <p:spPr>
            <a:xfrm rot="5400000">
              <a:off x="1962821"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2" name="Google Shape;52;p2"/>
            <p:cNvSpPr/>
            <p:nvPr/>
          </p:nvSpPr>
          <p:spPr>
            <a:xfrm rot="5400000">
              <a:off x="1783670"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3" name="Google Shape;53;p2"/>
            <p:cNvSpPr/>
            <p:nvPr/>
          </p:nvSpPr>
          <p:spPr>
            <a:xfrm rot="5400000">
              <a:off x="1604520"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4" name="Google Shape;54;p2"/>
            <p:cNvSpPr/>
            <p:nvPr/>
          </p:nvSpPr>
          <p:spPr>
            <a:xfrm rot="5400000">
              <a:off x="6415899" y="3371149"/>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5" name="Google Shape;55;p2"/>
            <p:cNvSpPr/>
            <p:nvPr/>
          </p:nvSpPr>
          <p:spPr>
            <a:xfrm rot="5400000">
              <a:off x="6245313"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6" name="Google Shape;56;p2"/>
            <p:cNvSpPr/>
            <p:nvPr/>
          </p:nvSpPr>
          <p:spPr>
            <a:xfrm rot="5400000">
              <a:off x="6066163"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7" name="Google Shape;57;p2"/>
            <p:cNvSpPr/>
            <p:nvPr/>
          </p:nvSpPr>
          <p:spPr>
            <a:xfrm rot="5400000">
              <a:off x="5887013"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8" name="Google Shape;58;p2"/>
            <p:cNvSpPr/>
            <p:nvPr/>
          </p:nvSpPr>
          <p:spPr>
            <a:xfrm rot="5400000">
              <a:off x="5707862"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9" name="Google Shape;59;p2"/>
            <p:cNvSpPr/>
            <p:nvPr/>
          </p:nvSpPr>
          <p:spPr>
            <a:xfrm rot="5400000">
              <a:off x="5528712"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0" name="Google Shape;60;p2"/>
            <p:cNvSpPr/>
            <p:nvPr/>
          </p:nvSpPr>
          <p:spPr>
            <a:xfrm rot="5400000">
              <a:off x="5349561"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1" name="Google Shape;61;p2"/>
            <p:cNvSpPr/>
            <p:nvPr/>
          </p:nvSpPr>
          <p:spPr>
            <a:xfrm rot="5400000">
              <a:off x="5170411"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2" name="Google Shape;62;p2"/>
            <p:cNvSpPr/>
            <p:nvPr/>
          </p:nvSpPr>
          <p:spPr>
            <a:xfrm rot="5400000">
              <a:off x="4991261"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3" name="Google Shape;63;p2"/>
            <p:cNvSpPr/>
            <p:nvPr/>
          </p:nvSpPr>
          <p:spPr>
            <a:xfrm rot="5400000">
              <a:off x="4812110"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4" name="Google Shape;64;p2"/>
            <p:cNvSpPr/>
            <p:nvPr/>
          </p:nvSpPr>
          <p:spPr>
            <a:xfrm rot="5400000">
              <a:off x="4632960"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5" name="Google Shape;65;p2"/>
            <p:cNvSpPr/>
            <p:nvPr/>
          </p:nvSpPr>
          <p:spPr>
            <a:xfrm rot="5400000">
              <a:off x="4453810"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6" name="Google Shape;66;p2"/>
            <p:cNvSpPr/>
            <p:nvPr/>
          </p:nvSpPr>
          <p:spPr>
            <a:xfrm rot="5400000">
              <a:off x="4274659"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7" name="Google Shape;67;p2"/>
            <p:cNvSpPr/>
            <p:nvPr/>
          </p:nvSpPr>
          <p:spPr>
            <a:xfrm rot="5400000">
              <a:off x="4095509"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8" name="Google Shape;68;p2"/>
            <p:cNvSpPr/>
            <p:nvPr/>
          </p:nvSpPr>
          <p:spPr>
            <a:xfrm rot="5400000">
              <a:off x="7831986" y="3372986"/>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9" name="Google Shape;69;p2"/>
            <p:cNvSpPr/>
            <p:nvPr/>
          </p:nvSpPr>
          <p:spPr>
            <a:xfrm rot="5400000">
              <a:off x="7661400"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0" name="Google Shape;70;p2"/>
            <p:cNvSpPr/>
            <p:nvPr/>
          </p:nvSpPr>
          <p:spPr>
            <a:xfrm rot="5400000">
              <a:off x="7482250"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1" name="Google Shape;71;p2"/>
            <p:cNvSpPr/>
            <p:nvPr/>
          </p:nvSpPr>
          <p:spPr>
            <a:xfrm rot="5400000">
              <a:off x="7303099"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2" name="Google Shape;72;p2"/>
            <p:cNvSpPr/>
            <p:nvPr/>
          </p:nvSpPr>
          <p:spPr>
            <a:xfrm rot="5400000">
              <a:off x="7123949"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3" name="Google Shape;73;p2"/>
            <p:cNvSpPr/>
            <p:nvPr/>
          </p:nvSpPr>
          <p:spPr>
            <a:xfrm rot="5400000">
              <a:off x="6944798"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4" name="Google Shape;74;p2"/>
            <p:cNvSpPr/>
            <p:nvPr/>
          </p:nvSpPr>
          <p:spPr>
            <a:xfrm rot="5400000">
              <a:off x="6765648"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5" name="Google Shape;75;p2"/>
            <p:cNvSpPr/>
            <p:nvPr/>
          </p:nvSpPr>
          <p:spPr>
            <a:xfrm rot="5400000">
              <a:off x="6586498"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6" name="Google Shape;76;p2"/>
            <p:cNvSpPr/>
            <p:nvPr/>
          </p:nvSpPr>
          <p:spPr>
            <a:xfrm rot="5400000">
              <a:off x="871918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7" name="Google Shape;77;p2"/>
            <p:cNvSpPr/>
            <p:nvPr/>
          </p:nvSpPr>
          <p:spPr>
            <a:xfrm rot="5400000">
              <a:off x="854003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8" name="Google Shape;78;p2"/>
            <p:cNvSpPr/>
            <p:nvPr/>
          </p:nvSpPr>
          <p:spPr>
            <a:xfrm rot="5400000">
              <a:off x="836088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9" name="Google Shape;79;p2"/>
            <p:cNvSpPr/>
            <p:nvPr/>
          </p:nvSpPr>
          <p:spPr>
            <a:xfrm rot="5400000">
              <a:off x="818173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0" name="Google Shape;80;p2"/>
            <p:cNvSpPr/>
            <p:nvPr/>
          </p:nvSpPr>
          <p:spPr>
            <a:xfrm rot="5400000">
              <a:off x="800258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sp>
        <p:nvSpPr>
          <p:cNvPr id="81" name="Google Shape;81;p2"/>
          <p:cNvSpPr/>
          <p:nvPr/>
        </p:nvSpPr>
        <p:spPr>
          <a:xfrm>
            <a:off x="577408" y="581959"/>
            <a:ext cx="11186008" cy="5868362"/>
          </a:xfrm>
          <a:custGeom>
            <a:rect b="b" l="l" r="r" t="t"/>
            <a:pathLst>
              <a:path extrusionOk="0" h="4994155" w="9519634">
                <a:moveTo>
                  <a:pt x="0" y="0"/>
                </a:moveTo>
                <a:lnTo>
                  <a:pt x="0" y="4980579"/>
                </a:lnTo>
                <a:cubicBezTo>
                  <a:pt x="36519" y="4987430"/>
                  <a:pt x="106877" y="4991919"/>
                  <a:pt x="128981" y="4980579"/>
                </a:cubicBezTo>
                <a:cubicBezTo>
                  <a:pt x="144628" y="4972552"/>
                  <a:pt x="157467" y="4960652"/>
                  <a:pt x="173831" y="4953794"/>
                </a:cubicBezTo>
                <a:cubicBezTo>
                  <a:pt x="188265" y="4947736"/>
                  <a:pt x="213385" y="4923200"/>
                  <a:pt x="228797" y="4924222"/>
                </a:cubicBezTo>
                <a:cubicBezTo>
                  <a:pt x="258432" y="4926197"/>
                  <a:pt x="268224" y="4984560"/>
                  <a:pt x="293884" y="4991494"/>
                </a:cubicBezTo>
                <a:cubicBezTo>
                  <a:pt x="306337" y="4994859"/>
                  <a:pt x="320612" y="4978978"/>
                  <a:pt x="328212" y="4974032"/>
                </a:cubicBezTo>
                <a:cubicBezTo>
                  <a:pt x="344367" y="4963516"/>
                  <a:pt x="417557" y="4930089"/>
                  <a:pt x="433781" y="4931169"/>
                </a:cubicBezTo>
                <a:cubicBezTo>
                  <a:pt x="467081" y="4933385"/>
                  <a:pt x="459721" y="4990192"/>
                  <a:pt x="489744" y="4987925"/>
                </a:cubicBezTo>
                <a:cubicBezTo>
                  <a:pt x="515487" y="4985976"/>
                  <a:pt x="541630" y="4965275"/>
                  <a:pt x="567531" y="4963319"/>
                </a:cubicBezTo>
                <a:cubicBezTo>
                  <a:pt x="577996" y="4962525"/>
                  <a:pt x="593655" y="4960328"/>
                  <a:pt x="604044" y="4962525"/>
                </a:cubicBezTo>
                <a:cubicBezTo>
                  <a:pt x="610857" y="4963967"/>
                  <a:pt x="616579" y="4971371"/>
                  <a:pt x="623487" y="4970463"/>
                </a:cubicBezTo>
                <a:cubicBezTo>
                  <a:pt x="626580" y="4970050"/>
                  <a:pt x="627342" y="4964716"/>
                  <a:pt x="630434" y="4964310"/>
                </a:cubicBezTo>
                <a:cubicBezTo>
                  <a:pt x="642639" y="4962703"/>
                  <a:pt x="661378" y="4974959"/>
                  <a:pt x="676275" y="4973835"/>
                </a:cubicBezTo>
                <a:cubicBezTo>
                  <a:pt x="692436" y="4972609"/>
                  <a:pt x="697713" y="4952111"/>
                  <a:pt x="713975" y="4953197"/>
                </a:cubicBezTo>
                <a:cubicBezTo>
                  <a:pt x="766655" y="4956702"/>
                  <a:pt x="824109" y="4933690"/>
                  <a:pt x="881259" y="4931169"/>
                </a:cubicBezTo>
                <a:cubicBezTo>
                  <a:pt x="900652" y="4930312"/>
                  <a:pt x="904208" y="4947317"/>
                  <a:pt x="919556" y="4953591"/>
                </a:cubicBezTo>
                <a:cubicBezTo>
                  <a:pt x="927703" y="4956925"/>
                  <a:pt x="955935" y="4962697"/>
                  <a:pt x="965200" y="4963319"/>
                </a:cubicBezTo>
                <a:cubicBezTo>
                  <a:pt x="981894" y="4964430"/>
                  <a:pt x="1014203" y="4946593"/>
                  <a:pt x="1028497" y="4957560"/>
                </a:cubicBezTo>
                <a:cubicBezTo>
                  <a:pt x="1041813" y="4967777"/>
                  <a:pt x="1048163" y="4989513"/>
                  <a:pt x="1066006" y="4993279"/>
                </a:cubicBezTo>
                <a:cubicBezTo>
                  <a:pt x="1101681" y="5000822"/>
                  <a:pt x="1121435" y="4957159"/>
                  <a:pt x="1154309" y="4959350"/>
                </a:cubicBezTo>
                <a:cubicBezTo>
                  <a:pt x="1168603" y="4960296"/>
                  <a:pt x="1182472" y="4969523"/>
                  <a:pt x="1196575" y="4972050"/>
                </a:cubicBezTo>
                <a:cubicBezTo>
                  <a:pt x="1260901" y="4983563"/>
                  <a:pt x="1342860" y="4975943"/>
                  <a:pt x="1408506" y="4973041"/>
                </a:cubicBezTo>
                <a:cubicBezTo>
                  <a:pt x="1453604" y="4971047"/>
                  <a:pt x="1498899" y="4979683"/>
                  <a:pt x="1544041" y="4978597"/>
                </a:cubicBezTo>
                <a:cubicBezTo>
                  <a:pt x="1579194" y="4977746"/>
                  <a:pt x="1609433" y="4970234"/>
                  <a:pt x="1641272" y="4961928"/>
                </a:cubicBezTo>
                <a:cubicBezTo>
                  <a:pt x="1662983" y="4956264"/>
                  <a:pt x="1692878" y="4972063"/>
                  <a:pt x="1713503" y="4973435"/>
                </a:cubicBezTo>
                <a:cubicBezTo>
                  <a:pt x="1740497" y="4975232"/>
                  <a:pt x="1768488" y="4950486"/>
                  <a:pt x="1794269" y="4952207"/>
                </a:cubicBezTo>
                <a:cubicBezTo>
                  <a:pt x="1808226" y="4953134"/>
                  <a:pt x="1809141" y="4971041"/>
                  <a:pt x="1819472" y="4973835"/>
                </a:cubicBezTo>
                <a:cubicBezTo>
                  <a:pt x="1828235" y="4976203"/>
                  <a:pt x="1841068" y="4963529"/>
                  <a:pt x="1849831" y="4965897"/>
                </a:cubicBezTo>
                <a:cubicBezTo>
                  <a:pt x="1857178" y="4967879"/>
                  <a:pt x="1868380" y="4978591"/>
                  <a:pt x="1878806" y="4977803"/>
                </a:cubicBezTo>
                <a:cubicBezTo>
                  <a:pt x="1891481" y="4976845"/>
                  <a:pt x="1947824" y="4945342"/>
                  <a:pt x="1950441" y="4946053"/>
                </a:cubicBezTo>
                <a:cubicBezTo>
                  <a:pt x="1968938" y="4951051"/>
                  <a:pt x="1981257" y="4968120"/>
                  <a:pt x="2005406" y="4966291"/>
                </a:cubicBezTo>
                <a:cubicBezTo>
                  <a:pt x="2051977" y="4962773"/>
                  <a:pt x="2091690" y="4971981"/>
                  <a:pt x="2137366" y="4975022"/>
                </a:cubicBezTo>
                <a:cubicBezTo>
                  <a:pt x="2159730" y="4976514"/>
                  <a:pt x="2198421" y="4952562"/>
                  <a:pt x="2217934" y="4960538"/>
                </a:cubicBezTo>
                <a:cubicBezTo>
                  <a:pt x="2226297" y="4963961"/>
                  <a:pt x="2232159" y="4974863"/>
                  <a:pt x="2243531" y="4975619"/>
                </a:cubicBezTo>
                <a:cubicBezTo>
                  <a:pt x="2256466" y="4976483"/>
                  <a:pt x="2270023" y="4965516"/>
                  <a:pt x="2283816" y="4964907"/>
                </a:cubicBezTo>
                <a:cubicBezTo>
                  <a:pt x="2315090" y="4963522"/>
                  <a:pt x="2344934" y="4976711"/>
                  <a:pt x="2376284" y="4971054"/>
                </a:cubicBezTo>
                <a:cubicBezTo>
                  <a:pt x="2407209" y="4965478"/>
                  <a:pt x="2442642" y="4945755"/>
                  <a:pt x="2473916" y="4947838"/>
                </a:cubicBezTo>
                <a:cubicBezTo>
                  <a:pt x="2496776" y="4949362"/>
                  <a:pt x="2513419" y="4973587"/>
                  <a:pt x="2535034" y="4975022"/>
                </a:cubicBezTo>
                <a:cubicBezTo>
                  <a:pt x="2589505" y="4978648"/>
                  <a:pt x="2640165" y="4945539"/>
                  <a:pt x="2692597" y="4949032"/>
                </a:cubicBezTo>
                <a:cubicBezTo>
                  <a:pt x="2718975" y="4950784"/>
                  <a:pt x="2739962" y="4972558"/>
                  <a:pt x="2773953" y="4971054"/>
                </a:cubicBezTo>
                <a:cubicBezTo>
                  <a:pt x="2815781" y="4969206"/>
                  <a:pt x="2865787" y="4960131"/>
                  <a:pt x="2904528" y="4950022"/>
                </a:cubicBezTo>
                <a:cubicBezTo>
                  <a:pt x="2943574" y="4939830"/>
                  <a:pt x="2979325" y="4918577"/>
                  <a:pt x="3022397" y="4921447"/>
                </a:cubicBezTo>
                <a:cubicBezTo>
                  <a:pt x="3085643" y="4925657"/>
                  <a:pt x="3143352" y="4945253"/>
                  <a:pt x="3207144" y="4933747"/>
                </a:cubicBezTo>
                <a:cubicBezTo>
                  <a:pt x="3222460" y="4930985"/>
                  <a:pt x="3280442" y="4923549"/>
                  <a:pt x="3288106" y="4912519"/>
                </a:cubicBezTo>
                <a:cubicBezTo>
                  <a:pt x="3291694" y="4907350"/>
                  <a:pt x="3289306" y="4880382"/>
                  <a:pt x="3293859" y="4876400"/>
                </a:cubicBezTo>
                <a:cubicBezTo>
                  <a:pt x="3296482" y="4874108"/>
                  <a:pt x="3300355" y="4879048"/>
                  <a:pt x="3303588" y="4880369"/>
                </a:cubicBezTo>
                <a:cubicBezTo>
                  <a:pt x="3330778" y="4891494"/>
                  <a:pt x="3355696" y="4916970"/>
                  <a:pt x="3387128" y="4919066"/>
                </a:cubicBezTo>
                <a:cubicBezTo>
                  <a:pt x="3443021" y="4922787"/>
                  <a:pt x="3501644" y="4918533"/>
                  <a:pt x="3558578" y="4930572"/>
                </a:cubicBezTo>
                <a:cubicBezTo>
                  <a:pt x="3579031" y="4934896"/>
                  <a:pt x="3612274" y="4954016"/>
                  <a:pt x="3629819" y="4955179"/>
                </a:cubicBezTo>
                <a:cubicBezTo>
                  <a:pt x="3646830" y="4956315"/>
                  <a:pt x="3672650" y="4961370"/>
                  <a:pt x="3689744" y="4952600"/>
                </a:cubicBezTo>
                <a:cubicBezTo>
                  <a:pt x="3707187" y="4943653"/>
                  <a:pt x="3728447" y="4903902"/>
                  <a:pt x="3752253" y="4910335"/>
                </a:cubicBezTo>
                <a:cubicBezTo>
                  <a:pt x="3760171" y="4912475"/>
                  <a:pt x="3770345" y="4921517"/>
                  <a:pt x="3781222" y="4922241"/>
                </a:cubicBezTo>
                <a:cubicBezTo>
                  <a:pt x="3845573" y="4926527"/>
                  <a:pt x="3917461" y="4920380"/>
                  <a:pt x="3980853" y="4908944"/>
                </a:cubicBezTo>
                <a:cubicBezTo>
                  <a:pt x="4002113" y="4905109"/>
                  <a:pt x="4022541" y="4888586"/>
                  <a:pt x="4045147" y="4890091"/>
                </a:cubicBezTo>
                <a:cubicBezTo>
                  <a:pt x="4094029" y="4893349"/>
                  <a:pt x="4145623" y="4886859"/>
                  <a:pt x="4194175" y="4890091"/>
                </a:cubicBezTo>
                <a:cubicBezTo>
                  <a:pt x="4227348" y="4892301"/>
                  <a:pt x="4256786" y="4895577"/>
                  <a:pt x="4290016" y="4893069"/>
                </a:cubicBezTo>
                <a:cubicBezTo>
                  <a:pt x="4313492" y="4891298"/>
                  <a:pt x="4335088" y="4875155"/>
                  <a:pt x="4357885" y="4871041"/>
                </a:cubicBezTo>
                <a:cubicBezTo>
                  <a:pt x="4373550" y="4868215"/>
                  <a:pt x="4389018" y="4866520"/>
                  <a:pt x="4404913" y="4860925"/>
                </a:cubicBezTo>
                <a:cubicBezTo>
                  <a:pt x="4414209" y="4857649"/>
                  <a:pt x="4422267" y="4850352"/>
                  <a:pt x="4432097" y="4849610"/>
                </a:cubicBezTo>
                <a:cubicBezTo>
                  <a:pt x="4443991" y="4848714"/>
                  <a:pt x="4459078" y="4862671"/>
                  <a:pt x="4467422" y="4868463"/>
                </a:cubicBezTo>
                <a:cubicBezTo>
                  <a:pt x="4483850" y="4879874"/>
                  <a:pt x="4503014" y="4882636"/>
                  <a:pt x="4522788" y="4882154"/>
                </a:cubicBezTo>
                <a:cubicBezTo>
                  <a:pt x="4549756" y="4881505"/>
                  <a:pt x="4573207" y="4862341"/>
                  <a:pt x="4597197" y="4860525"/>
                </a:cubicBezTo>
                <a:cubicBezTo>
                  <a:pt x="4609421" y="4859604"/>
                  <a:pt x="4667460" y="4871301"/>
                  <a:pt x="4678953" y="4876007"/>
                </a:cubicBezTo>
                <a:cubicBezTo>
                  <a:pt x="4691793" y="4881252"/>
                  <a:pt x="4694270" y="4890161"/>
                  <a:pt x="4711103" y="4891285"/>
                </a:cubicBezTo>
                <a:cubicBezTo>
                  <a:pt x="4732751" y="4892726"/>
                  <a:pt x="4752912" y="4886478"/>
                  <a:pt x="4774407" y="4885532"/>
                </a:cubicBezTo>
                <a:cubicBezTo>
                  <a:pt x="4790313" y="4884827"/>
                  <a:pt x="4804849" y="4894237"/>
                  <a:pt x="4820044" y="4895253"/>
                </a:cubicBezTo>
                <a:cubicBezTo>
                  <a:pt x="4845558" y="4896949"/>
                  <a:pt x="4870545" y="4892459"/>
                  <a:pt x="4896644" y="4890491"/>
                </a:cubicBezTo>
                <a:cubicBezTo>
                  <a:pt x="4922298" y="4888554"/>
                  <a:pt x="4943215" y="4903743"/>
                  <a:pt x="4968875" y="4901800"/>
                </a:cubicBezTo>
                <a:cubicBezTo>
                  <a:pt x="4996205" y="4899737"/>
                  <a:pt x="5031797" y="4889475"/>
                  <a:pt x="5058963" y="4891285"/>
                </a:cubicBezTo>
                <a:cubicBezTo>
                  <a:pt x="5070221" y="4892034"/>
                  <a:pt x="5087868" y="4892790"/>
                  <a:pt x="5098053" y="4900613"/>
                </a:cubicBezTo>
                <a:cubicBezTo>
                  <a:pt x="5106581" y="4907153"/>
                  <a:pt x="5105343" y="4914316"/>
                  <a:pt x="5117103" y="4915097"/>
                </a:cubicBezTo>
                <a:cubicBezTo>
                  <a:pt x="5153724" y="4917535"/>
                  <a:pt x="5176838" y="4889469"/>
                  <a:pt x="5205807" y="4874616"/>
                </a:cubicBezTo>
                <a:cubicBezTo>
                  <a:pt x="5229270" y="4862583"/>
                  <a:pt x="5267821" y="4875461"/>
                  <a:pt x="5292128" y="4873625"/>
                </a:cubicBezTo>
                <a:cubicBezTo>
                  <a:pt x="5317211" y="4871727"/>
                  <a:pt x="5346980" y="4864011"/>
                  <a:pt x="5372100" y="4865688"/>
                </a:cubicBezTo>
                <a:cubicBezTo>
                  <a:pt x="5399920" y="4867536"/>
                  <a:pt x="5427605" y="4879404"/>
                  <a:pt x="5454053" y="4881163"/>
                </a:cubicBezTo>
                <a:cubicBezTo>
                  <a:pt x="5496414" y="4883982"/>
                  <a:pt x="5541893" y="4857084"/>
                  <a:pt x="5584622" y="4859929"/>
                </a:cubicBezTo>
                <a:cubicBezTo>
                  <a:pt x="5603812" y="4861211"/>
                  <a:pt x="5619928" y="4870444"/>
                  <a:pt x="5639988" y="4873625"/>
                </a:cubicBezTo>
                <a:cubicBezTo>
                  <a:pt x="5680380" y="4880020"/>
                  <a:pt x="5715032" y="4870743"/>
                  <a:pt x="5753069" y="4867866"/>
                </a:cubicBezTo>
                <a:cubicBezTo>
                  <a:pt x="5771039" y="4866513"/>
                  <a:pt x="5793582" y="4874483"/>
                  <a:pt x="5812060" y="4878388"/>
                </a:cubicBezTo>
                <a:cubicBezTo>
                  <a:pt x="5837651" y="4883811"/>
                  <a:pt x="5875179" y="4876426"/>
                  <a:pt x="5901722" y="4874419"/>
                </a:cubicBezTo>
                <a:cubicBezTo>
                  <a:pt x="5934297" y="4871955"/>
                  <a:pt x="5961412" y="4847190"/>
                  <a:pt x="5984463" y="4826991"/>
                </a:cubicBezTo>
                <a:cubicBezTo>
                  <a:pt x="5990368" y="4821860"/>
                  <a:pt x="5994368" y="4813478"/>
                  <a:pt x="6001925" y="4811510"/>
                </a:cubicBezTo>
                <a:cubicBezTo>
                  <a:pt x="6009608" y="4809509"/>
                  <a:pt x="6023832" y="4826654"/>
                  <a:pt x="6030691" y="4830166"/>
                </a:cubicBezTo>
                <a:cubicBezTo>
                  <a:pt x="6052598" y="4841323"/>
                  <a:pt x="6081681" y="4847673"/>
                  <a:pt x="6101366" y="4861319"/>
                </a:cubicBezTo>
                <a:cubicBezTo>
                  <a:pt x="6109113" y="4866704"/>
                  <a:pt x="6115971" y="4875473"/>
                  <a:pt x="6126956" y="4876203"/>
                </a:cubicBezTo>
                <a:cubicBezTo>
                  <a:pt x="6168676" y="4878985"/>
                  <a:pt x="6199728" y="4841037"/>
                  <a:pt x="6239097" y="4833938"/>
                </a:cubicBezTo>
                <a:cubicBezTo>
                  <a:pt x="6255798" y="4830915"/>
                  <a:pt x="6263799" y="4835716"/>
                  <a:pt x="6278785" y="4836713"/>
                </a:cubicBezTo>
                <a:cubicBezTo>
                  <a:pt x="6301835" y="4838250"/>
                  <a:pt x="6330918" y="4809129"/>
                  <a:pt x="6352953" y="4815085"/>
                </a:cubicBezTo>
                <a:cubicBezTo>
                  <a:pt x="6362732" y="4817726"/>
                  <a:pt x="6361716" y="4832261"/>
                  <a:pt x="6374988" y="4833144"/>
                </a:cubicBezTo>
                <a:cubicBezTo>
                  <a:pt x="6404959" y="4835138"/>
                  <a:pt x="6433217" y="4810398"/>
                  <a:pt x="6455950" y="4811910"/>
                </a:cubicBezTo>
                <a:cubicBezTo>
                  <a:pt x="6462935" y="4812373"/>
                  <a:pt x="6468459" y="4819384"/>
                  <a:pt x="6475381" y="4819847"/>
                </a:cubicBezTo>
                <a:cubicBezTo>
                  <a:pt x="6512020" y="4822279"/>
                  <a:pt x="6546501" y="4795666"/>
                  <a:pt x="6583141" y="4794047"/>
                </a:cubicBezTo>
                <a:cubicBezTo>
                  <a:pt x="6619653" y="4792434"/>
                  <a:pt x="6648038" y="4822571"/>
                  <a:pt x="6687344" y="4820838"/>
                </a:cubicBezTo>
                <a:cubicBezTo>
                  <a:pt x="6724365" y="4819200"/>
                  <a:pt x="6755733" y="4800524"/>
                  <a:pt x="6791547" y="4797819"/>
                </a:cubicBezTo>
                <a:cubicBezTo>
                  <a:pt x="6804882" y="4796809"/>
                  <a:pt x="6814471" y="4805954"/>
                  <a:pt x="6827616" y="4803572"/>
                </a:cubicBezTo>
                <a:cubicBezTo>
                  <a:pt x="6858667" y="4797971"/>
                  <a:pt x="6888131" y="4778801"/>
                  <a:pt x="6919119" y="4773213"/>
                </a:cubicBezTo>
                <a:cubicBezTo>
                  <a:pt x="6945980" y="4768361"/>
                  <a:pt x="6980841" y="4803826"/>
                  <a:pt x="7009797" y="4805757"/>
                </a:cubicBezTo>
                <a:cubicBezTo>
                  <a:pt x="7052279" y="4808582"/>
                  <a:pt x="7090823" y="4805001"/>
                  <a:pt x="7132860" y="4797425"/>
                </a:cubicBezTo>
                <a:cubicBezTo>
                  <a:pt x="7140417" y="4796054"/>
                  <a:pt x="7155783" y="4787919"/>
                  <a:pt x="7163213" y="4789488"/>
                </a:cubicBezTo>
                <a:cubicBezTo>
                  <a:pt x="7218077" y="4801083"/>
                  <a:pt x="7277259" y="4823670"/>
                  <a:pt x="7333076" y="4827385"/>
                </a:cubicBezTo>
                <a:cubicBezTo>
                  <a:pt x="7347807" y="4828369"/>
                  <a:pt x="7430230" y="4812017"/>
                  <a:pt x="7444010" y="4804963"/>
                </a:cubicBezTo>
                <a:cubicBezTo>
                  <a:pt x="7464013" y="4794688"/>
                  <a:pt x="7465664" y="4782706"/>
                  <a:pt x="7491826" y="4781550"/>
                </a:cubicBezTo>
                <a:cubicBezTo>
                  <a:pt x="7523194" y="4780160"/>
                  <a:pt x="7557167" y="4789265"/>
                  <a:pt x="7587266" y="4791272"/>
                </a:cubicBezTo>
                <a:cubicBezTo>
                  <a:pt x="7613174" y="4792999"/>
                  <a:pt x="7641051" y="4781576"/>
                  <a:pt x="7667403" y="4783335"/>
                </a:cubicBezTo>
                <a:cubicBezTo>
                  <a:pt x="7673817" y="4783760"/>
                  <a:pt x="7676928" y="4792574"/>
                  <a:pt x="7683088" y="4794250"/>
                </a:cubicBezTo>
                <a:cubicBezTo>
                  <a:pt x="7701883" y="4799317"/>
                  <a:pt x="7748112" y="4768895"/>
                  <a:pt x="7774210" y="4770635"/>
                </a:cubicBezTo>
                <a:cubicBezTo>
                  <a:pt x="7793831" y="4771943"/>
                  <a:pt x="7790276" y="4803737"/>
                  <a:pt x="7818660" y="4800003"/>
                </a:cubicBezTo>
                <a:cubicBezTo>
                  <a:pt x="7835170" y="4797819"/>
                  <a:pt x="7854093" y="4775708"/>
                  <a:pt x="7870031" y="4773613"/>
                </a:cubicBezTo>
                <a:cubicBezTo>
                  <a:pt x="7881716" y="4772070"/>
                  <a:pt x="7884700" y="4786154"/>
                  <a:pt x="7899178" y="4785519"/>
                </a:cubicBezTo>
                <a:cubicBezTo>
                  <a:pt x="7926801" y="4784294"/>
                  <a:pt x="7955439" y="4772590"/>
                  <a:pt x="7982744" y="4774407"/>
                </a:cubicBezTo>
                <a:cubicBezTo>
                  <a:pt x="7994492" y="4775188"/>
                  <a:pt x="8005985" y="4781131"/>
                  <a:pt x="8018876" y="4780160"/>
                </a:cubicBezTo>
                <a:cubicBezTo>
                  <a:pt x="8049292" y="4777861"/>
                  <a:pt x="8087582" y="4786059"/>
                  <a:pt x="8115522" y="4770038"/>
                </a:cubicBezTo>
                <a:cubicBezTo>
                  <a:pt x="8131969" y="4760557"/>
                  <a:pt x="8148987" y="4753153"/>
                  <a:pt x="8163909" y="4740072"/>
                </a:cubicBezTo>
                <a:cubicBezTo>
                  <a:pt x="8166259" y="4738021"/>
                  <a:pt x="8168164" y="4732744"/>
                  <a:pt x="8171085" y="4733925"/>
                </a:cubicBezTo>
                <a:cubicBezTo>
                  <a:pt x="8176102" y="4735989"/>
                  <a:pt x="8166068" y="4785564"/>
                  <a:pt x="8196866" y="4792066"/>
                </a:cubicBezTo>
                <a:cubicBezTo>
                  <a:pt x="8226076" y="4798244"/>
                  <a:pt x="8266906" y="4772883"/>
                  <a:pt x="8291926" y="4758532"/>
                </a:cubicBezTo>
                <a:cubicBezTo>
                  <a:pt x="8302276" y="4752563"/>
                  <a:pt x="8309388" y="4736573"/>
                  <a:pt x="8323231" y="4737494"/>
                </a:cubicBezTo>
                <a:cubicBezTo>
                  <a:pt x="8381143" y="4741349"/>
                  <a:pt x="8439626" y="4748498"/>
                  <a:pt x="8497855" y="4752378"/>
                </a:cubicBezTo>
                <a:cubicBezTo>
                  <a:pt x="8518367" y="4753744"/>
                  <a:pt x="8544020" y="4739304"/>
                  <a:pt x="8564530" y="4743647"/>
                </a:cubicBezTo>
                <a:cubicBezTo>
                  <a:pt x="8565801" y="4743908"/>
                  <a:pt x="8583009" y="4755680"/>
                  <a:pt x="8587010" y="4755154"/>
                </a:cubicBezTo>
                <a:cubicBezTo>
                  <a:pt x="8630634" y="4749407"/>
                  <a:pt x="8681688" y="4758182"/>
                  <a:pt x="8729630" y="4754563"/>
                </a:cubicBezTo>
                <a:cubicBezTo>
                  <a:pt x="8763857" y="4751979"/>
                  <a:pt x="8794020" y="4724191"/>
                  <a:pt x="8828055" y="4718050"/>
                </a:cubicBezTo>
                <a:cubicBezTo>
                  <a:pt x="8865775" y="4711250"/>
                  <a:pt x="8900509" y="4744530"/>
                  <a:pt x="8935816" y="4741863"/>
                </a:cubicBezTo>
                <a:cubicBezTo>
                  <a:pt x="9030113" y="4734738"/>
                  <a:pt x="9121617" y="4747654"/>
                  <a:pt x="9213437" y="4753769"/>
                </a:cubicBezTo>
                <a:cubicBezTo>
                  <a:pt x="9261570" y="4756969"/>
                  <a:pt x="9305576" y="4789678"/>
                  <a:pt x="9353328" y="4792860"/>
                </a:cubicBezTo>
                <a:cubicBezTo>
                  <a:pt x="9383808" y="4794885"/>
                  <a:pt x="9415748" y="4797025"/>
                  <a:pt x="9445593" y="4799013"/>
                </a:cubicBezTo>
                <a:cubicBezTo>
                  <a:pt x="9468707" y="4800550"/>
                  <a:pt x="9493345" y="4785595"/>
                  <a:pt x="9516079" y="4787107"/>
                </a:cubicBezTo>
                <a:cubicBezTo>
                  <a:pt x="9517221" y="4787176"/>
                  <a:pt x="9518492" y="4787234"/>
                  <a:pt x="9519634" y="4787303"/>
                </a:cubicBezTo>
                <a:lnTo>
                  <a:pt x="9519634" y="0"/>
                </a:lnTo>
                <a:lnTo>
                  <a:pt x="9330722" y="0"/>
                </a:lnTo>
                <a:lnTo>
                  <a:pt x="9323166" y="89294"/>
                </a:lnTo>
                <a:cubicBezTo>
                  <a:pt x="9341707" y="100698"/>
                  <a:pt x="9354534" y="120142"/>
                  <a:pt x="9354534" y="143466"/>
                </a:cubicBezTo>
                <a:cubicBezTo>
                  <a:pt x="9354534" y="179235"/>
                  <a:pt x="9325642" y="208356"/>
                  <a:pt x="9289828" y="208356"/>
                </a:cubicBezTo>
                <a:cubicBezTo>
                  <a:pt x="9254077" y="208356"/>
                  <a:pt x="9225121" y="179235"/>
                  <a:pt x="9225185" y="143466"/>
                </a:cubicBezTo>
                <a:cubicBezTo>
                  <a:pt x="9225185" y="110801"/>
                  <a:pt x="9249696" y="84995"/>
                  <a:pt x="9281129" y="80563"/>
                </a:cubicBezTo>
                <a:lnTo>
                  <a:pt x="9287859" y="0"/>
                </a:lnTo>
                <a:lnTo>
                  <a:pt x="9017984" y="0"/>
                </a:lnTo>
                <a:lnTo>
                  <a:pt x="9036272" y="87313"/>
                </a:lnTo>
                <a:cubicBezTo>
                  <a:pt x="9056466" y="98266"/>
                  <a:pt x="9070562" y="118859"/>
                  <a:pt x="9070562" y="143466"/>
                </a:cubicBezTo>
                <a:cubicBezTo>
                  <a:pt x="9070562" y="179235"/>
                  <a:pt x="9041670" y="208356"/>
                  <a:pt x="9005855" y="208356"/>
                </a:cubicBezTo>
                <a:cubicBezTo>
                  <a:pt x="8970105" y="208356"/>
                  <a:pt x="8941213" y="179235"/>
                  <a:pt x="8941213" y="143466"/>
                </a:cubicBezTo>
                <a:cubicBezTo>
                  <a:pt x="8941213" y="112840"/>
                  <a:pt x="8962803" y="88494"/>
                  <a:pt x="8991378" y="81756"/>
                </a:cubicBezTo>
                <a:lnTo>
                  <a:pt x="8974360" y="0"/>
                </a:lnTo>
                <a:lnTo>
                  <a:pt x="8765381" y="0"/>
                </a:lnTo>
                <a:lnTo>
                  <a:pt x="8762968" y="94653"/>
                </a:lnTo>
                <a:cubicBezTo>
                  <a:pt x="8777192" y="106534"/>
                  <a:pt x="8786591" y="123527"/>
                  <a:pt x="8786591" y="143466"/>
                </a:cubicBezTo>
                <a:cubicBezTo>
                  <a:pt x="8786591" y="179235"/>
                  <a:pt x="8757698" y="208356"/>
                  <a:pt x="8721947" y="208356"/>
                </a:cubicBezTo>
                <a:cubicBezTo>
                  <a:pt x="8686133" y="208356"/>
                  <a:pt x="8657241" y="179235"/>
                  <a:pt x="8657241" y="143466"/>
                </a:cubicBezTo>
                <a:cubicBezTo>
                  <a:pt x="8657241" y="108122"/>
                  <a:pt x="8685562" y="79642"/>
                  <a:pt x="8720741" y="78975"/>
                </a:cubicBezTo>
                <a:lnTo>
                  <a:pt x="8722900" y="0"/>
                </a:lnTo>
                <a:lnTo>
                  <a:pt x="8479060" y="0"/>
                </a:lnTo>
                <a:lnTo>
                  <a:pt x="8476647" y="93066"/>
                </a:lnTo>
                <a:cubicBezTo>
                  <a:pt x="8492077" y="104902"/>
                  <a:pt x="8502618" y="122498"/>
                  <a:pt x="8502618" y="143466"/>
                </a:cubicBezTo>
                <a:cubicBezTo>
                  <a:pt x="8502618" y="179235"/>
                  <a:pt x="8473726" y="208356"/>
                  <a:pt x="8437975" y="208356"/>
                </a:cubicBezTo>
                <a:cubicBezTo>
                  <a:pt x="8402161" y="208356"/>
                  <a:pt x="8373269" y="179235"/>
                  <a:pt x="8373269" y="143466"/>
                </a:cubicBezTo>
                <a:cubicBezTo>
                  <a:pt x="8373269" y="108972"/>
                  <a:pt x="8400383" y="81534"/>
                  <a:pt x="8434355" y="79572"/>
                </a:cubicBezTo>
                <a:lnTo>
                  <a:pt x="8436579" y="0"/>
                </a:lnTo>
                <a:lnTo>
                  <a:pt x="8172038" y="0"/>
                </a:lnTo>
                <a:lnTo>
                  <a:pt x="8188293" y="90088"/>
                </a:lnTo>
                <a:cubicBezTo>
                  <a:pt x="8206201" y="101613"/>
                  <a:pt x="8218837" y="120599"/>
                  <a:pt x="8218901" y="143466"/>
                </a:cubicBezTo>
                <a:cubicBezTo>
                  <a:pt x="8218901" y="179235"/>
                  <a:pt x="8189754" y="208356"/>
                  <a:pt x="8154004" y="208356"/>
                </a:cubicBezTo>
                <a:cubicBezTo>
                  <a:pt x="8118253" y="208356"/>
                  <a:pt x="8089297" y="179235"/>
                  <a:pt x="8089297" y="143466"/>
                </a:cubicBezTo>
                <a:cubicBezTo>
                  <a:pt x="8089297" y="111506"/>
                  <a:pt x="8112855" y="86246"/>
                  <a:pt x="8143272" y="80963"/>
                </a:cubicBezTo>
                <a:lnTo>
                  <a:pt x="8128794" y="0"/>
                </a:lnTo>
                <a:lnTo>
                  <a:pt x="7893844" y="0"/>
                </a:lnTo>
                <a:lnTo>
                  <a:pt x="7891685" y="83141"/>
                </a:lnTo>
                <a:cubicBezTo>
                  <a:pt x="7916641" y="92107"/>
                  <a:pt x="7934929" y="115373"/>
                  <a:pt x="7934929" y="143466"/>
                </a:cubicBezTo>
                <a:cubicBezTo>
                  <a:pt x="7934929" y="179235"/>
                  <a:pt x="7905782" y="208356"/>
                  <a:pt x="7870031" y="208356"/>
                </a:cubicBezTo>
                <a:cubicBezTo>
                  <a:pt x="7834281" y="208356"/>
                  <a:pt x="7805325" y="179235"/>
                  <a:pt x="7805325" y="143466"/>
                </a:cubicBezTo>
                <a:cubicBezTo>
                  <a:pt x="7805325" y="115087"/>
                  <a:pt x="7823804" y="91694"/>
                  <a:pt x="7849204" y="82944"/>
                </a:cubicBezTo>
                <a:lnTo>
                  <a:pt x="7851363" y="0"/>
                </a:lnTo>
                <a:lnTo>
                  <a:pt x="7626318" y="0"/>
                </a:lnTo>
                <a:lnTo>
                  <a:pt x="7621366" y="90684"/>
                </a:lnTo>
                <a:cubicBezTo>
                  <a:pt x="7638765" y="102299"/>
                  <a:pt x="7650956" y="121018"/>
                  <a:pt x="7650956" y="143466"/>
                </a:cubicBezTo>
                <a:cubicBezTo>
                  <a:pt x="7650956" y="179235"/>
                  <a:pt x="7621810" y="208356"/>
                  <a:pt x="7586059" y="208356"/>
                </a:cubicBezTo>
                <a:cubicBezTo>
                  <a:pt x="7550309" y="208356"/>
                  <a:pt x="7521353" y="179235"/>
                  <a:pt x="7521353" y="143466"/>
                </a:cubicBezTo>
                <a:cubicBezTo>
                  <a:pt x="7521353" y="110166"/>
                  <a:pt x="7546753" y="83782"/>
                  <a:pt x="7579138" y="80169"/>
                </a:cubicBezTo>
                <a:lnTo>
                  <a:pt x="7583710" y="0"/>
                </a:lnTo>
                <a:lnTo>
                  <a:pt x="7339997" y="0"/>
                </a:lnTo>
                <a:lnTo>
                  <a:pt x="7337647" y="90881"/>
                </a:lnTo>
                <a:cubicBezTo>
                  <a:pt x="7354856" y="102514"/>
                  <a:pt x="7366984" y="121082"/>
                  <a:pt x="7366984" y="143466"/>
                </a:cubicBezTo>
                <a:cubicBezTo>
                  <a:pt x="7366984" y="179235"/>
                  <a:pt x="7337838" y="208356"/>
                  <a:pt x="7302088" y="208356"/>
                </a:cubicBezTo>
                <a:cubicBezTo>
                  <a:pt x="7266337" y="208356"/>
                  <a:pt x="7237381" y="179235"/>
                  <a:pt x="7237381" y="143466"/>
                </a:cubicBezTo>
                <a:cubicBezTo>
                  <a:pt x="7237381" y="110096"/>
                  <a:pt x="7262908" y="83693"/>
                  <a:pt x="7295356" y="80169"/>
                </a:cubicBezTo>
                <a:lnTo>
                  <a:pt x="7297325" y="0"/>
                </a:lnTo>
                <a:lnTo>
                  <a:pt x="7053676" y="0"/>
                </a:lnTo>
                <a:lnTo>
                  <a:pt x="7051263" y="89294"/>
                </a:lnTo>
                <a:cubicBezTo>
                  <a:pt x="7069868" y="100667"/>
                  <a:pt x="7083013" y="120047"/>
                  <a:pt x="7083013" y="143466"/>
                </a:cubicBezTo>
                <a:cubicBezTo>
                  <a:pt x="7083013" y="179235"/>
                  <a:pt x="7054120" y="208356"/>
                  <a:pt x="7018306" y="208356"/>
                </a:cubicBezTo>
                <a:cubicBezTo>
                  <a:pt x="6982555" y="208356"/>
                  <a:pt x="6953409" y="179235"/>
                  <a:pt x="6953472" y="143466"/>
                </a:cubicBezTo>
                <a:cubicBezTo>
                  <a:pt x="6953472" y="111087"/>
                  <a:pt x="6977793" y="85547"/>
                  <a:pt x="7008781" y="80759"/>
                </a:cubicBezTo>
                <a:lnTo>
                  <a:pt x="7011004" y="0"/>
                </a:lnTo>
                <a:lnTo>
                  <a:pt x="6788944" y="0"/>
                </a:lnTo>
                <a:lnTo>
                  <a:pt x="6780626" y="98622"/>
                </a:lnTo>
                <a:cubicBezTo>
                  <a:pt x="6791929" y="110280"/>
                  <a:pt x="6799041" y="125946"/>
                  <a:pt x="6799041" y="143466"/>
                </a:cubicBezTo>
                <a:cubicBezTo>
                  <a:pt x="6799041" y="179235"/>
                  <a:pt x="6770148" y="208356"/>
                  <a:pt x="6734397" y="208356"/>
                </a:cubicBezTo>
                <a:cubicBezTo>
                  <a:pt x="6698583" y="208356"/>
                  <a:pt x="6669437" y="179235"/>
                  <a:pt x="6669501" y="143466"/>
                </a:cubicBezTo>
                <a:cubicBezTo>
                  <a:pt x="6669501" y="107702"/>
                  <a:pt x="6698583" y="78778"/>
                  <a:pt x="6734397" y="78778"/>
                </a:cubicBezTo>
                <a:cubicBezTo>
                  <a:pt x="6736112" y="78778"/>
                  <a:pt x="6737636" y="79629"/>
                  <a:pt x="6739351" y="79769"/>
                </a:cubicBezTo>
                <a:lnTo>
                  <a:pt x="6746081" y="0"/>
                </a:lnTo>
                <a:lnTo>
                  <a:pt x="6490684" y="0"/>
                </a:lnTo>
                <a:lnTo>
                  <a:pt x="6488335" y="92469"/>
                </a:lnTo>
                <a:cubicBezTo>
                  <a:pt x="6504146" y="104273"/>
                  <a:pt x="6515068" y="122187"/>
                  <a:pt x="6515068" y="143466"/>
                </a:cubicBezTo>
                <a:cubicBezTo>
                  <a:pt x="6515068" y="179235"/>
                  <a:pt x="6486176" y="208356"/>
                  <a:pt x="6450426" y="208356"/>
                </a:cubicBezTo>
                <a:cubicBezTo>
                  <a:pt x="6414612" y="208356"/>
                  <a:pt x="6385529" y="179235"/>
                  <a:pt x="6385529" y="143466"/>
                </a:cubicBezTo>
                <a:cubicBezTo>
                  <a:pt x="6385529" y="109245"/>
                  <a:pt x="6412389" y="81921"/>
                  <a:pt x="6446044" y="79572"/>
                </a:cubicBezTo>
                <a:lnTo>
                  <a:pt x="6448203" y="0"/>
                </a:lnTo>
                <a:lnTo>
                  <a:pt x="6176931" y="0"/>
                </a:lnTo>
                <a:lnTo>
                  <a:pt x="6195029" y="86119"/>
                </a:lnTo>
                <a:cubicBezTo>
                  <a:pt x="6216301" y="96736"/>
                  <a:pt x="6231160" y="118091"/>
                  <a:pt x="6231160" y="143466"/>
                </a:cubicBezTo>
                <a:cubicBezTo>
                  <a:pt x="6231160" y="179235"/>
                  <a:pt x="6202204" y="208356"/>
                  <a:pt x="6166454" y="208356"/>
                </a:cubicBezTo>
                <a:cubicBezTo>
                  <a:pt x="6130703" y="208356"/>
                  <a:pt x="6101556" y="179235"/>
                  <a:pt x="6101556" y="143466"/>
                </a:cubicBezTo>
                <a:cubicBezTo>
                  <a:pt x="6101556" y="113328"/>
                  <a:pt x="6122702" y="89173"/>
                  <a:pt x="6150579" y="81953"/>
                </a:cubicBezTo>
                <a:lnTo>
                  <a:pt x="6133306" y="0"/>
                </a:lnTo>
                <a:lnTo>
                  <a:pt x="5915819" y="0"/>
                </a:lnTo>
                <a:lnTo>
                  <a:pt x="5913406" y="87903"/>
                </a:lnTo>
                <a:cubicBezTo>
                  <a:pt x="5933218" y="98977"/>
                  <a:pt x="5947125" y="119164"/>
                  <a:pt x="5947188" y="143466"/>
                </a:cubicBezTo>
                <a:cubicBezTo>
                  <a:pt x="5947188" y="179235"/>
                  <a:pt x="5918232" y="208356"/>
                  <a:pt x="5882481" y="208356"/>
                </a:cubicBezTo>
                <a:cubicBezTo>
                  <a:pt x="5846731" y="208356"/>
                  <a:pt x="5817775" y="179235"/>
                  <a:pt x="5817775" y="143466"/>
                </a:cubicBezTo>
                <a:cubicBezTo>
                  <a:pt x="5817775" y="111722"/>
                  <a:pt x="5841016" y="86690"/>
                  <a:pt x="5871179" y="81159"/>
                </a:cubicBezTo>
                <a:lnTo>
                  <a:pt x="5873338" y="0"/>
                </a:lnTo>
                <a:lnTo>
                  <a:pt x="5629472" y="0"/>
                </a:lnTo>
                <a:lnTo>
                  <a:pt x="5627091" y="86316"/>
                </a:lnTo>
                <a:cubicBezTo>
                  <a:pt x="5648294" y="96958"/>
                  <a:pt x="5663203" y="118129"/>
                  <a:pt x="5663203" y="143466"/>
                </a:cubicBezTo>
                <a:cubicBezTo>
                  <a:pt x="5663203" y="179235"/>
                  <a:pt x="5634279" y="208356"/>
                  <a:pt x="5598516" y="208356"/>
                </a:cubicBezTo>
                <a:cubicBezTo>
                  <a:pt x="5562746" y="208356"/>
                  <a:pt x="5533803" y="179235"/>
                  <a:pt x="5533822" y="143466"/>
                </a:cubicBezTo>
                <a:cubicBezTo>
                  <a:pt x="5533822" y="112560"/>
                  <a:pt x="5555857" y="88005"/>
                  <a:pt x="5584825" y="81553"/>
                </a:cubicBezTo>
                <a:lnTo>
                  <a:pt x="5587003" y="0"/>
                </a:lnTo>
                <a:lnTo>
                  <a:pt x="5364163" y="0"/>
                </a:lnTo>
                <a:lnTo>
                  <a:pt x="5356022" y="94850"/>
                </a:lnTo>
                <a:cubicBezTo>
                  <a:pt x="5370005" y="106731"/>
                  <a:pt x="5379219" y="123692"/>
                  <a:pt x="5379244" y="143466"/>
                </a:cubicBezTo>
                <a:cubicBezTo>
                  <a:pt x="5379244" y="179235"/>
                  <a:pt x="5350313" y="208356"/>
                  <a:pt x="5314550" y="208356"/>
                </a:cubicBezTo>
                <a:cubicBezTo>
                  <a:pt x="5278787" y="208356"/>
                  <a:pt x="5249837" y="179235"/>
                  <a:pt x="5249863" y="143466"/>
                </a:cubicBezTo>
                <a:cubicBezTo>
                  <a:pt x="5249863" y="107702"/>
                  <a:pt x="5278787" y="78778"/>
                  <a:pt x="5314550" y="78778"/>
                </a:cubicBezTo>
                <a:lnTo>
                  <a:pt x="5321300" y="0"/>
                </a:lnTo>
                <a:lnTo>
                  <a:pt x="5066703" y="0"/>
                </a:lnTo>
                <a:lnTo>
                  <a:pt x="5064322" y="89694"/>
                </a:lnTo>
                <a:cubicBezTo>
                  <a:pt x="5082553" y="101149"/>
                  <a:pt x="5095253" y="120339"/>
                  <a:pt x="5095278" y="143466"/>
                </a:cubicBezTo>
                <a:cubicBezTo>
                  <a:pt x="5095278" y="179235"/>
                  <a:pt x="5066354" y="208356"/>
                  <a:pt x="5030584" y="208356"/>
                </a:cubicBezTo>
                <a:cubicBezTo>
                  <a:pt x="4994821" y="208356"/>
                  <a:pt x="4965846" y="179235"/>
                  <a:pt x="4965897" y="143466"/>
                </a:cubicBezTo>
                <a:cubicBezTo>
                  <a:pt x="4965897" y="110801"/>
                  <a:pt x="4990408" y="84995"/>
                  <a:pt x="5021853" y="80563"/>
                </a:cubicBezTo>
                <a:lnTo>
                  <a:pt x="5024038" y="0"/>
                </a:lnTo>
                <a:lnTo>
                  <a:pt x="4754957" y="0"/>
                </a:lnTo>
                <a:lnTo>
                  <a:pt x="4772819" y="84531"/>
                </a:lnTo>
                <a:cubicBezTo>
                  <a:pt x="4795482" y="94609"/>
                  <a:pt x="4811459" y="117069"/>
                  <a:pt x="4811509" y="143466"/>
                </a:cubicBezTo>
                <a:cubicBezTo>
                  <a:pt x="4811509" y="179235"/>
                  <a:pt x="4782388" y="208356"/>
                  <a:pt x="4746625" y="208356"/>
                </a:cubicBezTo>
                <a:cubicBezTo>
                  <a:pt x="4710856" y="208356"/>
                  <a:pt x="4681906" y="179235"/>
                  <a:pt x="4681932" y="143466"/>
                </a:cubicBezTo>
                <a:cubicBezTo>
                  <a:pt x="4681932" y="114033"/>
                  <a:pt x="4701870" y="90214"/>
                  <a:pt x="4728763" y="82347"/>
                </a:cubicBezTo>
                <a:lnTo>
                  <a:pt x="4711497" y="0"/>
                </a:lnTo>
                <a:lnTo>
                  <a:pt x="4497782" y="0"/>
                </a:lnTo>
                <a:lnTo>
                  <a:pt x="4495400" y="88900"/>
                </a:lnTo>
                <a:cubicBezTo>
                  <a:pt x="4514234" y="100222"/>
                  <a:pt x="4527576" y="119882"/>
                  <a:pt x="4527550" y="143466"/>
                </a:cubicBezTo>
                <a:cubicBezTo>
                  <a:pt x="4527550" y="179235"/>
                  <a:pt x="4498423" y="208356"/>
                  <a:pt x="4462660" y="208356"/>
                </a:cubicBezTo>
                <a:cubicBezTo>
                  <a:pt x="4426890" y="208356"/>
                  <a:pt x="4397940" y="179235"/>
                  <a:pt x="4397966" y="143466"/>
                </a:cubicBezTo>
                <a:cubicBezTo>
                  <a:pt x="4397966" y="111220"/>
                  <a:pt x="4421880" y="85706"/>
                  <a:pt x="4452734" y="80759"/>
                </a:cubicBezTo>
                <a:lnTo>
                  <a:pt x="4454919" y="0"/>
                </a:lnTo>
                <a:lnTo>
                  <a:pt x="4211238" y="0"/>
                </a:lnTo>
                <a:lnTo>
                  <a:pt x="4209053" y="87313"/>
                </a:lnTo>
                <a:cubicBezTo>
                  <a:pt x="4229272" y="98266"/>
                  <a:pt x="4243553" y="118853"/>
                  <a:pt x="4243585" y="143466"/>
                </a:cubicBezTo>
                <a:cubicBezTo>
                  <a:pt x="4243585" y="179235"/>
                  <a:pt x="4214457" y="208356"/>
                  <a:pt x="4178694" y="208356"/>
                </a:cubicBezTo>
                <a:cubicBezTo>
                  <a:pt x="4142931" y="208356"/>
                  <a:pt x="4113975" y="179235"/>
                  <a:pt x="4114006" y="143466"/>
                </a:cubicBezTo>
                <a:cubicBezTo>
                  <a:pt x="4114006" y="112071"/>
                  <a:pt x="4136739" y="87281"/>
                  <a:pt x="4166394" y="81356"/>
                </a:cubicBezTo>
                <a:lnTo>
                  <a:pt x="4168572" y="0"/>
                </a:lnTo>
                <a:lnTo>
                  <a:pt x="3946125" y="0"/>
                </a:lnTo>
                <a:lnTo>
                  <a:pt x="3937991" y="96044"/>
                </a:lnTo>
                <a:cubicBezTo>
                  <a:pt x="3951033" y="107887"/>
                  <a:pt x="3959587" y="124466"/>
                  <a:pt x="3959619" y="143466"/>
                </a:cubicBezTo>
                <a:cubicBezTo>
                  <a:pt x="3959619" y="179235"/>
                  <a:pt x="3930498" y="208356"/>
                  <a:pt x="3894728" y="208356"/>
                </a:cubicBezTo>
                <a:cubicBezTo>
                  <a:pt x="3858965" y="208356"/>
                  <a:pt x="3829977" y="179235"/>
                  <a:pt x="3830041" y="143466"/>
                </a:cubicBezTo>
                <a:cubicBezTo>
                  <a:pt x="3830041" y="107702"/>
                  <a:pt x="3858965" y="78778"/>
                  <a:pt x="3894728" y="78778"/>
                </a:cubicBezTo>
                <a:cubicBezTo>
                  <a:pt x="3895363" y="78778"/>
                  <a:pt x="3895884" y="79153"/>
                  <a:pt x="3896519" y="79172"/>
                </a:cubicBezTo>
                <a:lnTo>
                  <a:pt x="3903263" y="0"/>
                </a:lnTo>
                <a:lnTo>
                  <a:pt x="3648469" y="0"/>
                </a:lnTo>
                <a:lnTo>
                  <a:pt x="3645891" y="90488"/>
                </a:lnTo>
                <a:cubicBezTo>
                  <a:pt x="3663410" y="102076"/>
                  <a:pt x="3675691" y="120885"/>
                  <a:pt x="3675653" y="143466"/>
                </a:cubicBezTo>
                <a:cubicBezTo>
                  <a:pt x="3675653" y="179235"/>
                  <a:pt x="3646729" y="208356"/>
                  <a:pt x="3610966" y="208356"/>
                </a:cubicBezTo>
                <a:cubicBezTo>
                  <a:pt x="3575196" y="208356"/>
                  <a:pt x="3546005" y="179235"/>
                  <a:pt x="3546075" y="143466"/>
                </a:cubicBezTo>
                <a:cubicBezTo>
                  <a:pt x="3546075" y="110312"/>
                  <a:pt x="3571494" y="84176"/>
                  <a:pt x="3603625" y="80366"/>
                </a:cubicBezTo>
                <a:lnTo>
                  <a:pt x="3605803" y="0"/>
                </a:lnTo>
                <a:lnTo>
                  <a:pt x="3336131" y="0"/>
                </a:lnTo>
                <a:lnTo>
                  <a:pt x="3353988" y="85128"/>
                </a:lnTo>
                <a:cubicBezTo>
                  <a:pt x="3376162" y="95409"/>
                  <a:pt x="3391726" y="117412"/>
                  <a:pt x="3391694" y="143466"/>
                </a:cubicBezTo>
                <a:cubicBezTo>
                  <a:pt x="3391694" y="179235"/>
                  <a:pt x="3362763" y="208356"/>
                  <a:pt x="3327000" y="208356"/>
                </a:cubicBezTo>
                <a:cubicBezTo>
                  <a:pt x="3291237" y="208356"/>
                  <a:pt x="3262078" y="179235"/>
                  <a:pt x="3262109" y="143466"/>
                </a:cubicBezTo>
                <a:cubicBezTo>
                  <a:pt x="3262109" y="113760"/>
                  <a:pt x="3282664" y="89986"/>
                  <a:pt x="3309938" y="82347"/>
                </a:cubicBezTo>
                <a:lnTo>
                  <a:pt x="3292672" y="0"/>
                </a:lnTo>
                <a:lnTo>
                  <a:pt x="3061494" y="0"/>
                </a:lnTo>
                <a:lnTo>
                  <a:pt x="3059310" y="82150"/>
                </a:lnTo>
                <a:cubicBezTo>
                  <a:pt x="3086977" y="89516"/>
                  <a:pt x="3107760" y="113481"/>
                  <a:pt x="3107728" y="143466"/>
                </a:cubicBezTo>
                <a:cubicBezTo>
                  <a:pt x="3107728" y="179235"/>
                  <a:pt x="3078804" y="208356"/>
                  <a:pt x="3043034" y="208356"/>
                </a:cubicBezTo>
                <a:cubicBezTo>
                  <a:pt x="3007271" y="208356"/>
                  <a:pt x="2978112" y="179235"/>
                  <a:pt x="2978150" y="143466"/>
                </a:cubicBezTo>
                <a:cubicBezTo>
                  <a:pt x="2978150" y="117100"/>
                  <a:pt x="2994228" y="94831"/>
                  <a:pt x="3016840" y="84728"/>
                </a:cubicBezTo>
                <a:lnTo>
                  <a:pt x="3019025" y="0"/>
                </a:lnTo>
                <a:lnTo>
                  <a:pt x="2775344" y="0"/>
                </a:lnTo>
                <a:lnTo>
                  <a:pt x="2772963" y="81553"/>
                </a:lnTo>
                <a:cubicBezTo>
                  <a:pt x="2801836" y="88075"/>
                  <a:pt x="2823763" y="112624"/>
                  <a:pt x="2823763" y="143466"/>
                </a:cubicBezTo>
                <a:cubicBezTo>
                  <a:pt x="2823763" y="179235"/>
                  <a:pt x="2794838" y="208356"/>
                  <a:pt x="2759075" y="208356"/>
                </a:cubicBezTo>
                <a:cubicBezTo>
                  <a:pt x="2723306" y="208356"/>
                  <a:pt x="2694185" y="179235"/>
                  <a:pt x="2694185" y="143466"/>
                </a:cubicBezTo>
                <a:cubicBezTo>
                  <a:pt x="2694185" y="118186"/>
                  <a:pt x="2709177" y="96984"/>
                  <a:pt x="2730297" y="86316"/>
                </a:cubicBezTo>
                <a:lnTo>
                  <a:pt x="2732678" y="0"/>
                </a:lnTo>
                <a:lnTo>
                  <a:pt x="2510231" y="0"/>
                </a:lnTo>
                <a:lnTo>
                  <a:pt x="2502891" y="85725"/>
                </a:lnTo>
                <a:cubicBezTo>
                  <a:pt x="2524582" y="96183"/>
                  <a:pt x="2539797" y="117774"/>
                  <a:pt x="2539797" y="143466"/>
                </a:cubicBezTo>
                <a:cubicBezTo>
                  <a:pt x="2539797" y="179235"/>
                  <a:pt x="2510873" y="208356"/>
                  <a:pt x="2475109" y="208356"/>
                </a:cubicBezTo>
                <a:cubicBezTo>
                  <a:pt x="2439340" y="208356"/>
                  <a:pt x="2410416" y="179235"/>
                  <a:pt x="2410416" y="143466"/>
                </a:cubicBezTo>
                <a:cubicBezTo>
                  <a:pt x="2410416" y="112840"/>
                  <a:pt x="2432056" y="88494"/>
                  <a:pt x="2460625" y="81756"/>
                </a:cubicBezTo>
                <a:lnTo>
                  <a:pt x="2467566" y="0"/>
                </a:lnTo>
                <a:lnTo>
                  <a:pt x="2212378" y="0"/>
                </a:lnTo>
                <a:lnTo>
                  <a:pt x="2210194" y="82747"/>
                </a:lnTo>
                <a:cubicBezTo>
                  <a:pt x="2236477" y="90996"/>
                  <a:pt x="2255812" y="114465"/>
                  <a:pt x="2255838" y="143466"/>
                </a:cubicBezTo>
                <a:cubicBezTo>
                  <a:pt x="2255838" y="179235"/>
                  <a:pt x="2226907" y="208356"/>
                  <a:pt x="2191144" y="208356"/>
                </a:cubicBezTo>
                <a:cubicBezTo>
                  <a:pt x="2155381" y="208356"/>
                  <a:pt x="2126456" y="179235"/>
                  <a:pt x="2126456" y="143466"/>
                </a:cubicBezTo>
                <a:cubicBezTo>
                  <a:pt x="2126456" y="116142"/>
                  <a:pt x="2143392" y="93059"/>
                  <a:pt x="2167331" y="83541"/>
                </a:cubicBezTo>
                <a:lnTo>
                  <a:pt x="2169516" y="0"/>
                </a:lnTo>
                <a:lnTo>
                  <a:pt x="1898847" y="0"/>
                </a:lnTo>
                <a:lnTo>
                  <a:pt x="1915712" y="80563"/>
                </a:lnTo>
                <a:cubicBezTo>
                  <a:pt x="1947253" y="84912"/>
                  <a:pt x="1971846" y="110725"/>
                  <a:pt x="1971872" y="143466"/>
                </a:cubicBezTo>
                <a:cubicBezTo>
                  <a:pt x="1971872" y="179235"/>
                  <a:pt x="1942948" y="208356"/>
                  <a:pt x="1907178" y="208356"/>
                </a:cubicBezTo>
                <a:cubicBezTo>
                  <a:pt x="1871415" y="208356"/>
                  <a:pt x="1842491" y="179235"/>
                  <a:pt x="1842491" y="143466"/>
                </a:cubicBezTo>
                <a:cubicBezTo>
                  <a:pt x="1842491" y="120085"/>
                  <a:pt x="1855464" y="100679"/>
                  <a:pt x="1874044" y="89294"/>
                </a:cubicBezTo>
                <a:lnTo>
                  <a:pt x="1855387" y="0"/>
                </a:lnTo>
                <a:lnTo>
                  <a:pt x="1615872" y="0"/>
                </a:lnTo>
                <a:lnTo>
                  <a:pt x="1632744" y="80759"/>
                </a:lnTo>
                <a:cubicBezTo>
                  <a:pt x="1663783" y="85547"/>
                  <a:pt x="1687906" y="111093"/>
                  <a:pt x="1687906" y="143466"/>
                </a:cubicBezTo>
                <a:cubicBezTo>
                  <a:pt x="1687906" y="179235"/>
                  <a:pt x="1658982" y="208356"/>
                  <a:pt x="1623219" y="208356"/>
                </a:cubicBezTo>
                <a:cubicBezTo>
                  <a:pt x="1587449" y="208356"/>
                  <a:pt x="1558506" y="179235"/>
                  <a:pt x="1558525" y="143466"/>
                </a:cubicBezTo>
                <a:cubicBezTo>
                  <a:pt x="1558525" y="119729"/>
                  <a:pt x="1571822" y="99987"/>
                  <a:pt x="1590872" y="88697"/>
                </a:cubicBezTo>
                <a:lnTo>
                  <a:pt x="1572419" y="0"/>
                </a:lnTo>
                <a:lnTo>
                  <a:pt x="1359891" y="0"/>
                </a:lnTo>
                <a:lnTo>
                  <a:pt x="1357706" y="82550"/>
                </a:lnTo>
                <a:cubicBezTo>
                  <a:pt x="1384294" y="90608"/>
                  <a:pt x="1404163" y="114237"/>
                  <a:pt x="1404144" y="143466"/>
                </a:cubicBezTo>
                <a:cubicBezTo>
                  <a:pt x="1404144" y="179235"/>
                  <a:pt x="1375016" y="208356"/>
                  <a:pt x="1339253" y="208356"/>
                </a:cubicBezTo>
                <a:cubicBezTo>
                  <a:pt x="1303484" y="208356"/>
                  <a:pt x="1274559" y="179235"/>
                  <a:pt x="1274559" y="143466"/>
                </a:cubicBezTo>
                <a:cubicBezTo>
                  <a:pt x="1274559" y="116294"/>
                  <a:pt x="1291311" y="93345"/>
                  <a:pt x="1315041" y="83738"/>
                </a:cubicBezTo>
                <a:lnTo>
                  <a:pt x="1317225" y="0"/>
                </a:lnTo>
                <a:lnTo>
                  <a:pt x="1073544" y="0"/>
                </a:lnTo>
                <a:lnTo>
                  <a:pt x="1071359" y="82150"/>
                </a:lnTo>
                <a:cubicBezTo>
                  <a:pt x="1099128" y="89452"/>
                  <a:pt x="1120197" y="113411"/>
                  <a:pt x="1120178" y="143466"/>
                </a:cubicBezTo>
                <a:cubicBezTo>
                  <a:pt x="1120178" y="179235"/>
                  <a:pt x="1091051" y="208356"/>
                  <a:pt x="1055287" y="208356"/>
                </a:cubicBezTo>
                <a:cubicBezTo>
                  <a:pt x="1019524" y="208356"/>
                  <a:pt x="990575" y="179235"/>
                  <a:pt x="990600" y="143466"/>
                </a:cubicBezTo>
                <a:cubicBezTo>
                  <a:pt x="990600" y="117323"/>
                  <a:pt x="1006189" y="95155"/>
                  <a:pt x="1028497" y="84931"/>
                </a:cubicBezTo>
                <a:lnTo>
                  <a:pt x="1030681" y="0"/>
                </a:lnTo>
                <a:lnTo>
                  <a:pt x="808038" y="0"/>
                </a:lnTo>
                <a:lnTo>
                  <a:pt x="800691" y="86716"/>
                </a:lnTo>
                <a:cubicBezTo>
                  <a:pt x="821468" y="97498"/>
                  <a:pt x="836225" y="118447"/>
                  <a:pt x="836212" y="143466"/>
                </a:cubicBezTo>
                <a:cubicBezTo>
                  <a:pt x="836212" y="179235"/>
                  <a:pt x="807091" y="208356"/>
                  <a:pt x="771322" y="208356"/>
                </a:cubicBezTo>
                <a:cubicBezTo>
                  <a:pt x="735559" y="208356"/>
                  <a:pt x="706634" y="179235"/>
                  <a:pt x="706634" y="143466"/>
                </a:cubicBezTo>
                <a:cubicBezTo>
                  <a:pt x="706634" y="112274"/>
                  <a:pt x="729056" y="87503"/>
                  <a:pt x="758425" y="81356"/>
                </a:cubicBezTo>
                <a:lnTo>
                  <a:pt x="765175" y="0"/>
                </a:lnTo>
                <a:lnTo>
                  <a:pt x="510381" y="0"/>
                </a:lnTo>
                <a:lnTo>
                  <a:pt x="508197" y="83141"/>
                </a:lnTo>
                <a:cubicBezTo>
                  <a:pt x="533584" y="91904"/>
                  <a:pt x="552247" y="115113"/>
                  <a:pt x="552247" y="143466"/>
                </a:cubicBezTo>
                <a:cubicBezTo>
                  <a:pt x="552247" y="179235"/>
                  <a:pt x="523126" y="208356"/>
                  <a:pt x="487363" y="208356"/>
                </a:cubicBezTo>
                <a:cubicBezTo>
                  <a:pt x="451593" y="208356"/>
                  <a:pt x="422669" y="179235"/>
                  <a:pt x="422669" y="143466"/>
                </a:cubicBezTo>
                <a:cubicBezTo>
                  <a:pt x="422669" y="115437"/>
                  <a:pt x="440614" y="92158"/>
                  <a:pt x="465531" y="83141"/>
                </a:cubicBezTo>
                <a:lnTo>
                  <a:pt x="467716" y="0"/>
                </a:lnTo>
                <a:lnTo>
                  <a:pt x="199428" y="0"/>
                </a:lnTo>
                <a:lnTo>
                  <a:pt x="216294" y="81356"/>
                </a:lnTo>
                <a:cubicBezTo>
                  <a:pt x="245758" y="87433"/>
                  <a:pt x="268300" y="112192"/>
                  <a:pt x="268288" y="143466"/>
                </a:cubicBezTo>
                <a:cubicBezTo>
                  <a:pt x="268288" y="179235"/>
                  <a:pt x="239357" y="208356"/>
                  <a:pt x="203594" y="208356"/>
                </a:cubicBezTo>
                <a:cubicBezTo>
                  <a:pt x="167830" y="208356"/>
                  <a:pt x="138703" y="179235"/>
                  <a:pt x="138703" y="143466"/>
                </a:cubicBezTo>
                <a:cubicBezTo>
                  <a:pt x="138703" y="118453"/>
                  <a:pt x="153270" y="97504"/>
                  <a:pt x="174028" y="86716"/>
                </a:cubicBezTo>
                <a:lnTo>
                  <a:pt x="155772" y="0"/>
                </a:lnTo>
                <a:lnTo>
                  <a:pt x="0" y="0"/>
                </a:lnTo>
                <a:close/>
              </a:path>
            </a:pathLst>
          </a:custGeom>
          <a:solidFill>
            <a:schemeClr val="lt2"/>
          </a:solidFill>
          <a:ln>
            <a:noFill/>
          </a:ln>
          <a:effectLst>
            <a:outerShdw blurRad="57150"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2" name="Google Shape;82;p2"/>
          <p:cNvGrpSpPr/>
          <p:nvPr/>
        </p:nvGrpSpPr>
        <p:grpSpPr>
          <a:xfrm>
            <a:off x="888472" y="1064915"/>
            <a:ext cx="10666440" cy="4869582"/>
            <a:chOff x="926458" y="1426165"/>
            <a:chExt cx="9078284" cy="4144536"/>
          </a:xfrm>
        </p:grpSpPr>
        <p:sp>
          <p:nvSpPr>
            <p:cNvPr id="83" name="Google Shape;83;p2"/>
            <p:cNvSpPr/>
            <p:nvPr/>
          </p:nvSpPr>
          <p:spPr>
            <a:xfrm>
              <a:off x="926458" y="1426165"/>
              <a:ext cx="9078284" cy="8591"/>
            </a:xfrm>
            <a:custGeom>
              <a:rect b="b" l="l" r="r" t="t"/>
              <a:pathLst>
                <a:path extrusionOk="0" h="8591" w="9078284">
                  <a:moveTo>
                    <a:pt x="0" y="8592"/>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 name="Google Shape;84;p2"/>
            <p:cNvSpPr/>
            <p:nvPr/>
          </p:nvSpPr>
          <p:spPr>
            <a:xfrm>
              <a:off x="926458" y="3372491"/>
              <a:ext cx="9078284" cy="8591"/>
            </a:xfrm>
            <a:custGeom>
              <a:rect b="b" l="l" r="r" t="t"/>
              <a:pathLst>
                <a:path extrusionOk="0" h="8591" w="9078284">
                  <a:moveTo>
                    <a:pt x="0" y="8591"/>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 name="Google Shape;85;p2"/>
            <p:cNvSpPr/>
            <p:nvPr/>
          </p:nvSpPr>
          <p:spPr>
            <a:xfrm>
              <a:off x="926458" y="2399328"/>
              <a:ext cx="9078284" cy="8591"/>
            </a:xfrm>
            <a:custGeom>
              <a:rect b="b" l="l" r="r" t="t"/>
              <a:pathLst>
                <a:path extrusionOk="0" h="8591" w="9078284">
                  <a:moveTo>
                    <a:pt x="0" y="8592"/>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 name="Google Shape;86;p2"/>
            <p:cNvSpPr/>
            <p:nvPr/>
          </p:nvSpPr>
          <p:spPr>
            <a:xfrm>
              <a:off x="926458" y="4345654"/>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2"/>
            <p:cNvSpPr/>
            <p:nvPr/>
          </p:nvSpPr>
          <p:spPr>
            <a:xfrm>
              <a:off x="926458" y="1912747"/>
              <a:ext cx="9078284" cy="8591"/>
            </a:xfrm>
            <a:custGeom>
              <a:rect b="b" l="l" r="r" t="t"/>
              <a:pathLst>
                <a:path extrusionOk="0" h="8591" w="9078284">
                  <a:moveTo>
                    <a:pt x="0" y="8592"/>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2"/>
            <p:cNvSpPr/>
            <p:nvPr/>
          </p:nvSpPr>
          <p:spPr>
            <a:xfrm>
              <a:off x="926458" y="3859072"/>
              <a:ext cx="9078284" cy="8591"/>
            </a:xfrm>
            <a:custGeom>
              <a:rect b="b" l="l" r="r" t="t"/>
              <a:pathLst>
                <a:path extrusionOk="0" h="8591" w="9078284">
                  <a:moveTo>
                    <a:pt x="0" y="8591"/>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2"/>
            <p:cNvSpPr/>
            <p:nvPr/>
          </p:nvSpPr>
          <p:spPr>
            <a:xfrm>
              <a:off x="926458" y="2885909"/>
              <a:ext cx="9078284" cy="8591"/>
            </a:xfrm>
            <a:custGeom>
              <a:rect b="b" l="l" r="r" t="t"/>
              <a:pathLst>
                <a:path extrusionOk="0" h="8591" w="9078284">
                  <a:moveTo>
                    <a:pt x="0" y="8592"/>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2"/>
            <p:cNvSpPr/>
            <p:nvPr/>
          </p:nvSpPr>
          <p:spPr>
            <a:xfrm>
              <a:off x="926458" y="4832235"/>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2"/>
            <p:cNvSpPr/>
            <p:nvPr/>
          </p:nvSpPr>
          <p:spPr>
            <a:xfrm>
              <a:off x="926458" y="5318817"/>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2"/>
            <p:cNvSpPr/>
            <p:nvPr/>
          </p:nvSpPr>
          <p:spPr>
            <a:xfrm>
              <a:off x="926458" y="1669453"/>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2"/>
            <p:cNvSpPr/>
            <p:nvPr/>
          </p:nvSpPr>
          <p:spPr>
            <a:xfrm>
              <a:off x="926458" y="3615778"/>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 name="Google Shape;94;p2"/>
            <p:cNvSpPr/>
            <p:nvPr/>
          </p:nvSpPr>
          <p:spPr>
            <a:xfrm>
              <a:off x="926458" y="2642616"/>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 name="Google Shape;95;p2"/>
            <p:cNvSpPr/>
            <p:nvPr/>
          </p:nvSpPr>
          <p:spPr>
            <a:xfrm>
              <a:off x="926458" y="4588941"/>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2"/>
            <p:cNvSpPr/>
            <p:nvPr/>
          </p:nvSpPr>
          <p:spPr>
            <a:xfrm>
              <a:off x="926458" y="2156034"/>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 name="Google Shape;97;p2"/>
            <p:cNvSpPr/>
            <p:nvPr/>
          </p:nvSpPr>
          <p:spPr>
            <a:xfrm>
              <a:off x="926458" y="4102360"/>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 name="Google Shape;98;p2"/>
            <p:cNvSpPr/>
            <p:nvPr/>
          </p:nvSpPr>
          <p:spPr>
            <a:xfrm>
              <a:off x="926458" y="3129197"/>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 name="Google Shape;99;p2"/>
            <p:cNvSpPr/>
            <p:nvPr/>
          </p:nvSpPr>
          <p:spPr>
            <a:xfrm>
              <a:off x="926458" y="5075529"/>
              <a:ext cx="9078284" cy="8591"/>
            </a:xfrm>
            <a:custGeom>
              <a:rect b="b" l="l" r="r" t="t"/>
              <a:pathLst>
                <a:path extrusionOk="0" h="8591" w="9078284">
                  <a:moveTo>
                    <a:pt x="0" y="8591"/>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 name="Google Shape;100;p2"/>
            <p:cNvSpPr/>
            <p:nvPr/>
          </p:nvSpPr>
          <p:spPr>
            <a:xfrm>
              <a:off x="926458" y="5562110"/>
              <a:ext cx="9078284" cy="8591"/>
            </a:xfrm>
            <a:custGeom>
              <a:rect b="b" l="l" r="r" t="t"/>
              <a:pathLst>
                <a:path extrusionOk="0" h="8591" w="9078284">
                  <a:moveTo>
                    <a:pt x="0" y="8592"/>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01" name="Google Shape;101;p2"/>
          <p:cNvSpPr/>
          <p:nvPr/>
        </p:nvSpPr>
        <p:spPr>
          <a:xfrm>
            <a:off x="10632718" y="48625"/>
            <a:ext cx="1408984" cy="1228400"/>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2"/>
          <p:cNvSpPr txBox="1"/>
          <p:nvPr>
            <p:ph type="ctrTitle"/>
          </p:nvPr>
        </p:nvSpPr>
        <p:spPr>
          <a:xfrm>
            <a:off x="5073335" y="1731225"/>
            <a:ext cx="6211800" cy="2736900"/>
          </a:xfrm>
          <a:prstGeom prst="rect">
            <a:avLst/>
          </a:prstGeom>
        </p:spPr>
        <p:txBody>
          <a:bodyPr anchorCtr="0" anchor="ctr" bIns="121900" lIns="121900" spcFirstLastPara="1" rIns="121900" wrap="square" tIns="121900">
            <a:normAutofit/>
          </a:bodyPr>
          <a:lstStyle>
            <a:lvl1pPr lvl="0">
              <a:spcBef>
                <a:spcPts val="0"/>
              </a:spcBef>
              <a:spcAft>
                <a:spcPts val="0"/>
              </a:spcAft>
              <a:buSzPts val="6900"/>
              <a:buNone/>
              <a:defRPr sz="6900"/>
            </a:lvl1pPr>
            <a:lvl2pPr lvl="1" algn="ctr">
              <a:spcBef>
                <a:spcPts val="0"/>
              </a:spcBef>
              <a:spcAft>
                <a:spcPts val="0"/>
              </a:spcAft>
              <a:buSzPts val="6900"/>
              <a:buNone/>
              <a:defRPr sz="6900"/>
            </a:lvl2pPr>
            <a:lvl3pPr lvl="2" algn="ctr">
              <a:spcBef>
                <a:spcPts val="0"/>
              </a:spcBef>
              <a:spcAft>
                <a:spcPts val="0"/>
              </a:spcAft>
              <a:buSzPts val="6900"/>
              <a:buNone/>
              <a:defRPr sz="6900"/>
            </a:lvl3pPr>
            <a:lvl4pPr lvl="3" algn="ctr">
              <a:spcBef>
                <a:spcPts val="0"/>
              </a:spcBef>
              <a:spcAft>
                <a:spcPts val="0"/>
              </a:spcAft>
              <a:buSzPts val="6900"/>
              <a:buNone/>
              <a:defRPr sz="6900"/>
            </a:lvl4pPr>
            <a:lvl5pPr lvl="4" algn="ctr">
              <a:spcBef>
                <a:spcPts val="0"/>
              </a:spcBef>
              <a:spcAft>
                <a:spcPts val="0"/>
              </a:spcAft>
              <a:buSzPts val="6900"/>
              <a:buNone/>
              <a:defRPr sz="6900"/>
            </a:lvl5pPr>
            <a:lvl6pPr lvl="5" algn="ctr">
              <a:spcBef>
                <a:spcPts val="0"/>
              </a:spcBef>
              <a:spcAft>
                <a:spcPts val="0"/>
              </a:spcAft>
              <a:buSzPts val="6900"/>
              <a:buNone/>
              <a:defRPr sz="6900"/>
            </a:lvl6pPr>
            <a:lvl7pPr lvl="6" algn="ctr">
              <a:spcBef>
                <a:spcPts val="0"/>
              </a:spcBef>
              <a:spcAft>
                <a:spcPts val="0"/>
              </a:spcAft>
              <a:buSzPts val="6900"/>
              <a:buNone/>
              <a:defRPr sz="6900"/>
            </a:lvl7pPr>
            <a:lvl8pPr lvl="7" algn="ctr">
              <a:spcBef>
                <a:spcPts val="0"/>
              </a:spcBef>
              <a:spcAft>
                <a:spcPts val="0"/>
              </a:spcAft>
              <a:buSzPts val="6900"/>
              <a:buNone/>
              <a:defRPr sz="6900"/>
            </a:lvl8pPr>
            <a:lvl9pPr lvl="8" algn="ctr">
              <a:spcBef>
                <a:spcPts val="0"/>
              </a:spcBef>
              <a:spcAft>
                <a:spcPts val="0"/>
              </a:spcAft>
              <a:buSzPts val="6900"/>
              <a:buNone/>
              <a:defRPr sz="6900"/>
            </a:lvl9pPr>
          </a:lstStyle>
          <a:p/>
        </p:txBody>
      </p:sp>
      <p:sp>
        <p:nvSpPr>
          <p:cNvPr id="103" name="Google Shape;103;p2"/>
          <p:cNvSpPr txBox="1"/>
          <p:nvPr>
            <p:ph idx="1" type="subTitle"/>
          </p:nvPr>
        </p:nvSpPr>
        <p:spPr>
          <a:xfrm>
            <a:off x="5073329" y="4577826"/>
            <a:ext cx="6211800" cy="793200"/>
          </a:xfrm>
          <a:prstGeom prst="rect">
            <a:avLst/>
          </a:prstGeom>
        </p:spPr>
        <p:txBody>
          <a:bodyPr anchorCtr="0" anchor="t" bIns="121900" lIns="121900" spcFirstLastPara="1" rIns="121900" wrap="square" tIns="121900">
            <a:normAutofit/>
          </a:bodyPr>
          <a:lstStyle>
            <a:lvl1pPr lvl="0">
              <a:lnSpc>
                <a:spcPct val="100000"/>
              </a:lnSpc>
              <a:spcBef>
                <a:spcPts val="0"/>
              </a:spcBef>
              <a:spcAft>
                <a:spcPts val="0"/>
              </a:spcAft>
              <a:buSzPts val="3700"/>
              <a:buNone/>
              <a:defRPr sz="3000">
                <a:solidFill>
                  <a:schemeClr val="dk1"/>
                </a:solidFill>
              </a:defRPr>
            </a:lvl1pPr>
            <a:lvl2pPr lvl="1" algn="ctr">
              <a:lnSpc>
                <a:spcPct val="100000"/>
              </a:lnSpc>
              <a:spcBef>
                <a:spcPts val="0"/>
              </a:spcBef>
              <a:spcAft>
                <a:spcPts val="0"/>
              </a:spcAft>
              <a:buSzPts val="3700"/>
              <a:buNone/>
              <a:defRPr sz="3700"/>
            </a:lvl2pPr>
            <a:lvl3pPr lvl="2" algn="ctr">
              <a:lnSpc>
                <a:spcPct val="100000"/>
              </a:lnSpc>
              <a:spcBef>
                <a:spcPts val="0"/>
              </a:spcBef>
              <a:spcAft>
                <a:spcPts val="0"/>
              </a:spcAft>
              <a:buSzPts val="3700"/>
              <a:buNone/>
              <a:defRPr sz="3700"/>
            </a:lvl3pPr>
            <a:lvl4pPr lvl="3" algn="ctr">
              <a:lnSpc>
                <a:spcPct val="100000"/>
              </a:lnSpc>
              <a:spcBef>
                <a:spcPts val="0"/>
              </a:spcBef>
              <a:spcAft>
                <a:spcPts val="0"/>
              </a:spcAft>
              <a:buSzPts val="3700"/>
              <a:buNone/>
              <a:defRPr sz="3700"/>
            </a:lvl4pPr>
            <a:lvl5pPr lvl="4" algn="ctr">
              <a:lnSpc>
                <a:spcPct val="100000"/>
              </a:lnSpc>
              <a:spcBef>
                <a:spcPts val="0"/>
              </a:spcBef>
              <a:spcAft>
                <a:spcPts val="0"/>
              </a:spcAft>
              <a:buSzPts val="3700"/>
              <a:buNone/>
              <a:defRPr sz="3700"/>
            </a:lvl5pPr>
            <a:lvl6pPr lvl="5" algn="ctr">
              <a:lnSpc>
                <a:spcPct val="100000"/>
              </a:lnSpc>
              <a:spcBef>
                <a:spcPts val="0"/>
              </a:spcBef>
              <a:spcAft>
                <a:spcPts val="0"/>
              </a:spcAft>
              <a:buSzPts val="3700"/>
              <a:buNone/>
              <a:defRPr sz="3700"/>
            </a:lvl6pPr>
            <a:lvl7pPr lvl="6" algn="ctr">
              <a:lnSpc>
                <a:spcPct val="100000"/>
              </a:lnSpc>
              <a:spcBef>
                <a:spcPts val="0"/>
              </a:spcBef>
              <a:spcAft>
                <a:spcPts val="0"/>
              </a:spcAft>
              <a:buSzPts val="3700"/>
              <a:buNone/>
              <a:defRPr sz="3700"/>
            </a:lvl7pPr>
            <a:lvl8pPr lvl="7" algn="ctr">
              <a:lnSpc>
                <a:spcPct val="100000"/>
              </a:lnSpc>
              <a:spcBef>
                <a:spcPts val="0"/>
              </a:spcBef>
              <a:spcAft>
                <a:spcPts val="0"/>
              </a:spcAft>
              <a:buSzPts val="3700"/>
              <a:buNone/>
              <a:defRPr sz="3700"/>
            </a:lvl8pPr>
            <a:lvl9pPr lvl="8" algn="ctr">
              <a:lnSpc>
                <a:spcPct val="100000"/>
              </a:lnSpc>
              <a:spcBef>
                <a:spcPts val="0"/>
              </a:spcBef>
              <a:spcAft>
                <a:spcPts val="0"/>
              </a:spcAft>
              <a:buSzPts val="3700"/>
              <a:buNone/>
              <a:defRPr sz="3700"/>
            </a:lvl9pPr>
          </a:lstStyle>
          <a:p/>
        </p:txBody>
      </p:sp>
      <p:sp>
        <p:nvSpPr>
          <p:cNvPr id="104" name="Google Shape;104;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05" name="Google Shape;105;p2"/>
          <p:cNvSpPr/>
          <p:nvPr/>
        </p:nvSpPr>
        <p:spPr>
          <a:xfrm>
            <a:off x="-205051" y="2943156"/>
            <a:ext cx="150524" cy="110783"/>
          </a:xfrm>
          <a:custGeom>
            <a:rect b="b" l="l" r="r" t="t"/>
            <a:pathLst>
              <a:path extrusionOk="0" h="134690" w="202726">
                <a:moveTo>
                  <a:pt x="0" y="0"/>
                </a:moveTo>
                <a:lnTo>
                  <a:pt x="202726" y="0"/>
                </a:lnTo>
                <a:lnTo>
                  <a:pt x="720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6" name="Google Shape;106;p2"/>
          <p:cNvSpPr/>
          <p:nvPr/>
        </p:nvSpPr>
        <p:spPr>
          <a:xfrm rot="10537196">
            <a:off x="234812" y="717379"/>
            <a:ext cx="4265821" cy="5017067"/>
          </a:xfrm>
          <a:custGeom>
            <a:rect b="b" l="l" r="r" t="t"/>
            <a:pathLst>
              <a:path extrusionOk="0" h="4275461" w="3619883">
                <a:moveTo>
                  <a:pt x="3619883" y="4275461"/>
                </a:moveTo>
                <a:lnTo>
                  <a:pt x="3439718" y="4275461"/>
                </a:lnTo>
                <a:lnTo>
                  <a:pt x="3382296" y="4128157"/>
                </a:lnTo>
                <a:lnTo>
                  <a:pt x="3448683" y="4128157"/>
                </a:lnTo>
                <a:lnTo>
                  <a:pt x="3448683" y="3951392"/>
                </a:lnTo>
                <a:lnTo>
                  <a:pt x="3270899" y="3951392"/>
                </a:lnTo>
                <a:lnTo>
                  <a:pt x="3270899" y="4128157"/>
                </a:lnTo>
                <a:lnTo>
                  <a:pt x="3327149" y="4128157"/>
                </a:lnTo>
                <a:lnTo>
                  <a:pt x="3269726" y="4275461"/>
                </a:lnTo>
                <a:lnTo>
                  <a:pt x="3052674" y="4275461"/>
                </a:lnTo>
                <a:lnTo>
                  <a:pt x="3096002" y="4128157"/>
                </a:lnTo>
                <a:lnTo>
                  <a:pt x="3137725" y="4128157"/>
                </a:lnTo>
                <a:lnTo>
                  <a:pt x="3137725" y="3951392"/>
                </a:lnTo>
                <a:lnTo>
                  <a:pt x="2959941" y="3951392"/>
                </a:lnTo>
                <a:lnTo>
                  <a:pt x="2959941" y="4128157"/>
                </a:lnTo>
                <a:lnTo>
                  <a:pt x="2996846" y="4128157"/>
                </a:lnTo>
                <a:lnTo>
                  <a:pt x="3014011" y="4275461"/>
                </a:lnTo>
                <a:lnTo>
                  <a:pt x="2761042" y="4275461"/>
                </a:lnTo>
                <a:lnTo>
                  <a:pt x="2761042" y="4128157"/>
                </a:lnTo>
                <a:lnTo>
                  <a:pt x="2826768" y="4128157"/>
                </a:lnTo>
                <a:lnTo>
                  <a:pt x="2826768" y="3951392"/>
                </a:lnTo>
                <a:lnTo>
                  <a:pt x="2648983" y="3951392"/>
                </a:lnTo>
                <a:lnTo>
                  <a:pt x="2648983" y="4128157"/>
                </a:lnTo>
                <a:lnTo>
                  <a:pt x="2690646" y="4128157"/>
                </a:lnTo>
                <a:lnTo>
                  <a:pt x="2690646" y="4275461"/>
                </a:lnTo>
                <a:lnTo>
                  <a:pt x="2511710" y="4275461"/>
                </a:lnTo>
                <a:lnTo>
                  <a:pt x="2454288" y="4128157"/>
                </a:lnTo>
                <a:lnTo>
                  <a:pt x="2515810" y="4128157"/>
                </a:lnTo>
                <a:lnTo>
                  <a:pt x="2515810" y="3951392"/>
                </a:lnTo>
                <a:lnTo>
                  <a:pt x="2338025" y="3951392"/>
                </a:lnTo>
                <a:lnTo>
                  <a:pt x="2338025" y="4128157"/>
                </a:lnTo>
                <a:lnTo>
                  <a:pt x="2395120" y="4128157"/>
                </a:lnTo>
                <a:lnTo>
                  <a:pt x="2337697" y="4275461"/>
                </a:lnTo>
                <a:lnTo>
                  <a:pt x="2150155" y="4275461"/>
                </a:lnTo>
                <a:lnTo>
                  <a:pt x="2150155" y="4128157"/>
                </a:lnTo>
                <a:lnTo>
                  <a:pt x="2204852" y="4128157"/>
                </a:lnTo>
                <a:lnTo>
                  <a:pt x="2204852" y="3951392"/>
                </a:lnTo>
                <a:lnTo>
                  <a:pt x="2027068" y="3951392"/>
                </a:lnTo>
                <a:lnTo>
                  <a:pt x="2027068" y="4128157"/>
                </a:lnTo>
                <a:lnTo>
                  <a:pt x="2079759" y="4128157"/>
                </a:lnTo>
                <a:lnTo>
                  <a:pt x="2079759" y="4275461"/>
                </a:lnTo>
                <a:lnTo>
                  <a:pt x="1824703" y="4275461"/>
                </a:lnTo>
                <a:lnTo>
                  <a:pt x="1834468" y="4128157"/>
                </a:lnTo>
                <a:lnTo>
                  <a:pt x="1893894" y="4128157"/>
                </a:lnTo>
                <a:lnTo>
                  <a:pt x="1893894" y="3951392"/>
                </a:lnTo>
                <a:lnTo>
                  <a:pt x="1716110" y="3951392"/>
                </a:lnTo>
                <a:lnTo>
                  <a:pt x="1716110" y="4006431"/>
                </a:lnTo>
                <a:lnTo>
                  <a:pt x="1703447" y="4007960"/>
                </a:lnTo>
                <a:lnTo>
                  <a:pt x="1716110" y="4044284"/>
                </a:lnTo>
                <a:lnTo>
                  <a:pt x="1716110" y="4128157"/>
                </a:lnTo>
                <a:lnTo>
                  <a:pt x="1745346" y="4128157"/>
                </a:lnTo>
                <a:lnTo>
                  <a:pt x="1796694" y="4275461"/>
                </a:lnTo>
                <a:lnTo>
                  <a:pt x="1558844" y="4275461"/>
                </a:lnTo>
                <a:lnTo>
                  <a:pt x="1517252" y="4128157"/>
                </a:lnTo>
                <a:lnTo>
                  <a:pt x="1582936" y="4128157"/>
                </a:lnTo>
                <a:lnTo>
                  <a:pt x="1582936" y="3951392"/>
                </a:lnTo>
                <a:lnTo>
                  <a:pt x="1405151" y="3951392"/>
                </a:lnTo>
                <a:lnTo>
                  <a:pt x="1405151" y="4128157"/>
                </a:lnTo>
                <a:lnTo>
                  <a:pt x="1468988" y="4128157"/>
                </a:lnTo>
                <a:lnTo>
                  <a:pt x="1427396" y="4275461"/>
                </a:lnTo>
                <a:lnTo>
                  <a:pt x="1210751" y="4275461"/>
                </a:lnTo>
                <a:lnTo>
                  <a:pt x="1210751" y="4128157"/>
                </a:lnTo>
                <a:lnTo>
                  <a:pt x="1271978" y="4128157"/>
                </a:lnTo>
                <a:lnTo>
                  <a:pt x="1271978" y="3951392"/>
                </a:lnTo>
                <a:lnTo>
                  <a:pt x="1094193" y="3951392"/>
                </a:lnTo>
                <a:lnTo>
                  <a:pt x="1094193" y="4128157"/>
                </a:lnTo>
                <a:lnTo>
                  <a:pt x="1140354" y="4128157"/>
                </a:lnTo>
                <a:lnTo>
                  <a:pt x="1140354" y="4275461"/>
                </a:lnTo>
                <a:lnTo>
                  <a:pt x="953807" y="4275461"/>
                </a:lnTo>
                <a:lnTo>
                  <a:pt x="912215" y="4128157"/>
                </a:lnTo>
                <a:lnTo>
                  <a:pt x="961020" y="4128157"/>
                </a:lnTo>
                <a:lnTo>
                  <a:pt x="961020" y="3951392"/>
                </a:lnTo>
                <a:lnTo>
                  <a:pt x="783235" y="3951392"/>
                </a:lnTo>
                <a:lnTo>
                  <a:pt x="783235" y="4128157"/>
                </a:lnTo>
                <a:lnTo>
                  <a:pt x="871024" y="4128157"/>
                </a:lnTo>
                <a:lnTo>
                  <a:pt x="829432" y="4275461"/>
                </a:lnTo>
                <a:lnTo>
                  <a:pt x="611484" y="4275461"/>
                </a:lnTo>
                <a:lnTo>
                  <a:pt x="621247" y="4128157"/>
                </a:lnTo>
                <a:lnTo>
                  <a:pt x="650062" y="4128157"/>
                </a:lnTo>
                <a:lnTo>
                  <a:pt x="650062" y="3951392"/>
                </a:lnTo>
                <a:lnTo>
                  <a:pt x="472277" y="3951392"/>
                </a:lnTo>
                <a:lnTo>
                  <a:pt x="472277" y="4128157"/>
                </a:lnTo>
                <a:lnTo>
                  <a:pt x="522650" y="4128157"/>
                </a:lnTo>
                <a:lnTo>
                  <a:pt x="573998" y="4275461"/>
                </a:lnTo>
                <a:lnTo>
                  <a:pt x="336164" y="4275461"/>
                </a:lnTo>
                <a:lnTo>
                  <a:pt x="294572" y="4128157"/>
                </a:lnTo>
                <a:lnTo>
                  <a:pt x="339106" y="4128157"/>
                </a:lnTo>
                <a:lnTo>
                  <a:pt x="339106" y="3951392"/>
                </a:lnTo>
                <a:lnTo>
                  <a:pt x="161321" y="3951392"/>
                </a:lnTo>
                <a:lnTo>
                  <a:pt x="161321" y="4128157"/>
                </a:lnTo>
                <a:lnTo>
                  <a:pt x="230914" y="4128157"/>
                </a:lnTo>
                <a:lnTo>
                  <a:pt x="189322" y="4275461"/>
                </a:lnTo>
                <a:lnTo>
                  <a:pt x="0" y="4275461"/>
                </a:lnTo>
                <a:lnTo>
                  <a:pt x="0" y="42229"/>
                </a:lnTo>
                <a:lnTo>
                  <a:pt x="42464" y="40518"/>
                </a:lnTo>
                <a:cubicBezTo>
                  <a:pt x="74971" y="39124"/>
                  <a:pt x="107865" y="37493"/>
                  <a:pt x="137733" y="35355"/>
                </a:cubicBezTo>
                <a:cubicBezTo>
                  <a:pt x="190259" y="31594"/>
                  <a:pt x="207620" y="26813"/>
                  <a:pt x="270565" y="29759"/>
                </a:cubicBezTo>
                <a:cubicBezTo>
                  <a:pt x="340476" y="33031"/>
                  <a:pt x="410011" y="40222"/>
                  <a:pt x="479734" y="45455"/>
                </a:cubicBezTo>
                <a:cubicBezTo>
                  <a:pt x="494525" y="44178"/>
                  <a:pt x="509610" y="43513"/>
                  <a:pt x="524103" y="41625"/>
                </a:cubicBezTo>
                <a:cubicBezTo>
                  <a:pt x="601697" y="31514"/>
                  <a:pt x="556443" y="34957"/>
                  <a:pt x="624416" y="22696"/>
                </a:cubicBezTo>
                <a:cubicBezTo>
                  <a:pt x="635212" y="20749"/>
                  <a:pt x="646648" y="19799"/>
                  <a:pt x="657762" y="18351"/>
                </a:cubicBezTo>
                <a:cubicBezTo>
                  <a:pt x="668693" y="20831"/>
                  <a:pt x="679780" y="23102"/>
                  <a:pt x="690557" y="25792"/>
                </a:cubicBezTo>
                <a:cubicBezTo>
                  <a:pt x="708912" y="30373"/>
                  <a:pt x="725511" y="38069"/>
                  <a:pt x="745123" y="40157"/>
                </a:cubicBezTo>
                <a:cubicBezTo>
                  <a:pt x="760140" y="41756"/>
                  <a:pt x="774703" y="37604"/>
                  <a:pt x="789493" y="36327"/>
                </a:cubicBezTo>
                <a:cubicBezTo>
                  <a:pt x="861365" y="65797"/>
                  <a:pt x="781581" y="31381"/>
                  <a:pt x="854255" y="68887"/>
                </a:cubicBezTo>
                <a:cubicBezTo>
                  <a:pt x="867904" y="75932"/>
                  <a:pt x="883997" y="81514"/>
                  <a:pt x="897520" y="88629"/>
                </a:cubicBezTo>
                <a:cubicBezTo>
                  <a:pt x="912821" y="96679"/>
                  <a:pt x="924193" y="106820"/>
                  <a:pt x="940510" y="114265"/>
                </a:cubicBezTo>
                <a:cubicBezTo>
                  <a:pt x="978926" y="131794"/>
                  <a:pt x="1040358" y="137490"/>
                  <a:pt x="1082712" y="144543"/>
                </a:cubicBezTo>
                <a:cubicBezTo>
                  <a:pt x="1118214" y="136811"/>
                  <a:pt x="1170817" y="124786"/>
                  <a:pt x="1205348" y="120753"/>
                </a:cubicBezTo>
                <a:cubicBezTo>
                  <a:pt x="1226874" y="118238"/>
                  <a:pt x="1249625" y="118888"/>
                  <a:pt x="1271764" y="117956"/>
                </a:cubicBezTo>
                <a:cubicBezTo>
                  <a:pt x="1286371" y="120607"/>
                  <a:pt x="1301530" y="122404"/>
                  <a:pt x="1315583" y="125912"/>
                </a:cubicBezTo>
                <a:cubicBezTo>
                  <a:pt x="1330825" y="129716"/>
                  <a:pt x="1344183" y="135594"/>
                  <a:pt x="1359125" y="139761"/>
                </a:cubicBezTo>
                <a:cubicBezTo>
                  <a:pt x="1369691" y="142709"/>
                  <a:pt x="1380988" y="144722"/>
                  <a:pt x="1391919" y="147202"/>
                </a:cubicBezTo>
                <a:cubicBezTo>
                  <a:pt x="1406801" y="143961"/>
                  <a:pt x="1423676" y="142513"/>
                  <a:pt x="1436563" y="137480"/>
                </a:cubicBezTo>
                <a:cubicBezTo>
                  <a:pt x="1471672" y="123768"/>
                  <a:pt x="1451884" y="116940"/>
                  <a:pt x="1471566" y="97777"/>
                </a:cubicBezTo>
                <a:cubicBezTo>
                  <a:pt x="1480193" y="89377"/>
                  <a:pt x="1494348" y="83095"/>
                  <a:pt x="1505739" y="75753"/>
                </a:cubicBezTo>
                <a:cubicBezTo>
                  <a:pt x="1577183" y="91962"/>
                  <a:pt x="1533597" y="77394"/>
                  <a:pt x="1590891" y="144702"/>
                </a:cubicBezTo>
                <a:cubicBezTo>
                  <a:pt x="1598697" y="133398"/>
                  <a:pt x="1605803" y="118291"/>
                  <a:pt x="1625616" y="110893"/>
                </a:cubicBezTo>
                <a:cubicBezTo>
                  <a:pt x="1634871" y="107437"/>
                  <a:pt x="1647847" y="107996"/>
                  <a:pt x="1658964" y="106547"/>
                </a:cubicBezTo>
                <a:cubicBezTo>
                  <a:pt x="1658964" y="106547"/>
                  <a:pt x="1717565" y="116830"/>
                  <a:pt x="1746598" y="122460"/>
                </a:cubicBezTo>
                <a:cubicBezTo>
                  <a:pt x="1784954" y="129898"/>
                  <a:pt x="1777755" y="129229"/>
                  <a:pt x="1811913" y="143234"/>
                </a:cubicBezTo>
                <a:cubicBezTo>
                  <a:pt x="1826795" y="139993"/>
                  <a:pt x="1840838" y="135560"/>
                  <a:pt x="1856557" y="133511"/>
                </a:cubicBezTo>
                <a:cubicBezTo>
                  <a:pt x="1928018" y="124200"/>
                  <a:pt x="1988968" y="136755"/>
                  <a:pt x="2066003" y="143313"/>
                </a:cubicBezTo>
                <a:cubicBezTo>
                  <a:pt x="2066003" y="143313"/>
                  <a:pt x="2140825" y="127584"/>
                  <a:pt x="2177615" y="119007"/>
                </a:cubicBezTo>
                <a:cubicBezTo>
                  <a:pt x="2204144" y="112823"/>
                  <a:pt x="2229794" y="105701"/>
                  <a:pt x="2255883" y="99047"/>
                </a:cubicBezTo>
                <a:cubicBezTo>
                  <a:pt x="2285463" y="96494"/>
                  <a:pt x="2315224" y="94357"/>
                  <a:pt x="2344622" y="91388"/>
                </a:cubicBezTo>
                <a:cubicBezTo>
                  <a:pt x="2381841" y="87629"/>
                  <a:pt x="2417828" y="80978"/>
                  <a:pt x="2455682" y="78869"/>
                </a:cubicBezTo>
                <a:cubicBezTo>
                  <a:pt x="2514146" y="75610"/>
                  <a:pt x="2573634" y="76515"/>
                  <a:pt x="2632609" y="75338"/>
                </a:cubicBezTo>
                <a:lnTo>
                  <a:pt x="2742291" y="92282"/>
                </a:lnTo>
                <a:lnTo>
                  <a:pt x="2851974" y="109227"/>
                </a:lnTo>
                <a:cubicBezTo>
                  <a:pt x="2870530" y="106158"/>
                  <a:pt x="2892297" y="106201"/>
                  <a:pt x="2907643" y="100020"/>
                </a:cubicBezTo>
                <a:cubicBezTo>
                  <a:pt x="2937923" y="87823"/>
                  <a:pt x="2940565" y="43036"/>
                  <a:pt x="2944022" y="30853"/>
                </a:cubicBezTo>
                <a:cubicBezTo>
                  <a:pt x="2970111" y="24199"/>
                  <a:pt x="2993094" y="12639"/>
                  <a:pt x="3022289" y="10893"/>
                </a:cubicBezTo>
                <a:cubicBezTo>
                  <a:pt x="3035344" y="10111"/>
                  <a:pt x="3043336" y="20290"/>
                  <a:pt x="3054807" y="24226"/>
                </a:cubicBezTo>
                <a:cubicBezTo>
                  <a:pt x="3083266" y="33989"/>
                  <a:pt x="3112862" y="42692"/>
                  <a:pt x="3141892" y="51925"/>
                </a:cubicBezTo>
                <a:cubicBezTo>
                  <a:pt x="3156498" y="54577"/>
                  <a:pt x="3173315" y="54799"/>
                  <a:pt x="3185711" y="59881"/>
                </a:cubicBezTo>
                <a:cubicBezTo>
                  <a:pt x="3221000" y="74351"/>
                  <a:pt x="3196552" y="98318"/>
                  <a:pt x="3219056" y="55536"/>
                </a:cubicBezTo>
                <a:cubicBezTo>
                  <a:pt x="3233847" y="54259"/>
                  <a:pt x="3248275" y="50997"/>
                  <a:pt x="3263425" y="51706"/>
                </a:cubicBezTo>
                <a:cubicBezTo>
                  <a:pt x="3275045" y="52250"/>
                  <a:pt x="3285322" y="60949"/>
                  <a:pt x="3296219" y="59147"/>
                </a:cubicBezTo>
                <a:cubicBezTo>
                  <a:pt x="3308643" y="57093"/>
                  <a:pt x="3311469" y="48049"/>
                  <a:pt x="3319094" y="42500"/>
                </a:cubicBezTo>
                <a:cubicBezTo>
                  <a:pt x="3399611" y="29185"/>
                  <a:pt x="3363375" y="41582"/>
                  <a:pt x="3420511" y="0"/>
                </a:cubicBezTo>
                <a:cubicBezTo>
                  <a:pt x="3431442" y="2480"/>
                  <a:pt x="3443361" y="3886"/>
                  <a:pt x="3453305" y="7440"/>
                </a:cubicBezTo>
                <a:cubicBezTo>
                  <a:pt x="3469029" y="13059"/>
                  <a:pt x="3483905" y="19630"/>
                  <a:pt x="3496571" y="27182"/>
                </a:cubicBezTo>
                <a:cubicBezTo>
                  <a:pt x="3535674" y="50500"/>
                  <a:pt x="3592081" y="121578"/>
                  <a:pt x="3602117" y="132521"/>
                </a:cubicBezTo>
                <a:lnTo>
                  <a:pt x="3619883" y="140049"/>
                </a:lnTo>
                <a:close/>
              </a:path>
            </a:pathLst>
          </a:custGeom>
          <a:solidFill>
            <a:schemeClr val="accent4"/>
          </a:solidFill>
          <a:ln>
            <a:noFill/>
          </a:ln>
          <a:effectLst>
            <a:outerShdw blurRad="50800" rotWithShape="0" algn="tl" dir="27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7" name="Google Shape;107;p2"/>
          <p:cNvSpPr/>
          <p:nvPr>
            <p:ph idx="2" type="pic"/>
          </p:nvPr>
        </p:nvSpPr>
        <p:spPr>
          <a:xfrm rot="-392858">
            <a:off x="618381" y="876614"/>
            <a:ext cx="3980564" cy="5279049"/>
          </a:xfrm>
          <a:prstGeom prst="rect">
            <a:avLst/>
          </a:prstGeom>
          <a:noFill/>
          <a:ln>
            <a:noFill/>
          </a:ln>
        </p:spPr>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bg>
      <p:bgPr>
        <a:solidFill>
          <a:schemeClr val="lt2"/>
        </a:solidFill>
      </p:bgPr>
    </p:bg>
    <p:spTree>
      <p:nvGrpSpPr>
        <p:cNvPr id="108" name="Shape 108"/>
        <p:cNvGrpSpPr/>
        <p:nvPr/>
      </p:nvGrpSpPr>
      <p:grpSpPr>
        <a:xfrm>
          <a:off x="0" y="0"/>
          <a:ext cx="0" cy="0"/>
          <a:chOff x="0" y="0"/>
          <a:chExt cx="0" cy="0"/>
        </a:xfrm>
      </p:grpSpPr>
      <p:grpSp>
        <p:nvGrpSpPr>
          <p:cNvPr id="109" name="Google Shape;109;p3"/>
          <p:cNvGrpSpPr/>
          <p:nvPr/>
        </p:nvGrpSpPr>
        <p:grpSpPr>
          <a:xfrm>
            <a:off x="9179704" y="4534079"/>
            <a:ext cx="3537132" cy="3314890"/>
            <a:chOff x="3942129" y="3543479"/>
            <a:chExt cx="3537132" cy="3314890"/>
          </a:xfrm>
        </p:grpSpPr>
        <p:sp>
          <p:nvSpPr>
            <p:cNvPr id="110" name="Google Shape;110;p3"/>
            <p:cNvSpPr/>
            <p:nvPr/>
          </p:nvSpPr>
          <p:spPr>
            <a:xfrm rot="-6799620">
              <a:off x="4513654" y="3791123"/>
              <a:ext cx="2394082" cy="2819602"/>
            </a:xfrm>
            <a:custGeom>
              <a:rect b="b" l="l" r="r" t="t"/>
              <a:pathLst>
                <a:path extrusionOk="0" h="1925002" w="1634490">
                  <a:moveTo>
                    <a:pt x="444818" y="0"/>
                  </a:moveTo>
                  <a:lnTo>
                    <a:pt x="1634490" y="338138"/>
                  </a:lnTo>
                  <a:lnTo>
                    <a:pt x="1612582" y="414338"/>
                  </a:lnTo>
                  <a:lnTo>
                    <a:pt x="1563053" y="400050"/>
                  </a:lnTo>
                  <a:cubicBezTo>
                    <a:pt x="1559243" y="384810"/>
                    <a:pt x="1546860" y="372428"/>
                    <a:pt x="1530668" y="367665"/>
                  </a:cubicBezTo>
                  <a:cubicBezTo>
                    <a:pt x="1505903" y="360997"/>
                    <a:pt x="1480185" y="375285"/>
                    <a:pt x="1472565" y="400050"/>
                  </a:cubicBezTo>
                  <a:cubicBezTo>
                    <a:pt x="1465898" y="424815"/>
                    <a:pt x="1480185" y="450533"/>
                    <a:pt x="1504950" y="458153"/>
                  </a:cubicBezTo>
                  <a:cubicBezTo>
                    <a:pt x="1521143" y="462915"/>
                    <a:pt x="1538288" y="458153"/>
                    <a:pt x="1550670" y="446722"/>
                  </a:cubicBezTo>
                  <a:lnTo>
                    <a:pt x="1600200" y="461010"/>
                  </a:lnTo>
                  <a:lnTo>
                    <a:pt x="1564005" y="587693"/>
                  </a:lnTo>
                  <a:lnTo>
                    <a:pt x="1514475" y="573405"/>
                  </a:lnTo>
                  <a:cubicBezTo>
                    <a:pt x="1510665" y="558165"/>
                    <a:pt x="1498282" y="545783"/>
                    <a:pt x="1482090" y="541020"/>
                  </a:cubicBezTo>
                  <a:cubicBezTo>
                    <a:pt x="1457325" y="534353"/>
                    <a:pt x="1431607" y="548640"/>
                    <a:pt x="1423988" y="573405"/>
                  </a:cubicBezTo>
                  <a:cubicBezTo>
                    <a:pt x="1417320" y="598170"/>
                    <a:pt x="1431607" y="623888"/>
                    <a:pt x="1456373" y="631508"/>
                  </a:cubicBezTo>
                  <a:cubicBezTo>
                    <a:pt x="1472565" y="636270"/>
                    <a:pt x="1489710" y="631508"/>
                    <a:pt x="1502093" y="620078"/>
                  </a:cubicBezTo>
                  <a:lnTo>
                    <a:pt x="1551623" y="634365"/>
                  </a:lnTo>
                  <a:lnTo>
                    <a:pt x="1515428" y="761048"/>
                  </a:lnTo>
                  <a:lnTo>
                    <a:pt x="1465898" y="746760"/>
                  </a:lnTo>
                  <a:cubicBezTo>
                    <a:pt x="1462088" y="731520"/>
                    <a:pt x="1449705" y="719138"/>
                    <a:pt x="1433513" y="714375"/>
                  </a:cubicBezTo>
                  <a:cubicBezTo>
                    <a:pt x="1408748" y="707708"/>
                    <a:pt x="1383030" y="721995"/>
                    <a:pt x="1375410" y="746760"/>
                  </a:cubicBezTo>
                  <a:cubicBezTo>
                    <a:pt x="1368743" y="771525"/>
                    <a:pt x="1383030" y="797243"/>
                    <a:pt x="1407795" y="804863"/>
                  </a:cubicBezTo>
                  <a:cubicBezTo>
                    <a:pt x="1423988" y="809625"/>
                    <a:pt x="1441132" y="804863"/>
                    <a:pt x="1453515" y="793433"/>
                  </a:cubicBezTo>
                  <a:lnTo>
                    <a:pt x="1503045" y="807720"/>
                  </a:lnTo>
                  <a:lnTo>
                    <a:pt x="1466850" y="934402"/>
                  </a:lnTo>
                  <a:lnTo>
                    <a:pt x="1417320" y="920115"/>
                  </a:lnTo>
                  <a:cubicBezTo>
                    <a:pt x="1413510" y="904875"/>
                    <a:pt x="1401128" y="892493"/>
                    <a:pt x="1384935" y="887730"/>
                  </a:cubicBezTo>
                  <a:cubicBezTo>
                    <a:pt x="1360170" y="881063"/>
                    <a:pt x="1334453" y="895350"/>
                    <a:pt x="1326832" y="920115"/>
                  </a:cubicBezTo>
                  <a:cubicBezTo>
                    <a:pt x="1320165" y="944880"/>
                    <a:pt x="1334453" y="970598"/>
                    <a:pt x="1359218" y="978218"/>
                  </a:cubicBezTo>
                  <a:cubicBezTo>
                    <a:pt x="1375410" y="982980"/>
                    <a:pt x="1392555" y="978218"/>
                    <a:pt x="1404938" y="966788"/>
                  </a:cubicBezTo>
                  <a:lnTo>
                    <a:pt x="1454468" y="981075"/>
                  </a:lnTo>
                  <a:lnTo>
                    <a:pt x="1418273" y="1107758"/>
                  </a:lnTo>
                  <a:lnTo>
                    <a:pt x="1368743" y="1093470"/>
                  </a:lnTo>
                  <a:cubicBezTo>
                    <a:pt x="1364932" y="1078230"/>
                    <a:pt x="1352550" y="1065848"/>
                    <a:pt x="1336357" y="1061085"/>
                  </a:cubicBezTo>
                  <a:cubicBezTo>
                    <a:pt x="1311593" y="1054418"/>
                    <a:pt x="1285875" y="1068705"/>
                    <a:pt x="1278255" y="1093470"/>
                  </a:cubicBezTo>
                  <a:cubicBezTo>
                    <a:pt x="1271588" y="1118235"/>
                    <a:pt x="1285875" y="1143953"/>
                    <a:pt x="1310640" y="1151573"/>
                  </a:cubicBezTo>
                  <a:cubicBezTo>
                    <a:pt x="1326832" y="1156335"/>
                    <a:pt x="1343978" y="1151573"/>
                    <a:pt x="1356360" y="1140143"/>
                  </a:cubicBezTo>
                  <a:lnTo>
                    <a:pt x="1405890" y="1154430"/>
                  </a:lnTo>
                  <a:lnTo>
                    <a:pt x="1369695" y="1281113"/>
                  </a:lnTo>
                  <a:lnTo>
                    <a:pt x="1320165" y="1266825"/>
                  </a:lnTo>
                  <a:cubicBezTo>
                    <a:pt x="1316355" y="1251585"/>
                    <a:pt x="1303973" y="1239203"/>
                    <a:pt x="1287780" y="1234440"/>
                  </a:cubicBezTo>
                  <a:cubicBezTo>
                    <a:pt x="1263015" y="1227773"/>
                    <a:pt x="1237298" y="1242060"/>
                    <a:pt x="1229678" y="1266825"/>
                  </a:cubicBezTo>
                  <a:cubicBezTo>
                    <a:pt x="1223010" y="1291590"/>
                    <a:pt x="1237298" y="1317308"/>
                    <a:pt x="1262063" y="1324928"/>
                  </a:cubicBezTo>
                  <a:cubicBezTo>
                    <a:pt x="1278255" y="1329690"/>
                    <a:pt x="1295400" y="1324928"/>
                    <a:pt x="1307782" y="1313498"/>
                  </a:cubicBezTo>
                  <a:lnTo>
                    <a:pt x="1357313" y="1327785"/>
                  </a:lnTo>
                  <a:lnTo>
                    <a:pt x="1321118" y="1454468"/>
                  </a:lnTo>
                  <a:lnTo>
                    <a:pt x="1271588" y="1440180"/>
                  </a:lnTo>
                  <a:cubicBezTo>
                    <a:pt x="1267778" y="1424940"/>
                    <a:pt x="1255395" y="1412558"/>
                    <a:pt x="1239203" y="1407795"/>
                  </a:cubicBezTo>
                  <a:cubicBezTo>
                    <a:pt x="1214438" y="1401128"/>
                    <a:pt x="1188720" y="1415415"/>
                    <a:pt x="1181100" y="1440180"/>
                  </a:cubicBezTo>
                  <a:cubicBezTo>
                    <a:pt x="1174432" y="1464945"/>
                    <a:pt x="1188720" y="1490663"/>
                    <a:pt x="1213485" y="1498283"/>
                  </a:cubicBezTo>
                  <a:cubicBezTo>
                    <a:pt x="1229678" y="1503045"/>
                    <a:pt x="1246823" y="1498283"/>
                    <a:pt x="1259205" y="1486853"/>
                  </a:cubicBezTo>
                  <a:lnTo>
                    <a:pt x="1308735" y="1501140"/>
                  </a:lnTo>
                  <a:lnTo>
                    <a:pt x="1272540" y="1627823"/>
                  </a:lnTo>
                  <a:lnTo>
                    <a:pt x="1223010" y="1613535"/>
                  </a:lnTo>
                  <a:cubicBezTo>
                    <a:pt x="1219200" y="1598295"/>
                    <a:pt x="1206818" y="1585913"/>
                    <a:pt x="1190625" y="1581150"/>
                  </a:cubicBezTo>
                  <a:cubicBezTo>
                    <a:pt x="1165860" y="1574483"/>
                    <a:pt x="1140143" y="1588770"/>
                    <a:pt x="1132523" y="1613535"/>
                  </a:cubicBezTo>
                  <a:cubicBezTo>
                    <a:pt x="1125855" y="1638300"/>
                    <a:pt x="1140143" y="1664018"/>
                    <a:pt x="1164907" y="1671638"/>
                  </a:cubicBezTo>
                  <a:cubicBezTo>
                    <a:pt x="1181100" y="1676400"/>
                    <a:pt x="1198245" y="1671638"/>
                    <a:pt x="1210628" y="1660208"/>
                  </a:cubicBezTo>
                  <a:lnTo>
                    <a:pt x="1260157" y="1674495"/>
                  </a:lnTo>
                  <a:lnTo>
                    <a:pt x="1223963" y="1801178"/>
                  </a:lnTo>
                  <a:lnTo>
                    <a:pt x="1174432" y="1786890"/>
                  </a:lnTo>
                  <a:cubicBezTo>
                    <a:pt x="1170623" y="1771650"/>
                    <a:pt x="1158240" y="1759268"/>
                    <a:pt x="1142048" y="1754505"/>
                  </a:cubicBezTo>
                  <a:cubicBezTo>
                    <a:pt x="1117282" y="1747838"/>
                    <a:pt x="1091565" y="1762125"/>
                    <a:pt x="1083945" y="1786890"/>
                  </a:cubicBezTo>
                  <a:cubicBezTo>
                    <a:pt x="1077278" y="1811655"/>
                    <a:pt x="1091565" y="1837373"/>
                    <a:pt x="1116330" y="1844993"/>
                  </a:cubicBezTo>
                  <a:cubicBezTo>
                    <a:pt x="1132523" y="1849755"/>
                    <a:pt x="1149668" y="1844993"/>
                    <a:pt x="1162050" y="1833563"/>
                  </a:cubicBezTo>
                  <a:lnTo>
                    <a:pt x="1211580" y="1847850"/>
                  </a:lnTo>
                  <a:lnTo>
                    <a:pt x="1189673" y="1925003"/>
                  </a:lnTo>
                  <a:lnTo>
                    <a:pt x="0" y="1586865"/>
                  </a:lnTo>
                  <a:lnTo>
                    <a:pt x="444818"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11" name="Google Shape;111;p3"/>
            <p:cNvGrpSpPr/>
            <p:nvPr/>
          </p:nvGrpSpPr>
          <p:grpSpPr>
            <a:xfrm>
              <a:off x="4546676" y="4577199"/>
              <a:ext cx="2328019" cy="1406795"/>
              <a:chOff x="9823764" y="5512799"/>
              <a:chExt cx="2328019" cy="1406795"/>
            </a:xfrm>
          </p:grpSpPr>
          <p:sp>
            <p:nvSpPr>
              <p:cNvPr id="112" name="Google Shape;112;p3"/>
              <p:cNvSpPr/>
              <p:nvPr/>
            </p:nvSpPr>
            <p:spPr>
              <a:xfrm rot="-471199">
                <a:off x="9847396" y="5881961"/>
                <a:ext cx="2180934" cy="7860"/>
              </a:xfrm>
              <a:custGeom>
                <a:rect b="b" l="l" r="r" t="t"/>
                <a:pathLst>
                  <a:path extrusionOk="0" h="11429" w="3311080">
                    <a:moveTo>
                      <a:pt x="0" y="11430"/>
                    </a:moveTo>
                    <a:lnTo>
                      <a:pt x="3311081"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 name="Google Shape;113;p3"/>
              <p:cNvSpPr/>
              <p:nvPr/>
            </p:nvSpPr>
            <p:spPr>
              <a:xfrm rot="-471199">
                <a:off x="9913943" y="6322371"/>
                <a:ext cx="2180934" cy="7860"/>
              </a:xfrm>
              <a:custGeom>
                <a:rect b="b" l="l" r="r" t="t"/>
                <a:pathLst>
                  <a:path extrusionOk="0" h="11429" w="3311080">
                    <a:moveTo>
                      <a:pt x="0" y="11430"/>
                    </a:moveTo>
                    <a:lnTo>
                      <a:pt x="3311081"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3"/>
              <p:cNvSpPr/>
              <p:nvPr/>
            </p:nvSpPr>
            <p:spPr>
              <a:xfrm rot="-471199">
                <a:off x="9980490" y="6762780"/>
                <a:ext cx="2180934" cy="7860"/>
              </a:xfrm>
              <a:custGeom>
                <a:rect b="b" l="l" r="r" t="t"/>
                <a:pathLst>
                  <a:path extrusionOk="0" h="11429" w="3311080">
                    <a:moveTo>
                      <a:pt x="0" y="11430"/>
                    </a:moveTo>
                    <a:lnTo>
                      <a:pt x="3311081"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3"/>
              <p:cNvSpPr/>
              <p:nvPr/>
            </p:nvSpPr>
            <p:spPr>
              <a:xfrm rot="-471199">
                <a:off x="9880669" y="6102164"/>
                <a:ext cx="2180934" cy="7864"/>
              </a:xfrm>
              <a:custGeom>
                <a:rect b="b" l="l" r="r" t="t"/>
                <a:pathLst>
                  <a:path extrusionOk="0" h="11436" w="3311080">
                    <a:moveTo>
                      <a:pt x="0" y="11437"/>
                    </a:moveTo>
                    <a:lnTo>
                      <a:pt x="3311081"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 name="Google Shape;116;p3"/>
              <p:cNvSpPr/>
              <p:nvPr/>
            </p:nvSpPr>
            <p:spPr>
              <a:xfrm rot="-471199">
                <a:off x="9814122" y="5661754"/>
                <a:ext cx="2180934" cy="7860"/>
              </a:xfrm>
              <a:custGeom>
                <a:rect b="b" l="l" r="r" t="t"/>
                <a:pathLst>
                  <a:path extrusionOk="0" h="11429" w="3311080">
                    <a:moveTo>
                      <a:pt x="0" y="11430"/>
                    </a:moveTo>
                    <a:lnTo>
                      <a:pt x="3311081"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 name="Google Shape;117;p3"/>
              <p:cNvSpPr/>
              <p:nvPr/>
            </p:nvSpPr>
            <p:spPr>
              <a:xfrm rot="-471199">
                <a:off x="9947217" y="6542578"/>
                <a:ext cx="2180934" cy="7860"/>
              </a:xfrm>
              <a:custGeom>
                <a:rect b="b" l="l" r="r" t="t"/>
                <a:pathLst>
                  <a:path extrusionOk="0" h="11429" w="3311080">
                    <a:moveTo>
                      <a:pt x="0" y="11430"/>
                    </a:moveTo>
                    <a:lnTo>
                      <a:pt x="3311081"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18" name="Google Shape;118;p3"/>
          <p:cNvSpPr txBox="1"/>
          <p:nvPr>
            <p:ph type="title"/>
          </p:nvPr>
        </p:nvSpPr>
        <p:spPr>
          <a:xfrm>
            <a:off x="1232400" y="3202875"/>
            <a:ext cx="9727200" cy="11223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4800"/>
              <a:buNone/>
              <a:defRPr sz="4800"/>
            </a:lvl1pPr>
            <a:lvl2pPr lvl="1" algn="ctr">
              <a:spcBef>
                <a:spcPts val="0"/>
              </a:spcBef>
              <a:spcAft>
                <a:spcPts val="0"/>
              </a:spcAft>
              <a:buSzPts val="4800"/>
              <a:buNone/>
              <a:defRPr sz="4800"/>
            </a:lvl2pPr>
            <a:lvl3pPr lvl="2" algn="ctr">
              <a:spcBef>
                <a:spcPts val="0"/>
              </a:spcBef>
              <a:spcAft>
                <a:spcPts val="0"/>
              </a:spcAft>
              <a:buSzPts val="4800"/>
              <a:buNone/>
              <a:defRPr sz="4800"/>
            </a:lvl3pPr>
            <a:lvl4pPr lvl="3" algn="ctr">
              <a:spcBef>
                <a:spcPts val="0"/>
              </a:spcBef>
              <a:spcAft>
                <a:spcPts val="0"/>
              </a:spcAft>
              <a:buSzPts val="4800"/>
              <a:buNone/>
              <a:defRPr sz="4800"/>
            </a:lvl4pPr>
            <a:lvl5pPr lvl="4" algn="ctr">
              <a:spcBef>
                <a:spcPts val="0"/>
              </a:spcBef>
              <a:spcAft>
                <a:spcPts val="0"/>
              </a:spcAft>
              <a:buSzPts val="4800"/>
              <a:buNone/>
              <a:defRPr sz="4800"/>
            </a:lvl5pPr>
            <a:lvl6pPr lvl="5" algn="ctr">
              <a:spcBef>
                <a:spcPts val="0"/>
              </a:spcBef>
              <a:spcAft>
                <a:spcPts val="0"/>
              </a:spcAft>
              <a:buSzPts val="4800"/>
              <a:buNone/>
              <a:defRPr sz="4800"/>
            </a:lvl6pPr>
            <a:lvl7pPr lvl="6" algn="ctr">
              <a:spcBef>
                <a:spcPts val="0"/>
              </a:spcBef>
              <a:spcAft>
                <a:spcPts val="0"/>
              </a:spcAft>
              <a:buSzPts val="4800"/>
              <a:buNone/>
              <a:defRPr sz="4800"/>
            </a:lvl7pPr>
            <a:lvl8pPr lvl="7" algn="ctr">
              <a:spcBef>
                <a:spcPts val="0"/>
              </a:spcBef>
              <a:spcAft>
                <a:spcPts val="0"/>
              </a:spcAft>
              <a:buSzPts val="4800"/>
              <a:buNone/>
              <a:defRPr sz="4800"/>
            </a:lvl8pPr>
            <a:lvl9pPr lvl="8" algn="ctr">
              <a:spcBef>
                <a:spcPts val="0"/>
              </a:spcBef>
              <a:spcAft>
                <a:spcPts val="0"/>
              </a:spcAft>
              <a:buSzPts val="4800"/>
              <a:buNone/>
              <a:defRPr sz="4800"/>
            </a:lvl9pPr>
          </a:lstStyle>
          <a:p/>
        </p:txBody>
      </p:sp>
      <p:sp>
        <p:nvSpPr>
          <p:cNvPr id="119" name="Google Shape;119;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20" name="Google Shape;120;p3"/>
          <p:cNvSpPr txBox="1"/>
          <p:nvPr>
            <p:ph idx="1" type="body"/>
          </p:nvPr>
        </p:nvSpPr>
        <p:spPr>
          <a:xfrm>
            <a:off x="1232400" y="4325178"/>
            <a:ext cx="9727200" cy="2101800"/>
          </a:xfrm>
          <a:prstGeom prst="rect">
            <a:avLst/>
          </a:prstGeom>
        </p:spPr>
        <p:txBody>
          <a:bodyPr anchorCtr="0" anchor="t" bIns="121900" lIns="121900" spcFirstLastPara="1" rIns="121900" wrap="square" tIns="121900">
            <a:normAutofit/>
          </a:bodyPr>
          <a:lstStyle>
            <a:lvl1pPr indent="-368300" lvl="0" marL="457200" rtl="0" algn="ctr">
              <a:spcBef>
                <a:spcPts val="0"/>
              </a:spcBef>
              <a:spcAft>
                <a:spcPts val="0"/>
              </a:spcAft>
              <a:buSzPts val="2200"/>
              <a:buChar char="●"/>
              <a:defRPr/>
            </a:lvl1pPr>
            <a:lvl2pPr indent="-368300" lvl="1" marL="914400" rtl="0" algn="ctr">
              <a:spcBef>
                <a:spcPts val="0"/>
              </a:spcBef>
              <a:spcAft>
                <a:spcPts val="0"/>
              </a:spcAft>
              <a:buSzPts val="2200"/>
              <a:buChar char="○"/>
              <a:defRPr/>
            </a:lvl2pPr>
            <a:lvl3pPr indent="-368300" lvl="2" marL="1371600" rtl="0" algn="ctr">
              <a:spcBef>
                <a:spcPts val="0"/>
              </a:spcBef>
              <a:spcAft>
                <a:spcPts val="0"/>
              </a:spcAft>
              <a:buSzPts val="2200"/>
              <a:buChar char="■"/>
              <a:defRPr/>
            </a:lvl3pPr>
            <a:lvl4pPr indent="-368300" lvl="3" marL="1828800" rtl="0" algn="ctr">
              <a:spcBef>
                <a:spcPts val="0"/>
              </a:spcBef>
              <a:spcAft>
                <a:spcPts val="0"/>
              </a:spcAft>
              <a:buSzPts val="2200"/>
              <a:buChar char="●"/>
              <a:defRPr/>
            </a:lvl4pPr>
            <a:lvl5pPr indent="-368300" lvl="4" marL="2286000" rtl="0" algn="ctr">
              <a:spcBef>
                <a:spcPts val="0"/>
              </a:spcBef>
              <a:spcAft>
                <a:spcPts val="0"/>
              </a:spcAft>
              <a:buSzPts val="2200"/>
              <a:buChar char="○"/>
              <a:defRPr/>
            </a:lvl5pPr>
            <a:lvl6pPr indent="-368300" lvl="5" marL="2743200" rtl="0" algn="ctr">
              <a:spcBef>
                <a:spcPts val="0"/>
              </a:spcBef>
              <a:spcAft>
                <a:spcPts val="0"/>
              </a:spcAft>
              <a:buSzPts val="2200"/>
              <a:buChar char="■"/>
              <a:defRPr/>
            </a:lvl6pPr>
            <a:lvl7pPr indent="-368300" lvl="6" marL="3200400" rtl="0" algn="ctr">
              <a:spcBef>
                <a:spcPts val="0"/>
              </a:spcBef>
              <a:spcAft>
                <a:spcPts val="0"/>
              </a:spcAft>
              <a:buSzPts val="2200"/>
              <a:buChar char="●"/>
              <a:defRPr/>
            </a:lvl7pPr>
            <a:lvl8pPr indent="-368300" lvl="7" marL="3657600" rtl="0" algn="ctr">
              <a:spcBef>
                <a:spcPts val="0"/>
              </a:spcBef>
              <a:spcAft>
                <a:spcPts val="0"/>
              </a:spcAft>
              <a:buSzPts val="2200"/>
              <a:buChar char="○"/>
              <a:defRPr/>
            </a:lvl8pPr>
            <a:lvl9pPr indent="-368300" lvl="8" marL="4114800" rtl="0" algn="ctr">
              <a:spcBef>
                <a:spcPts val="0"/>
              </a:spcBef>
              <a:spcAft>
                <a:spcPts val="0"/>
              </a:spcAft>
              <a:buSzPts val="2200"/>
              <a:buChar char="■"/>
              <a:defRPr/>
            </a:lvl9pPr>
          </a:lstStyle>
          <a:p/>
        </p:txBody>
      </p:sp>
      <p:grpSp>
        <p:nvGrpSpPr>
          <p:cNvPr id="121" name="Google Shape;121;p3"/>
          <p:cNvGrpSpPr/>
          <p:nvPr/>
        </p:nvGrpSpPr>
        <p:grpSpPr>
          <a:xfrm rot="1022271">
            <a:off x="186551" y="-241842"/>
            <a:ext cx="2285651" cy="2680219"/>
            <a:chOff x="1367510" y="76523"/>
            <a:chExt cx="2285678" cy="2680250"/>
          </a:xfrm>
        </p:grpSpPr>
        <p:grpSp>
          <p:nvGrpSpPr>
            <p:cNvPr id="122" name="Google Shape;122;p3"/>
            <p:cNvGrpSpPr/>
            <p:nvPr/>
          </p:nvGrpSpPr>
          <p:grpSpPr>
            <a:xfrm>
              <a:off x="1367510" y="76523"/>
              <a:ext cx="2285678" cy="2680250"/>
              <a:chOff x="2577852" y="585768"/>
              <a:chExt cx="1509396" cy="1769960"/>
            </a:xfrm>
          </p:grpSpPr>
          <p:sp>
            <p:nvSpPr>
              <p:cNvPr id="123" name="Google Shape;123;p3"/>
              <p:cNvSpPr/>
              <p:nvPr/>
            </p:nvSpPr>
            <p:spPr>
              <a:xfrm>
                <a:off x="2577852" y="585768"/>
                <a:ext cx="1509396" cy="1769960"/>
              </a:xfrm>
              <a:custGeom>
                <a:rect b="b" l="l" r="r" t="t"/>
                <a:pathLst>
                  <a:path extrusionOk="0" h="1769960" w="1509396">
                    <a:moveTo>
                      <a:pt x="0" y="0"/>
                    </a:moveTo>
                    <a:lnTo>
                      <a:pt x="0" y="1769961"/>
                    </a:lnTo>
                    <a:lnTo>
                      <a:pt x="1509396" y="1769961"/>
                    </a:lnTo>
                    <a:lnTo>
                      <a:pt x="1509396" y="0"/>
                    </a:lnTo>
                    <a:lnTo>
                      <a:pt x="1321250" y="0"/>
                    </a:lnTo>
                    <a:lnTo>
                      <a:pt x="1327733" y="119922"/>
                    </a:lnTo>
                    <a:lnTo>
                      <a:pt x="1327733" y="120130"/>
                    </a:lnTo>
                    <a:cubicBezTo>
                      <a:pt x="1340177" y="125132"/>
                      <a:pt x="1349084" y="137087"/>
                      <a:pt x="1349084" y="151319"/>
                    </a:cubicBezTo>
                    <a:cubicBezTo>
                      <a:pt x="1349084" y="169997"/>
                      <a:pt x="1333861" y="185220"/>
                      <a:pt x="1315176" y="185220"/>
                    </a:cubicBezTo>
                    <a:cubicBezTo>
                      <a:pt x="1296497" y="185220"/>
                      <a:pt x="1281274" y="169997"/>
                      <a:pt x="1281274" y="151319"/>
                    </a:cubicBezTo>
                    <a:cubicBezTo>
                      <a:pt x="1281274" y="138601"/>
                      <a:pt x="1288695" y="128006"/>
                      <a:pt x="1299062" y="122226"/>
                    </a:cubicBezTo>
                    <a:lnTo>
                      <a:pt x="1296758" y="0"/>
                    </a:lnTo>
                    <a:lnTo>
                      <a:pt x="1124518" y="0"/>
                    </a:lnTo>
                    <a:lnTo>
                      <a:pt x="1126192" y="119085"/>
                    </a:lnTo>
                    <a:cubicBezTo>
                      <a:pt x="1141027" y="122668"/>
                      <a:pt x="1152144" y="135379"/>
                      <a:pt x="1152144" y="151319"/>
                    </a:cubicBezTo>
                    <a:cubicBezTo>
                      <a:pt x="1152144" y="169997"/>
                      <a:pt x="1137129" y="185220"/>
                      <a:pt x="1118443" y="185220"/>
                    </a:cubicBezTo>
                    <a:cubicBezTo>
                      <a:pt x="1099765" y="185220"/>
                      <a:pt x="1084542" y="169997"/>
                      <a:pt x="1084542" y="151319"/>
                    </a:cubicBezTo>
                    <a:cubicBezTo>
                      <a:pt x="1084542" y="137944"/>
                      <a:pt x="1092539" y="126673"/>
                      <a:pt x="1103797" y="121181"/>
                    </a:cubicBezTo>
                    <a:lnTo>
                      <a:pt x="1098981" y="0"/>
                    </a:lnTo>
                    <a:lnTo>
                      <a:pt x="928408" y="0"/>
                    </a:lnTo>
                    <a:lnTo>
                      <a:pt x="930920" y="119292"/>
                    </a:lnTo>
                    <a:cubicBezTo>
                      <a:pt x="944964" y="123411"/>
                      <a:pt x="955405" y="135942"/>
                      <a:pt x="955412" y="151319"/>
                    </a:cubicBezTo>
                    <a:cubicBezTo>
                      <a:pt x="955412" y="169997"/>
                      <a:pt x="940397" y="185220"/>
                      <a:pt x="921711" y="185220"/>
                    </a:cubicBezTo>
                    <a:cubicBezTo>
                      <a:pt x="903033" y="185220"/>
                      <a:pt x="887810" y="169997"/>
                      <a:pt x="887810" y="151319"/>
                    </a:cubicBezTo>
                    <a:cubicBezTo>
                      <a:pt x="887810" y="135975"/>
                      <a:pt x="898298" y="123646"/>
                      <a:pt x="912295" y="119507"/>
                    </a:cubicBezTo>
                    <a:lnTo>
                      <a:pt x="913340" y="0"/>
                    </a:lnTo>
                    <a:lnTo>
                      <a:pt x="728750" y="0"/>
                    </a:lnTo>
                    <a:lnTo>
                      <a:pt x="733980" y="119292"/>
                    </a:lnTo>
                    <a:cubicBezTo>
                      <a:pt x="748098" y="123364"/>
                      <a:pt x="758680" y="135888"/>
                      <a:pt x="758680" y="151319"/>
                    </a:cubicBezTo>
                    <a:cubicBezTo>
                      <a:pt x="758680" y="169997"/>
                      <a:pt x="743457" y="185220"/>
                      <a:pt x="724771" y="185220"/>
                    </a:cubicBezTo>
                    <a:cubicBezTo>
                      <a:pt x="706093" y="185220"/>
                      <a:pt x="691078" y="169997"/>
                      <a:pt x="691078" y="151319"/>
                    </a:cubicBezTo>
                    <a:cubicBezTo>
                      <a:pt x="691078" y="137409"/>
                      <a:pt x="699382" y="125541"/>
                      <a:pt x="711377" y="120344"/>
                    </a:cubicBezTo>
                    <a:lnTo>
                      <a:pt x="706776" y="0"/>
                    </a:lnTo>
                    <a:lnTo>
                      <a:pt x="524691" y="0"/>
                    </a:lnTo>
                    <a:lnTo>
                      <a:pt x="532225" y="118455"/>
                    </a:lnTo>
                    <a:cubicBezTo>
                      <a:pt x="548834" y="120605"/>
                      <a:pt x="561947" y="134120"/>
                      <a:pt x="561947" y="151319"/>
                    </a:cubicBezTo>
                    <a:cubicBezTo>
                      <a:pt x="561947" y="169997"/>
                      <a:pt x="546725" y="185220"/>
                      <a:pt x="528039" y="185220"/>
                    </a:cubicBezTo>
                    <a:cubicBezTo>
                      <a:pt x="509361" y="185220"/>
                      <a:pt x="494138" y="169997"/>
                      <a:pt x="494138" y="151319"/>
                    </a:cubicBezTo>
                    <a:cubicBezTo>
                      <a:pt x="494138" y="138333"/>
                      <a:pt x="501819" y="127476"/>
                      <a:pt x="512555" y="121804"/>
                    </a:cubicBezTo>
                    <a:lnTo>
                      <a:pt x="511504" y="0"/>
                    </a:lnTo>
                    <a:lnTo>
                      <a:pt x="340516" y="0"/>
                    </a:lnTo>
                    <a:lnTo>
                      <a:pt x="337375" y="118877"/>
                    </a:lnTo>
                    <a:cubicBezTo>
                      <a:pt x="353046" y="121831"/>
                      <a:pt x="365209" y="134790"/>
                      <a:pt x="365215" y="151319"/>
                    </a:cubicBezTo>
                    <a:cubicBezTo>
                      <a:pt x="365215" y="169997"/>
                      <a:pt x="349992" y="185220"/>
                      <a:pt x="331307" y="185220"/>
                    </a:cubicBezTo>
                    <a:cubicBezTo>
                      <a:pt x="312628" y="185220"/>
                      <a:pt x="297405" y="169997"/>
                      <a:pt x="297405" y="151319"/>
                    </a:cubicBezTo>
                    <a:cubicBezTo>
                      <a:pt x="297405" y="139967"/>
                      <a:pt x="303473" y="130457"/>
                      <a:pt x="312052" y="124315"/>
                    </a:cubicBezTo>
                    <a:lnTo>
                      <a:pt x="314986" y="0"/>
                    </a:lnTo>
                    <a:lnTo>
                      <a:pt x="175803" y="0"/>
                    </a:lnTo>
                    <a:lnTo>
                      <a:pt x="137924" y="118248"/>
                    </a:lnTo>
                    <a:cubicBezTo>
                      <a:pt x="154955" y="120002"/>
                      <a:pt x="168276" y="133819"/>
                      <a:pt x="168269" y="151319"/>
                    </a:cubicBezTo>
                    <a:cubicBezTo>
                      <a:pt x="168269" y="169997"/>
                      <a:pt x="153260" y="185220"/>
                      <a:pt x="134575" y="185220"/>
                    </a:cubicBezTo>
                    <a:cubicBezTo>
                      <a:pt x="115896" y="185220"/>
                      <a:pt x="100673" y="169997"/>
                      <a:pt x="100673" y="151319"/>
                    </a:cubicBezTo>
                    <a:cubicBezTo>
                      <a:pt x="100673" y="139183"/>
                      <a:pt x="107404" y="129030"/>
                      <a:pt x="116995" y="123063"/>
                    </a:cubicBezTo>
                    <a:lnTo>
                      <a:pt x="140227" y="0"/>
                    </a:lnTo>
                    <a:lnTo>
                      <a:pt x="0" y="0"/>
                    </a:ln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 name="Google Shape;124;p3"/>
              <p:cNvSpPr/>
              <p:nvPr/>
            </p:nvSpPr>
            <p:spPr>
              <a:xfrm>
                <a:off x="2732386" y="841380"/>
                <a:ext cx="16743" cy="1450379"/>
              </a:xfrm>
              <a:custGeom>
                <a:rect b="b" l="l" r="r" t="t"/>
                <a:pathLst>
                  <a:path extrusionOk="0" h="1450379" w="16743">
                    <a:moveTo>
                      <a:pt x="0" y="0"/>
                    </a:moveTo>
                    <a:lnTo>
                      <a:pt x="6075" y="1450380"/>
                    </a:lnTo>
                    <a:lnTo>
                      <a:pt x="16743" y="1450172"/>
                    </a:lnTo>
                    <a:lnTo>
                      <a:pt x="10676" y="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5" name="Google Shape;125;p3"/>
            <p:cNvGrpSpPr/>
            <p:nvPr/>
          </p:nvGrpSpPr>
          <p:grpSpPr>
            <a:xfrm>
              <a:off x="1458167" y="531943"/>
              <a:ext cx="2104367" cy="2059610"/>
              <a:chOff x="908437" y="1324616"/>
              <a:chExt cx="8760897" cy="1711635"/>
            </a:xfrm>
          </p:grpSpPr>
          <p:sp>
            <p:nvSpPr>
              <p:cNvPr id="126" name="Google Shape;126;p3"/>
              <p:cNvSpPr/>
              <p:nvPr/>
            </p:nvSpPr>
            <p:spPr>
              <a:xfrm>
                <a:off x="908437" y="1324616"/>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 name="Google Shape;127;p3"/>
              <p:cNvSpPr/>
              <p:nvPr/>
            </p:nvSpPr>
            <p:spPr>
              <a:xfrm>
                <a:off x="908437" y="2297779"/>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 name="Google Shape;128;p3"/>
              <p:cNvSpPr/>
              <p:nvPr/>
            </p:nvSpPr>
            <p:spPr>
              <a:xfrm>
                <a:off x="908437" y="181119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 name="Google Shape;129;p3"/>
              <p:cNvSpPr/>
              <p:nvPr/>
            </p:nvSpPr>
            <p:spPr>
              <a:xfrm>
                <a:off x="908437" y="278436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 name="Google Shape;130;p3"/>
              <p:cNvSpPr/>
              <p:nvPr/>
            </p:nvSpPr>
            <p:spPr>
              <a:xfrm>
                <a:off x="908437" y="1567910"/>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 name="Google Shape;131;p3"/>
              <p:cNvSpPr/>
              <p:nvPr/>
            </p:nvSpPr>
            <p:spPr>
              <a:xfrm>
                <a:off x="908437" y="2541073"/>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3"/>
              <p:cNvSpPr/>
              <p:nvPr/>
            </p:nvSpPr>
            <p:spPr>
              <a:xfrm>
                <a:off x="908437" y="2054491"/>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 name="Google Shape;133;p3"/>
              <p:cNvSpPr/>
              <p:nvPr/>
            </p:nvSpPr>
            <p:spPr>
              <a:xfrm>
                <a:off x="908437" y="3027654"/>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34" name="Google Shape;134;p3"/>
          <p:cNvGrpSpPr/>
          <p:nvPr/>
        </p:nvGrpSpPr>
        <p:grpSpPr>
          <a:xfrm rot="1247203">
            <a:off x="9468397" y="141148"/>
            <a:ext cx="2443386" cy="2616942"/>
            <a:chOff x="8427652" y="3347032"/>
            <a:chExt cx="1449087" cy="1552017"/>
          </a:xfrm>
        </p:grpSpPr>
        <p:sp>
          <p:nvSpPr>
            <p:cNvPr id="135" name="Google Shape;135;p3"/>
            <p:cNvSpPr/>
            <p:nvPr/>
          </p:nvSpPr>
          <p:spPr>
            <a:xfrm>
              <a:off x="8427652" y="3472492"/>
              <a:ext cx="1449087" cy="1426557"/>
            </a:xfrm>
            <a:custGeom>
              <a:rect b="b" l="l" r="r" t="t"/>
              <a:pathLst>
                <a:path extrusionOk="0" h="1426557" w="1449087">
                  <a:moveTo>
                    <a:pt x="0" y="0"/>
                  </a:moveTo>
                  <a:lnTo>
                    <a:pt x="1449087" y="0"/>
                  </a:lnTo>
                  <a:lnTo>
                    <a:pt x="1449087" y="1426558"/>
                  </a:lnTo>
                  <a:lnTo>
                    <a:pt x="0" y="1426558"/>
                  </a:lnTo>
                  <a:lnTo>
                    <a:pt x="0"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36" name="Google Shape;136;p3"/>
            <p:cNvGrpSpPr/>
            <p:nvPr/>
          </p:nvGrpSpPr>
          <p:grpSpPr>
            <a:xfrm>
              <a:off x="8671165" y="3767466"/>
              <a:ext cx="986440" cy="887655"/>
              <a:chOff x="8671165" y="3767466"/>
              <a:chExt cx="986440" cy="887655"/>
            </a:xfrm>
          </p:grpSpPr>
          <p:sp>
            <p:nvSpPr>
              <p:cNvPr id="137" name="Google Shape;137;p3"/>
              <p:cNvSpPr/>
              <p:nvPr/>
            </p:nvSpPr>
            <p:spPr>
              <a:xfrm>
                <a:off x="8671165" y="3912736"/>
                <a:ext cx="986440" cy="16060"/>
              </a:xfrm>
              <a:custGeom>
                <a:rect b="b" l="l" r="r" t="t"/>
                <a:pathLst>
                  <a:path extrusionOk="0" h="16060" w="986440">
                    <a:moveTo>
                      <a:pt x="975457" y="0"/>
                    </a:moveTo>
                    <a:lnTo>
                      <a:pt x="10715" y="214"/>
                    </a:lnTo>
                    <a:cubicBezTo>
                      <a:pt x="4688" y="214"/>
                      <a:pt x="0" y="3858"/>
                      <a:pt x="0" y="8244"/>
                    </a:cubicBezTo>
                    <a:cubicBezTo>
                      <a:pt x="0" y="12631"/>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8" name="Google Shape;138;p3"/>
              <p:cNvSpPr/>
              <p:nvPr/>
            </p:nvSpPr>
            <p:spPr>
              <a:xfrm>
                <a:off x="8671165" y="3767466"/>
                <a:ext cx="669726" cy="16066"/>
              </a:xfrm>
              <a:custGeom>
                <a:rect b="b" l="l" r="r" t="t"/>
                <a:pathLst>
                  <a:path extrusionOk="0" h="16066" w="669726">
                    <a:moveTo>
                      <a:pt x="662293" y="0"/>
                    </a:moveTo>
                    <a:lnTo>
                      <a:pt x="7300" y="221"/>
                    </a:lnTo>
                    <a:cubicBezTo>
                      <a:pt x="3215" y="221"/>
                      <a:pt x="0" y="3864"/>
                      <a:pt x="0" y="8251"/>
                    </a:cubicBezTo>
                    <a:cubicBezTo>
                      <a:pt x="0" y="12637"/>
                      <a:pt x="3215" y="16067"/>
                      <a:pt x="7300" y="16067"/>
                    </a:cubicBezTo>
                    <a:lnTo>
                      <a:pt x="662293" y="16067"/>
                    </a:lnTo>
                    <a:cubicBezTo>
                      <a:pt x="666378" y="16067"/>
                      <a:pt x="669727" y="12423"/>
                      <a:pt x="669727" y="8036"/>
                    </a:cubicBezTo>
                    <a:cubicBezTo>
                      <a:pt x="669727" y="3643"/>
                      <a:pt x="666378" y="0"/>
                      <a:pt x="662293"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9" name="Google Shape;139;p3"/>
              <p:cNvSpPr/>
              <p:nvPr/>
            </p:nvSpPr>
            <p:spPr>
              <a:xfrm>
                <a:off x="8671165" y="4058107"/>
                <a:ext cx="986440" cy="15845"/>
              </a:xfrm>
              <a:custGeom>
                <a:rect b="b" l="l" r="r" t="t"/>
                <a:pathLst>
                  <a:path extrusionOk="0" h="15845" w="986440">
                    <a:moveTo>
                      <a:pt x="10715" y="0"/>
                    </a:moveTo>
                    <a:cubicBezTo>
                      <a:pt x="4688" y="0"/>
                      <a:pt x="0" y="3643"/>
                      <a:pt x="0" y="8030"/>
                    </a:cubicBezTo>
                    <a:cubicBezTo>
                      <a:pt x="0" y="12423"/>
                      <a:pt x="4688" y="15846"/>
                      <a:pt x="10715" y="15846"/>
                    </a:cubicBezTo>
                    <a:lnTo>
                      <a:pt x="975457" y="15846"/>
                    </a:lnTo>
                    <a:cubicBezTo>
                      <a:pt x="981485" y="15846"/>
                      <a:pt x="986441" y="12203"/>
                      <a:pt x="986441" y="7816"/>
                    </a:cubicBezTo>
                    <a:cubicBezTo>
                      <a:pt x="986441" y="3429"/>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 name="Google Shape;140;p3"/>
              <p:cNvSpPr/>
              <p:nvPr/>
            </p:nvSpPr>
            <p:spPr>
              <a:xfrm>
                <a:off x="8671165" y="4203264"/>
                <a:ext cx="986440" cy="16066"/>
              </a:xfrm>
              <a:custGeom>
                <a:rect b="b" l="l" r="r" t="t"/>
                <a:pathLst>
                  <a:path extrusionOk="0" h="16066" w="986440">
                    <a:moveTo>
                      <a:pt x="975457" y="0"/>
                    </a:moveTo>
                    <a:lnTo>
                      <a:pt x="10715" y="221"/>
                    </a:lnTo>
                    <a:cubicBezTo>
                      <a:pt x="4688" y="221"/>
                      <a:pt x="0" y="3643"/>
                      <a:pt x="0" y="8030"/>
                    </a:cubicBezTo>
                    <a:cubicBezTo>
                      <a:pt x="0" y="12423"/>
                      <a:pt x="4688" y="16067"/>
                      <a:pt x="10715" y="16067"/>
                    </a:cubicBezTo>
                    <a:lnTo>
                      <a:pt x="975457" y="15846"/>
                    </a:lnTo>
                    <a:cubicBezTo>
                      <a:pt x="981485" y="15846"/>
                      <a:pt x="986441" y="12423"/>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 name="Google Shape;141;p3"/>
              <p:cNvSpPr/>
              <p:nvPr/>
            </p:nvSpPr>
            <p:spPr>
              <a:xfrm>
                <a:off x="8671165" y="4348641"/>
                <a:ext cx="986440" cy="15845"/>
              </a:xfrm>
              <a:custGeom>
                <a:rect b="b" l="l" r="r" t="t"/>
                <a:pathLst>
                  <a:path extrusionOk="0" h="15845" w="986440">
                    <a:moveTo>
                      <a:pt x="10715" y="0"/>
                    </a:moveTo>
                    <a:cubicBezTo>
                      <a:pt x="4688" y="0"/>
                      <a:pt x="0" y="3643"/>
                      <a:pt x="0" y="8030"/>
                    </a:cubicBezTo>
                    <a:cubicBezTo>
                      <a:pt x="0" y="12417"/>
                      <a:pt x="4688" y="15846"/>
                      <a:pt x="10715" y="15846"/>
                    </a:cubicBezTo>
                    <a:lnTo>
                      <a:pt x="975457" y="15846"/>
                    </a:lnTo>
                    <a:cubicBezTo>
                      <a:pt x="981485" y="15846"/>
                      <a:pt x="986441" y="12203"/>
                      <a:pt x="986441" y="7809"/>
                    </a:cubicBezTo>
                    <a:cubicBezTo>
                      <a:pt x="986441" y="342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2" name="Google Shape;142;p3"/>
              <p:cNvSpPr/>
              <p:nvPr/>
            </p:nvSpPr>
            <p:spPr>
              <a:xfrm>
                <a:off x="8671165" y="4493798"/>
                <a:ext cx="986440" cy="16060"/>
              </a:xfrm>
              <a:custGeom>
                <a:rect b="b" l="l" r="r" t="t"/>
                <a:pathLst>
                  <a:path extrusionOk="0" h="16060" w="986440">
                    <a:moveTo>
                      <a:pt x="10715" y="0"/>
                    </a:moveTo>
                    <a:cubicBezTo>
                      <a:pt x="4688" y="0"/>
                      <a:pt x="0" y="3643"/>
                      <a:pt x="0" y="8030"/>
                    </a:cubicBezTo>
                    <a:cubicBezTo>
                      <a:pt x="0" y="12417"/>
                      <a:pt x="4688" y="16060"/>
                      <a:pt x="10715" y="16060"/>
                    </a:cubicBezTo>
                    <a:lnTo>
                      <a:pt x="975457" y="15846"/>
                    </a:lnTo>
                    <a:cubicBezTo>
                      <a:pt x="981485" y="15846"/>
                      <a:pt x="986441" y="12417"/>
                      <a:pt x="986441" y="8030"/>
                    </a:cubicBezTo>
                    <a:cubicBezTo>
                      <a:pt x="986441" y="364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3" name="Google Shape;143;p3"/>
              <p:cNvSpPr/>
              <p:nvPr/>
            </p:nvSpPr>
            <p:spPr>
              <a:xfrm>
                <a:off x="8671165" y="4639061"/>
                <a:ext cx="986440" cy="16060"/>
              </a:xfrm>
              <a:custGeom>
                <a:rect b="b" l="l" r="r" t="t"/>
                <a:pathLst>
                  <a:path extrusionOk="0" h="16060" w="986440">
                    <a:moveTo>
                      <a:pt x="975457" y="0"/>
                    </a:moveTo>
                    <a:lnTo>
                      <a:pt x="10715" y="221"/>
                    </a:lnTo>
                    <a:cubicBezTo>
                      <a:pt x="4688" y="221"/>
                      <a:pt x="0" y="3643"/>
                      <a:pt x="0" y="8030"/>
                    </a:cubicBezTo>
                    <a:cubicBezTo>
                      <a:pt x="0" y="12423"/>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4" name="Google Shape;144;p3"/>
            <p:cNvSpPr/>
            <p:nvPr/>
          </p:nvSpPr>
          <p:spPr>
            <a:xfrm>
              <a:off x="9407663" y="3347032"/>
              <a:ext cx="185849" cy="440760"/>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45" name="Google Shape;145;p3"/>
          <p:cNvGrpSpPr/>
          <p:nvPr/>
        </p:nvGrpSpPr>
        <p:grpSpPr>
          <a:xfrm rot="1008573">
            <a:off x="-82330" y="5007119"/>
            <a:ext cx="3849776" cy="1496226"/>
            <a:chOff x="190402" y="5239046"/>
            <a:chExt cx="3849661" cy="1496182"/>
          </a:xfrm>
        </p:grpSpPr>
        <p:sp>
          <p:nvSpPr>
            <p:cNvPr id="146" name="Google Shape;146;p3"/>
            <p:cNvSpPr/>
            <p:nvPr/>
          </p:nvSpPr>
          <p:spPr>
            <a:xfrm>
              <a:off x="496295" y="5598191"/>
              <a:ext cx="3543767" cy="1137037"/>
            </a:xfrm>
            <a:custGeom>
              <a:rect b="b" l="l" r="r" t="t"/>
              <a:pathLst>
                <a:path extrusionOk="0" h="879719" w="2741793">
                  <a:moveTo>
                    <a:pt x="0" y="0"/>
                  </a:moveTo>
                  <a:lnTo>
                    <a:pt x="2741794" y="0"/>
                  </a:lnTo>
                  <a:lnTo>
                    <a:pt x="2741794" y="879719"/>
                  </a:lnTo>
                  <a:lnTo>
                    <a:pt x="0" y="879719"/>
                  </a:lnTo>
                  <a:lnTo>
                    <a:pt x="0" y="0"/>
                  </a:lnTo>
                  <a:close/>
                </a:path>
              </a:pathLst>
            </a:custGeom>
            <a:solidFill>
              <a:schemeClr val="accent2"/>
            </a:solidFill>
            <a:ln>
              <a:noFill/>
            </a:ln>
            <a:effectLst>
              <a:outerShdw blurRad="57150" rotWithShape="0" algn="bl" dir="5400000" dist="19050">
                <a:srgbClr val="000000">
                  <a:alpha val="27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7" name="Google Shape;147;p3"/>
            <p:cNvGrpSpPr/>
            <p:nvPr/>
          </p:nvGrpSpPr>
          <p:grpSpPr>
            <a:xfrm>
              <a:off x="493499" y="5719547"/>
              <a:ext cx="3546167" cy="879779"/>
              <a:chOff x="2556976" y="5415455"/>
              <a:chExt cx="2744499" cy="680891"/>
            </a:xfrm>
          </p:grpSpPr>
          <p:sp>
            <p:nvSpPr>
              <p:cNvPr id="148" name="Google Shape;148;p3"/>
              <p:cNvSpPr/>
              <p:nvPr/>
            </p:nvSpPr>
            <p:spPr>
              <a:xfrm>
                <a:off x="2556976" y="5415455"/>
                <a:ext cx="2744499" cy="6965"/>
              </a:xfrm>
              <a:custGeom>
                <a:rect b="b" l="l" r="r" t="t"/>
                <a:pathLst>
                  <a:path extrusionOk="0" h="6965" w="2744499">
                    <a:moveTo>
                      <a:pt x="0" y="0"/>
                    </a:moveTo>
                    <a:lnTo>
                      <a:pt x="0" y="6409"/>
                    </a:lnTo>
                    <a:lnTo>
                      <a:pt x="2744500" y="6965"/>
                    </a:lnTo>
                    <a:lnTo>
                      <a:pt x="2744500" y="562"/>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9" name="Google Shape;149;p3"/>
              <p:cNvSpPr/>
              <p:nvPr/>
            </p:nvSpPr>
            <p:spPr>
              <a:xfrm>
                <a:off x="2556976" y="5550298"/>
                <a:ext cx="2744499" cy="6965"/>
              </a:xfrm>
              <a:custGeom>
                <a:rect b="b" l="l" r="r" t="t"/>
                <a:pathLst>
                  <a:path extrusionOk="0" h="6965" w="2744499">
                    <a:moveTo>
                      <a:pt x="0" y="0"/>
                    </a:moveTo>
                    <a:lnTo>
                      <a:pt x="0" y="6409"/>
                    </a:lnTo>
                    <a:lnTo>
                      <a:pt x="2744500" y="6965"/>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 name="Google Shape;150;p3"/>
              <p:cNvSpPr/>
              <p:nvPr/>
            </p:nvSpPr>
            <p:spPr>
              <a:xfrm>
                <a:off x="2556976" y="5685000"/>
                <a:ext cx="2744499" cy="6965"/>
              </a:xfrm>
              <a:custGeom>
                <a:rect b="b" l="l" r="r" t="t"/>
                <a:pathLst>
                  <a:path extrusionOk="0" h="6965" w="2744499">
                    <a:moveTo>
                      <a:pt x="0" y="0"/>
                    </a:moveTo>
                    <a:lnTo>
                      <a:pt x="0" y="6409"/>
                    </a:lnTo>
                    <a:lnTo>
                      <a:pt x="2744500" y="6965"/>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 name="Google Shape;151;p3"/>
              <p:cNvSpPr/>
              <p:nvPr/>
            </p:nvSpPr>
            <p:spPr>
              <a:xfrm>
                <a:off x="2556976" y="5819843"/>
                <a:ext cx="2744499" cy="6958"/>
              </a:xfrm>
              <a:custGeom>
                <a:rect b="b" l="l" r="r" t="t"/>
                <a:pathLst>
                  <a:path extrusionOk="0" h="6958" w="2744499">
                    <a:moveTo>
                      <a:pt x="0" y="0"/>
                    </a:moveTo>
                    <a:lnTo>
                      <a:pt x="0" y="6403"/>
                    </a:lnTo>
                    <a:lnTo>
                      <a:pt x="2744500" y="6958"/>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 name="Google Shape;152;p3"/>
              <p:cNvSpPr/>
              <p:nvPr/>
            </p:nvSpPr>
            <p:spPr>
              <a:xfrm>
                <a:off x="2556976" y="5954538"/>
                <a:ext cx="2744499" cy="6965"/>
              </a:xfrm>
              <a:custGeom>
                <a:rect b="b" l="l" r="r" t="t"/>
                <a:pathLst>
                  <a:path extrusionOk="0" h="6965" w="2744499">
                    <a:moveTo>
                      <a:pt x="0" y="0"/>
                    </a:moveTo>
                    <a:lnTo>
                      <a:pt x="0" y="6409"/>
                    </a:lnTo>
                    <a:lnTo>
                      <a:pt x="2744500" y="6965"/>
                    </a:lnTo>
                    <a:lnTo>
                      <a:pt x="2744500" y="56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 name="Google Shape;153;p3"/>
              <p:cNvSpPr/>
              <p:nvPr/>
            </p:nvSpPr>
            <p:spPr>
              <a:xfrm>
                <a:off x="2556976" y="6089381"/>
                <a:ext cx="2744499" cy="6965"/>
              </a:xfrm>
              <a:custGeom>
                <a:rect b="b" l="l" r="r" t="t"/>
                <a:pathLst>
                  <a:path extrusionOk="0" h="6965" w="2744499">
                    <a:moveTo>
                      <a:pt x="0" y="0"/>
                    </a:moveTo>
                    <a:lnTo>
                      <a:pt x="0" y="6409"/>
                    </a:lnTo>
                    <a:lnTo>
                      <a:pt x="2744500" y="6965"/>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4" name="Google Shape;154;p3"/>
            <p:cNvGrpSpPr/>
            <p:nvPr/>
          </p:nvGrpSpPr>
          <p:grpSpPr>
            <a:xfrm>
              <a:off x="626963" y="5597230"/>
              <a:ext cx="3346695" cy="1134245"/>
              <a:chOff x="2660268" y="5320789"/>
              <a:chExt cx="2590121" cy="877831"/>
            </a:xfrm>
          </p:grpSpPr>
          <p:grpSp>
            <p:nvGrpSpPr>
              <p:cNvPr id="155" name="Google Shape;155;p3"/>
              <p:cNvGrpSpPr/>
              <p:nvPr/>
            </p:nvGrpSpPr>
            <p:grpSpPr>
              <a:xfrm>
                <a:off x="2660268" y="5320789"/>
                <a:ext cx="689906" cy="877831"/>
                <a:chOff x="2660268" y="5320789"/>
                <a:chExt cx="689906" cy="877831"/>
              </a:xfrm>
            </p:grpSpPr>
            <p:sp>
              <p:nvSpPr>
                <p:cNvPr id="156" name="Google Shape;156;p3"/>
                <p:cNvSpPr/>
                <p:nvPr/>
              </p:nvSpPr>
              <p:spPr>
                <a:xfrm>
                  <a:off x="3334181" y="5323134"/>
                  <a:ext cx="15993" cy="875486"/>
                </a:xfrm>
                <a:custGeom>
                  <a:rect b="b" l="l" r="r" t="t"/>
                  <a:pathLst>
                    <a:path extrusionOk="0" h="875486" w="15993">
                      <a:moveTo>
                        <a:pt x="15993" y="20"/>
                      </a:moveTo>
                      <a:lnTo>
                        <a:pt x="9591"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 name="Google Shape;157;p3"/>
                <p:cNvSpPr/>
                <p:nvPr/>
              </p:nvSpPr>
              <p:spPr>
                <a:xfrm>
                  <a:off x="3199344" y="5322665"/>
                  <a:ext cx="15993" cy="875486"/>
                </a:xfrm>
                <a:custGeom>
                  <a:rect b="b" l="l" r="r" t="t"/>
                  <a:pathLst>
                    <a:path extrusionOk="0" h="875486" w="15993">
                      <a:moveTo>
                        <a:pt x="15993" y="20"/>
                      </a:moveTo>
                      <a:lnTo>
                        <a:pt x="9584" y="0"/>
                      </a:lnTo>
                      <a:lnTo>
                        <a:pt x="0" y="875466"/>
                      </a:lnTo>
                      <a:lnTo>
                        <a:pt x="6403"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 name="Google Shape;158;p3"/>
                <p:cNvSpPr/>
                <p:nvPr/>
              </p:nvSpPr>
              <p:spPr>
                <a:xfrm>
                  <a:off x="3064642" y="5322196"/>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 name="Google Shape;159;p3"/>
                <p:cNvSpPr/>
                <p:nvPr/>
              </p:nvSpPr>
              <p:spPr>
                <a:xfrm>
                  <a:off x="2929806" y="5321727"/>
                  <a:ext cx="15993" cy="875486"/>
                </a:xfrm>
                <a:custGeom>
                  <a:rect b="b" l="l" r="r" t="t"/>
                  <a:pathLst>
                    <a:path extrusionOk="0" h="875486" w="15993">
                      <a:moveTo>
                        <a:pt x="15993" y="20"/>
                      </a:moveTo>
                      <a:lnTo>
                        <a:pt x="9591" y="0"/>
                      </a:lnTo>
                      <a:lnTo>
                        <a:pt x="0" y="875466"/>
                      </a:lnTo>
                      <a:lnTo>
                        <a:pt x="6409" y="875487"/>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 name="Google Shape;160;p3"/>
                <p:cNvSpPr/>
                <p:nvPr/>
              </p:nvSpPr>
              <p:spPr>
                <a:xfrm>
                  <a:off x="2795111" y="5321258"/>
                  <a:ext cx="15993" cy="875493"/>
                </a:xfrm>
                <a:custGeom>
                  <a:rect b="b" l="l" r="r" t="t"/>
                  <a:pathLst>
                    <a:path extrusionOk="0" h="875493" w="15993">
                      <a:moveTo>
                        <a:pt x="15993" y="20"/>
                      </a:moveTo>
                      <a:lnTo>
                        <a:pt x="9584" y="0"/>
                      </a:lnTo>
                      <a:lnTo>
                        <a:pt x="0" y="875467"/>
                      </a:lnTo>
                      <a:lnTo>
                        <a:pt x="6403"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1" name="Google Shape;161;p3"/>
                <p:cNvSpPr/>
                <p:nvPr/>
              </p:nvSpPr>
              <p:spPr>
                <a:xfrm>
                  <a:off x="2660268" y="5320789"/>
                  <a:ext cx="15999" cy="875493"/>
                </a:xfrm>
                <a:custGeom>
                  <a:rect b="b" l="l" r="r" t="t"/>
                  <a:pathLst>
                    <a:path extrusionOk="0" h="875493" w="15999">
                      <a:moveTo>
                        <a:pt x="16000" y="27"/>
                      </a:moveTo>
                      <a:lnTo>
                        <a:pt x="9591" y="0"/>
                      </a:lnTo>
                      <a:lnTo>
                        <a:pt x="0" y="875473"/>
                      </a:lnTo>
                      <a:lnTo>
                        <a:pt x="6409" y="875493"/>
                      </a:lnTo>
                      <a:lnTo>
                        <a:pt x="16000"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2" name="Google Shape;162;p3"/>
              <p:cNvGrpSpPr/>
              <p:nvPr/>
            </p:nvGrpSpPr>
            <p:grpSpPr>
              <a:xfrm>
                <a:off x="3473363" y="5320789"/>
                <a:ext cx="689906" cy="877831"/>
                <a:chOff x="3473363" y="5320789"/>
                <a:chExt cx="689906" cy="877831"/>
              </a:xfrm>
            </p:grpSpPr>
            <p:sp>
              <p:nvSpPr>
                <p:cNvPr id="163" name="Google Shape;163;p3"/>
                <p:cNvSpPr/>
                <p:nvPr/>
              </p:nvSpPr>
              <p:spPr>
                <a:xfrm>
                  <a:off x="4147276" y="5323134"/>
                  <a:ext cx="15993" cy="875486"/>
                </a:xfrm>
                <a:custGeom>
                  <a:rect b="b" l="l" r="r" t="t"/>
                  <a:pathLst>
                    <a:path extrusionOk="0" h="875486" w="15993">
                      <a:moveTo>
                        <a:pt x="15993" y="20"/>
                      </a:moveTo>
                      <a:lnTo>
                        <a:pt x="9591"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4" name="Google Shape;164;p3"/>
                <p:cNvSpPr/>
                <p:nvPr/>
              </p:nvSpPr>
              <p:spPr>
                <a:xfrm>
                  <a:off x="4012440" y="5322665"/>
                  <a:ext cx="15993" cy="875486"/>
                </a:xfrm>
                <a:custGeom>
                  <a:rect b="b" l="l" r="r" t="t"/>
                  <a:pathLst>
                    <a:path extrusionOk="0" h="875486" w="15993">
                      <a:moveTo>
                        <a:pt x="15993" y="20"/>
                      </a:moveTo>
                      <a:lnTo>
                        <a:pt x="9584"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 name="Google Shape;165;p3"/>
                <p:cNvSpPr/>
                <p:nvPr/>
              </p:nvSpPr>
              <p:spPr>
                <a:xfrm>
                  <a:off x="3877737" y="5322196"/>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 name="Google Shape;166;p3"/>
                <p:cNvSpPr/>
                <p:nvPr/>
              </p:nvSpPr>
              <p:spPr>
                <a:xfrm>
                  <a:off x="3742901" y="5321727"/>
                  <a:ext cx="15993" cy="875486"/>
                </a:xfrm>
                <a:custGeom>
                  <a:rect b="b" l="l" r="r" t="t"/>
                  <a:pathLst>
                    <a:path extrusionOk="0" h="875486" w="15993">
                      <a:moveTo>
                        <a:pt x="15993" y="20"/>
                      </a:moveTo>
                      <a:lnTo>
                        <a:pt x="9590" y="0"/>
                      </a:lnTo>
                      <a:lnTo>
                        <a:pt x="0" y="875466"/>
                      </a:lnTo>
                      <a:lnTo>
                        <a:pt x="6409" y="875487"/>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 name="Google Shape;167;p3"/>
                <p:cNvSpPr/>
                <p:nvPr/>
              </p:nvSpPr>
              <p:spPr>
                <a:xfrm>
                  <a:off x="3608206" y="5321258"/>
                  <a:ext cx="15993" cy="875493"/>
                </a:xfrm>
                <a:custGeom>
                  <a:rect b="b" l="l" r="r" t="t"/>
                  <a:pathLst>
                    <a:path extrusionOk="0" h="875493" w="15993">
                      <a:moveTo>
                        <a:pt x="15993" y="20"/>
                      </a:moveTo>
                      <a:lnTo>
                        <a:pt x="9584" y="0"/>
                      </a:lnTo>
                      <a:lnTo>
                        <a:pt x="0" y="875467"/>
                      </a:lnTo>
                      <a:lnTo>
                        <a:pt x="6403"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 name="Google Shape;168;p3"/>
                <p:cNvSpPr/>
                <p:nvPr/>
              </p:nvSpPr>
              <p:spPr>
                <a:xfrm>
                  <a:off x="3473363" y="5320789"/>
                  <a:ext cx="15999" cy="875493"/>
                </a:xfrm>
                <a:custGeom>
                  <a:rect b="b" l="l" r="r" t="t"/>
                  <a:pathLst>
                    <a:path extrusionOk="0" h="875493" w="15999">
                      <a:moveTo>
                        <a:pt x="16000" y="27"/>
                      </a:moveTo>
                      <a:lnTo>
                        <a:pt x="9591" y="0"/>
                      </a:lnTo>
                      <a:lnTo>
                        <a:pt x="0" y="875473"/>
                      </a:lnTo>
                      <a:lnTo>
                        <a:pt x="6409" y="875493"/>
                      </a:lnTo>
                      <a:lnTo>
                        <a:pt x="16000"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69" name="Google Shape;169;p3"/>
              <p:cNvGrpSpPr/>
              <p:nvPr/>
            </p:nvGrpSpPr>
            <p:grpSpPr>
              <a:xfrm>
                <a:off x="4286458" y="5320789"/>
                <a:ext cx="689906" cy="877831"/>
                <a:chOff x="4286458" y="5320789"/>
                <a:chExt cx="689906" cy="877831"/>
              </a:xfrm>
            </p:grpSpPr>
            <p:sp>
              <p:nvSpPr>
                <p:cNvPr id="170" name="Google Shape;170;p3"/>
                <p:cNvSpPr/>
                <p:nvPr/>
              </p:nvSpPr>
              <p:spPr>
                <a:xfrm>
                  <a:off x="4960371" y="5323134"/>
                  <a:ext cx="15993" cy="875486"/>
                </a:xfrm>
                <a:custGeom>
                  <a:rect b="b" l="l" r="r" t="t"/>
                  <a:pathLst>
                    <a:path extrusionOk="0" h="875486" w="15993">
                      <a:moveTo>
                        <a:pt x="15993" y="20"/>
                      </a:moveTo>
                      <a:lnTo>
                        <a:pt x="9591"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 name="Google Shape;171;p3"/>
                <p:cNvSpPr/>
                <p:nvPr/>
              </p:nvSpPr>
              <p:spPr>
                <a:xfrm>
                  <a:off x="4825534" y="5322665"/>
                  <a:ext cx="15993" cy="875486"/>
                </a:xfrm>
                <a:custGeom>
                  <a:rect b="b" l="l" r="r" t="t"/>
                  <a:pathLst>
                    <a:path extrusionOk="0" h="875486" w="15993">
                      <a:moveTo>
                        <a:pt x="15993" y="20"/>
                      </a:moveTo>
                      <a:lnTo>
                        <a:pt x="9584"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2" name="Google Shape;172;p3"/>
                <p:cNvSpPr/>
                <p:nvPr/>
              </p:nvSpPr>
              <p:spPr>
                <a:xfrm>
                  <a:off x="4690832" y="5322196"/>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 name="Google Shape;173;p3"/>
                <p:cNvSpPr/>
                <p:nvPr/>
              </p:nvSpPr>
              <p:spPr>
                <a:xfrm>
                  <a:off x="4555996" y="5321727"/>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 name="Google Shape;174;p3"/>
                <p:cNvSpPr/>
                <p:nvPr/>
              </p:nvSpPr>
              <p:spPr>
                <a:xfrm>
                  <a:off x="4421301" y="5321258"/>
                  <a:ext cx="15993" cy="875493"/>
                </a:xfrm>
                <a:custGeom>
                  <a:rect b="b" l="l" r="r" t="t"/>
                  <a:pathLst>
                    <a:path extrusionOk="0" h="875493" w="15993">
                      <a:moveTo>
                        <a:pt x="15993" y="20"/>
                      </a:moveTo>
                      <a:lnTo>
                        <a:pt x="9584" y="0"/>
                      </a:lnTo>
                      <a:lnTo>
                        <a:pt x="0" y="875467"/>
                      </a:lnTo>
                      <a:lnTo>
                        <a:pt x="6403"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 name="Google Shape;175;p3"/>
                <p:cNvSpPr/>
                <p:nvPr/>
              </p:nvSpPr>
              <p:spPr>
                <a:xfrm>
                  <a:off x="4286458" y="5320789"/>
                  <a:ext cx="15999" cy="875493"/>
                </a:xfrm>
                <a:custGeom>
                  <a:rect b="b" l="l" r="r" t="t"/>
                  <a:pathLst>
                    <a:path extrusionOk="0" h="875493" w="15999">
                      <a:moveTo>
                        <a:pt x="16000" y="27"/>
                      </a:moveTo>
                      <a:lnTo>
                        <a:pt x="9591" y="0"/>
                      </a:lnTo>
                      <a:lnTo>
                        <a:pt x="0" y="875473"/>
                      </a:lnTo>
                      <a:lnTo>
                        <a:pt x="6409" y="875493"/>
                      </a:lnTo>
                      <a:lnTo>
                        <a:pt x="16000"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6" name="Google Shape;176;p3"/>
              <p:cNvSpPr/>
              <p:nvPr/>
            </p:nvSpPr>
            <p:spPr>
              <a:xfrm>
                <a:off x="5234396" y="5321258"/>
                <a:ext cx="15993" cy="875493"/>
              </a:xfrm>
              <a:custGeom>
                <a:rect b="b" l="l" r="r" t="t"/>
                <a:pathLst>
                  <a:path extrusionOk="0" h="875493" w="15993">
                    <a:moveTo>
                      <a:pt x="15993" y="20"/>
                    </a:moveTo>
                    <a:lnTo>
                      <a:pt x="9584" y="0"/>
                    </a:lnTo>
                    <a:lnTo>
                      <a:pt x="0" y="875467"/>
                    </a:lnTo>
                    <a:lnTo>
                      <a:pt x="6409"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 name="Google Shape;177;p3"/>
              <p:cNvSpPr/>
              <p:nvPr/>
            </p:nvSpPr>
            <p:spPr>
              <a:xfrm>
                <a:off x="5099560" y="5320789"/>
                <a:ext cx="15993" cy="875493"/>
              </a:xfrm>
              <a:custGeom>
                <a:rect b="b" l="l" r="r" t="t"/>
                <a:pathLst>
                  <a:path extrusionOk="0" h="875493" w="15993">
                    <a:moveTo>
                      <a:pt x="15993" y="27"/>
                    </a:moveTo>
                    <a:lnTo>
                      <a:pt x="9584" y="0"/>
                    </a:lnTo>
                    <a:lnTo>
                      <a:pt x="0" y="875473"/>
                    </a:lnTo>
                    <a:lnTo>
                      <a:pt x="6403" y="875493"/>
                    </a:lnTo>
                    <a:lnTo>
                      <a:pt x="15993"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8" name="Google Shape;178;p3"/>
            <p:cNvSpPr/>
            <p:nvPr/>
          </p:nvSpPr>
          <p:spPr>
            <a:xfrm rot="-5142157">
              <a:off x="161806" y="5336968"/>
              <a:ext cx="1027065" cy="895430"/>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179" name="Shape 179"/>
        <p:cNvGrpSpPr/>
        <p:nvPr/>
      </p:nvGrpSpPr>
      <p:grpSpPr>
        <a:xfrm>
          <a:off x="0" y="0"/>
          <a:ext cx="0" cy="0"/>
          <a:chOff x="0" y="0"/>
          <a:chExt cx="0" cy="0"/>
        </a:xfrm>
      </p:grpSpPr>
      <p:grpSp>
        <p:nvGrpSpPr>
          <p:cNvPr id="180" name="Google Shape;180;p4"/>
          <p:cNvGrpSpPr/>
          <p:nvPr/>
        </p:nvGrpSpPr>
        <p:grpSpPr>
          <a:xfrm>
            <a:off x="-14298" y="-1175"/>
            <a:ext cx="12230660" cy="6862785"/>
            <a:chOff x="-14298" y="-1175"/>
            <a:chExt cx="12230660" cy="6862785"/>
          </a:xfrm>
        </p:grpSpPr>
        <p:sp>
          <p:nvSpPr>
            <p:cNvPr id="181" name="Google Shape;181;p4"/>
            <p:cNvSpPr/>
            <p:nvPr/>
          </p:nvSpPr>
          <p:spPr>
            <a:xfrm rot="5400000">
              <a:off x="-1057068" y="3371761"/>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2" name="Google Shape;182;p4"/>
            <p:cNvSpPr/>
            <p:nvPr/>
          </p:nvSpPr>
          <p:spPr>
            <a:xfrm rot="5400000">
              <a:off x="-1227653"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3" name="Google Shape;183;p4"/>
            <p:cNvSpPr/>
            <p:nvPr/>
          </p:nvSpPr>
          <p:spPr>
            <a:xfrm rot="5400000">
              <a:off x="-140680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4" name="Google Shape;184;p4"/>
            <p:cNvSpPr/>
            <p:nvPr/>
          </p:nvSpPr>
          <p:spPr>
            <a:xfrm rot="5400000">
              <a:off x="-158595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5" name="Google Shape;185;p4"/>
            <p:cNvSpPr/>
            <p:nvPr/>
          </p:nvSpPr>
          <p:spPr>
            <a:xfrm rot="5400000">
              <a:off x="-176510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6" name="Google Shape;186;p4"/>
            <p:cNvSpPr/>
            <p:nvPr/>
          </p:nvSpPr>
          <p:spPr>
            <a:xfrm rot="5400000">
              <a:off x="-194425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7" name="Google Shape;187;p4"/>
            <p:cNvSpPr/>
            <p:nvPr/>
          </p:nvSpPr>
          <p:spPr>
            <a:xfrm rot="5400000">
              <a:off x="-212340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8" name="Google Shape;188;p4"/>
            <p:cNvSpPr/>
            <p:nvPr/>
          </p:nvSpPr>
          <p:spPr>
            <a:xfrm rot="5400000">
              <a:off x="-230255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9" name="Google Shape;189;p4"/>
            <p:cNvSpPr/>
            <p:nvPr/>
          </p:nvSpPr>
          <p:spPr>
            <a:xfrm rot="5400000">
              <a:off x="-248170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0" name="Google Shape;190;p4"/>
            <p:cNvSpPr/>
            <p:nvPr/>
          </p:nvSpPr>
          <p:spPr>
            <a:xfrm rot="5400000">
              <a:off x="-266085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1" name="Google Shape;191;p4"/>
            <p:cNvSpPr/>
            <p:nvPr/>
          </p:nvSpPr>
          <p:spPr>
            <a:xfrm rot="5400000">
              <a:off x="-2840007"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2" name="Google Shape;192;p4"/>
            <p:cNvSpPr/>
            <p:nvPr/>
          </p:nvSpPr>
          <p:spPr>
            <a:xfrm rot="5400000">
              <a:off x="-3019157"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3" name="Google Shape;193;p4"/>
            <p:cNvSpPr/>
            <p:nvPr/>
          </p:nvSpPr>
          <p:spPr>
            <a:xfrm rot="5400000">
              <a:off x="-3198307"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4" name="Google Shape;194;p4"/>
            <p:cNvSpPr/>
            <p:nvPr/>
          </p:nvSpPr>
          <p:spPr>
            <a:xfrm rot="5400000">
              <a:off x="-3377458"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5" name="Google Shape;195;p4"/>
            <p:cNvSpPr/>
            <p:nvPr/>
          </p:nvSpPr>
          <p:spPr>
            <a:xfrm rot="5400000">
              <a:off x="1433921" y="3370536"/>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6" name="Google Shape;196;p4"/>
            <p:cNvSpPr/>
            <p:nvPr/>
          </p:nvSpPr>
          <p:spPr>
            <a:xfrm rot="5400000">
              <a:off x="1263336"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7" name="Google Shape;197;p4"/>
            <p:cNvSpPr/>
            <p:nvPr/>
          </p:nvSpPr>
          <p:spPr>
            <a:xfrm rot="5400000">
              <a:off x="1084185"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8" name="Google Shape;198;p4"/>
            <p:cNvSpPr/>
            <p:nvPr/>
          </p:nvSpPr>
          <p:spPr>
            <a:xfrm rot="5400000">
              <a:off x="905035"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9" name="Google Shape;199;p4"/>
            <p:cNvSpPr/>
            <p:nvPr/>
          </p:nvSpPr>
          <p:spPr>
            <a:xfrm rot="5400000">
              <a:off x="725884"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0" name="Google Shape;200;p4"/>
            <p:cNvSpPr/>
            <p:nvPr/>
          </p:nvSpPr>
          <p:spPr>
            <a:xfrm rot="5400000">
              <a:off x="546734"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1" name="Google Shape;201;p4"/>
            <p:cNvSpPr/>
            <p:nvPr/>
          </p:nvSpPr>
          <p:spPr>
            <a:xfrm rot="5400000">
              <a:off x="367584"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2" name="Google Shape;202;p4"/>
            <p:cNvSpPr/>
            <p:nvPr/>
          </p:nvSpPr>
          <p:spPr>
            <a:xfrm rot="5400000">
              <a:off x="188433"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3" name="Google Shape;203;p4"/>
            <p:cNvSpPr/>
            <p:nvPr/>
          </p:nvSpPr>
          <p:spPr>
            <a:xfrm rot="5400000">
              <a:off x="9283"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4" name="Google Shape;204;p4"/>
            <p:cNvSpPr/>
            <p:nvPr/>
          </p:nvSpPr>
          <p:spPr>
            <a:xfrm rot="5400000">
              <a:off x="-169867"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5" name="Google Shape;205;p4"/>
            <p:cNvSpPr/>
            <p:nvPr/>
          </p:nvSpPr>
          <p:spPr>
            <a:xfrm rot="5400000">
              <a:off x="-349018"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6" name="Google Shape;206;p4"/>
            <p:cNvSpPr/>
            <p:nvPr/>
          </p:nvSpPr>
          <p:spPr>
            <a:xfrm rot="5400000">
              <a:off x="-528168"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7" name="Google Shape;207;p4"/>
            <p:cNvSpPr/>
            <p:nvPr/>
          </p:nvSpPr>
          <p:spPr>
            <a:xfrm rot="5400000">
              <a:off x="-707318"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8" name="Google Shape;208;p4"/>
            <p:cNvSpPr/>
            <p:nvPr/>
          </p:nvSpPr>
          <p:spPr>
            <a:xfrm rot="5400000">
              <a:off x="-886469"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9" name="Google Shape;209;p4"/>
            <p:cNvSpPr/>
            <p:nvPr/>
          </p:nvSpPr>
          <p:spPr>
            <a:xfrm rot="5400000">
              <a:off x="3924910" y="3372374"/>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0" name="Google Shape;210;p4"/>
            <p:cNvSpPr/>
            <p:nvPr/>
          </p:nvSpPr>
          <p:spPr>
            <a:xfrm rot="5400000">
              <a:off x="3754324"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1" name="Google Shape;211;p4"/>
            <p:cNvSpPr/>
            <p:nvPr/>
          </p:nvSpPr>
          <p:spPr>
            <a:xfrm rot="5400000">
              <a:off x="3575174"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2" name="Google Shape;212;p4"/>
            <p:cNvSpPr/>
            <p:nvPr/>
          </p:nvSpPr>
          <p:spPr>
            <a:xfrm rot="5400000">
              <a:off x="3396024"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3" name="Google Shape;213;p4"/>
            <p:cNvSpPr/>
            <p:nvPr/>
          </p:nvSpPr>
          <p:spPr>
            <a:xfrm rot="5400000">
              <a:off x="3216873"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4" name="Google Shape;214;p4"/>
            <p:cNvSpPr/>
            <p:nvPr/>
          </p:nvSpPr>
          <p:spPr>
            <a:xfrm rot="5400000">
              <a:off x="3037723"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5" name="Google Shape;215;p4"/>
            <p:cNvSpPr/>
            <p:nvPr/>
          </p:nvSpPr>
          <p:spPr>
            <a:xfrm rot="5400000">
              <a:off x="2858573"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6" name="Google Shape;216;p4"/>
            <p:cNvSpPr/>
            <p:nvPr/>
          </p:nvSpPr>
          <p:spPr>
            <a:xfrm rot="5400000">
              <a:off x="2679422"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7" name="Google Shape;217;p4"/>
            <p:cNvSpPr/>
            <p:nvPr/>
          </p:nvSpPr>
          <p:spPr>
            <a:xfrm rot="5400000">
              <a:off x="2500272"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8" name="Google Shape;218;p4"/>
            <p:cNvSpPr/>
            <p:nvPr/>
          </p:nvSpPr>
          <p:spPr>
            <a:xfrm rot="5400000">
              <a:off x="2321122"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9" name="Google Shape;219;p4"/>
            <p:cNvSpPr/>
            <p:nvPr/>
          </p:nvSpPr>
          <p:spPr>
            <a:xfrm rot="5400000">
              <a:off x="2141971"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20" name="Google Shape;220;p4"/>
            <p:cNvSpPr/>
            <p:nvPr/>
          </p:nvSpPr>
          <p:spPr>
            <a:xfrm rot="5400000">
              <a:off x="1962821"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21" name="Google Shape;221;p4"/>
            <p:cNvSpPr/>
            <p:nvPr/>
          </p:nvSpPr>
          <p:spPr>
            <a:xfrm rot="5400000">
              <a:off x="1783670"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22" name="Google Shape;222;p4"/>
            <p:cNvSpPr/>
            <p:nvPr/>
          </p:nvSpPr>
          <p:spPr>
            <a:xfrm rot="5400000">
              <a:off x="1604520"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23" name="Google Shape;223;p4"/>
            <p:cNvSpPr/>
            <p:nvPr/>
          </p:nvSpPr>
          <p:spPr>
            <a:xfrm rot="5400000">
              <a:off x="6415899" y="3371149"/>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24" name="Google Shape;224;p4"/>
            <p:cNvSpPr/>
            <p:nvPr/>
          </p:nvSpPr>
          <p:spPr>
            <a:xfrm rot="5400000">
              <a:off x="6245313"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25" name="Google Shape;225;p4"/>
            <p:cNvSpPr/>
            <p:nvPr/>
          </p:nvSpPr>
          <p:spPr>
            <a:xfrm rot="5400000">
              <a:off x="6066163"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26" name="Google Shape;226;p4"/>
            <p:cNvSpPr/>
            <p:nvPr/>
          </p:nvSpPr>
          <p:spPr>
            <a:xfrm rot="5400000">
              <a:off x="5887013"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27" name="Google Shape;227;p4"/>
            <p:cNvSpPr/>
            <p:nvPr/>
          </p:nvSpPr>
          <p:spPr>
            <a:xfrm rot="5400000">
              <a:off x="5707862"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28" name="Google Shape;228;p4"/>
            <p:cNvSpPr/>
            <p:nvPr/>
          </p:nvSpPr>
          <p:spPr>
            <a:xfrm rot="5400000">
              <a:off x="5528712"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29" name="Google Shape;229;p4"/>
            <p:cNvSpPr/>
            <p:nvPr/>
          </p:nvSpPr>
          <p:spPr>
            <a:xfrm rot="5400000">
              <a:off x="5349561"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0" name="Google Shape;230;p4"/>
            <p:cNvSpPr/>
            <p:nvPr/>
          </p:nvSpPr>
          <p:spPr>
            <a:xfrm rot="5400000">
              <a:off x="5170411"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1" name="Google Shape;231;p4"/>
            <p:cNvSpPr/>
            <p:nvPr/>
          </p:nvSpPr>
          <p:spPr>
            <a:xfrm rot="5400000">
              <a:off x="4991261"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2" name="Google Shape;232;p4"/>
            <p:cNvSpPr/>
            <p:nvPr/>
          </p:nvSpPr>
          <p:spPr>
            <a:xfrm rot="5400000">
              <a:off x="4812110"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3" name="Google Shape;233;p4"/>
            <p:cNvSpPr/>
            <p:nvPr/>
          </p:nvSpPr>
          <p:spPr>
            <a:xfrm rot="5400000">
              <a:off x="4632960"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4" name="Google Shape;234;p4"/>
            <p:cNvSpPr/>
            <p:nvPr/>
          </p:nvSpPr>
          <p:spPr>
            <a:xfrm rot="5400000">
              <a:off x="4453810"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5" name="Google Shape;235;p4"/>
            <p:cNvSpPr/>
            <p:nvPr/>
          </p:nvSpPr>
          <p:spPr>
            <a:xfrm rot="5400000">
              <a:off x="4274659"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6" name="Google Shape;236;p4"/>
            <p:cNvSpPr/>
            <p:nvPr/>
          </p:nvSpPr>
          <p:spPr>
            <a:xfrm rot="5400000">
              <a:off x="4095509"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7" name="Google Shape;237;p4"/>
            <p:cNvSpPr/>
            <p:nvPr/>
          </p:nvSpPr>
          <p:spPr>
            <a:xfrm rot="5400000">
              <a:off x="7831986" y="3372986"/>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8" name="Google Shape;238;p4"/>
            <p:cNvSpPr/>
            <p:nvPr/>
          </p:nvSpPr>
          <p:spPr>
            <a:xfrm rot="5400000">
              <a:off x="7661400"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9" name="Google Shape;239;p4"/>
            <p:cNvSpPr/>
            <p:nvPr/>
          </p:nvSpPr>
          <p:spPr>
            <a:xfrm rot="5400000">
              <a:off x="7482250"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0" name="Google Shape;240;p4"/>
            <p:cNvSpPr/>
            <p:nvPr/>
          </p:nvSpPr>
          <p:spPr>
            <a:xfrm rot="5400000">
              <a:off x="7303099"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1" name="Google Shape;241;p4"/>
            <p:cNvSpPr/>
            <p:nvPr/>
          </p:nvSpPr>
          <p:spPr>
            <a:xfrm rot="5400000">
              <a:off x="7123949"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2" name="Google Shape;242;p4"/>
            <p:cNvSpPr/>
            <p:nvPr/>
          </p:nvSpPr>
          <p:spPr>
            <a:xfrm rot="5400000">
              <a:off x="6944798"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3" name="Google Shape;243;p4"/>
            <p:cNvSpPr/>
            <p:nvPr/>
          </p:nvSpPr>
          <p:spPr>
            <a:xfrm rot="5400000">
              <a:off x="6765648"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4" name="Google Shape;244;p4"/>
            <p:cNvSpPr/>
            <p:nvPr/>
          </p:nvSpPr>
          <p:spPr>
            <a:xfrm rot="5400000">
              <a:off x="6586498"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5" name="Google Shape;245;p4"/>
            <p:cNvSpPr/>
            <p:nvPr/>
          </p:nvSpPr>
          <p:spPr>
            <a:xfrm rot="5400000">
              <a:off x="871918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6" name="Google Shape;246;p4"/>
            <p:cNvSpPr/>
            <p:nvPr/>
          </p:nvSpPr>
          <p:spPr>
            <a:xfrm rot="5400000">
              <a:off x="854003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7" name="Google Shape;247;p4"/>
            <p:cNvSpPr/>
            <p:nvPr/>
          </p:nvSpPr>
          <p:spPr>
            <a:xfrm rot="5400000">
              <a:off x="836088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8" name="Google Shape;248;p4"/>
            <p:cNvSpPr/>
            <p:nvPr/>
          </p:nvSpPr>
          <p:spPr>
            <a:xfrm rot="5400000">
              <a:off x="818173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9" name="Google Shape;249;p4"/>
            <p:cNvSpPr/>
            <p:nvPr/>
          </p:nvSpPr>
          <p:spPr>
            <a:xfrm rot="5400000">
              <a:off x="800258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nvGrpSpPr>
          <p:cNvPr id="250" name="Google Shape;250;p4"/>
          <p:cNvGrpSpPr/>
          <p:nvPr/>
        </p:nvGrpSpPr>
        <p:grpSpPr>
          <a:xfrm rot="1022271">
            <a:off x="9632076" y="-258542"/>
            <a:ext cx="2285651" cy="2680219"/>
            <a:chOff x="1367510" y="76523"/>
            <a:chExt cx="2285678" cy="2680250"/>
          </a:xfrm>
        </p:grpSpPr>
        <p:grpSp>
          <p:nvGrpSpPr>
            <p:cNvPr id="251" name="Google Shape;251;p4"/>
            <p:cNvGrpSpPr/>
            <p:nvPr/>
          </p:nvGrpSpPr>
          <p:grpSpPr>
            <a:xfrm>
              <a:off x="1367510" y="76523"/>
              <a:ext cx="2285678" cy="2680250"/>
              <a:chOff x="2577852" y="585768"/>
              <a:chExt cx="1509396" cy="1769960"/>
            </a:xfrm>
          </p:grpSpPr>
          <p:sp>
            <p:nvSpPr>
              <p:cNvPr id="252" name="Google Shape;252;p4"/>
              <p:cNvSpPr/>
              <p:nvPr/>
            </p:nvSpPr>
            <p:spPr>
              <a:xfrm>
                <a:off x="2577852" y="585768"/>
                <a:ext cx="1509396" cy="1769960"/>
              </a:xfrm>
              <a:custGeom>
                <a:rect b="b" l="l" r="r" t="t"/>
                <a:pathLst>
                  <a:path extrusionOk="0" h="1769960" w="1509396">
                    <a:moveTo>
                      <a:pt x="0" y="0"/>
                    </a:moveTo>
                    <a:lnTo>
                      <a:pt x="0" y="1769961"/>
                    </a:lnTo>
                    <a:lnTo>
                      <a:pt x="1509396" y="1769961"/>
                    </a:lnTo>
                    <a:lnTo>
                      <a:pt x="1509396" y="0"/>
                    </a:lnTo>
                    <a:lnTo>
                      <a:pt x="1321250" y="0"/>
                    </a:lnTo>
                    <a:lnTo>
                      <a:pt x="1327733" y="119922"/>
                    </a:lnTo>
                    <a:lnTo>
                      <a:pt x="1327733" y="120130"/>
                    </a:lnTo>
                    <a:cubicBezTo>
                      <a:pt x="1340177" y="125132"/>
                      <a:pt x="1349084" y="137087"/>
                      <a:pt x="1349084" y="151319"/>
                    </a:cubicBezTo>
                    <a:cubicBezTo>
                      <a:pt x="1349084" y="169997"/>
                      <a:pt x="1333861" y="185220"/>
                      <a:pt x="1315176" y="185220"/>
                    </a:cubicBezTo>
                    <a:cubicBezTo>
                      <a:pt x="1296497" y="185220"/>
                      <a:pt x="1281274" y="169997"/>
                      <a:pt x="1281274" y="151319"/>
                    </a:cubicBezTo>
                    <a:cubicBezTo>
                      <a:pt x="1281274" y="138601"/>
                      <a:pt x="1288695" y="128006"/>
                      <a:pt x="1299062" y="122226"/>
                    </a:cubicBezTo>
                    <a:lnTo>
                      <a:pt x="1296758" y="0"/>
                    </a:lnTo>
                    <a:lnTo>
                      <a:pt x="1124518" y="0"/>
                    </a:lnTo>
                    <a:lnTo>
                      <a:pt x="1126192" y="119085"/>
                    </a:lnTo>
                    <a:cubicBezTo>
                      <a:pt x="1141027" y="122668"/>
                      <a:pt x="1152144" y="135379"/>
                      <a:pt x="1152144" y="151319"/>
                    </a:cubicBezTo>
                    <a:cubicBezTo>
                      <a:pt x="1152144" y="169997"/>
                      <a:pt x="1137129" y="185220"/>
                      <a:pt x="1118443" y="185220"/>
                    </a:cubicBezTo>
                    <a:cubicBezTo>
                      <a:pt x="1099765" y="185220"/>
                      <a:pt x="1084542" y="169997"/>
                      <a:pt x="1084542" y="151319"/>
                    </a:cubicBezTo>
                    <a:cubicBezTo>
                      <a:pt x="1084542" y="137944"/>
                      <a:pt x="1092539" y="126673"/>
                      <a:pt x="1103797" y="121181"/>
                    </a:cubicBezTo>
                    <a:lnTo>
                      <a:pt x="1098981" y="0"/>
                    </a:lnTo>
                    <a:lnTo>
                      <a:pt x="928408" y="0"/>
                    </a:lnTo>
                    <a:lnTo>
                      <a:pt x="930920" y="119292"/>
                    </a:lnTo>
                    <a:cubicBezTo>
                      <a:pt x="944964" y="123411"/>
                      <a:pt x="955405" y="135942"/>
                      <a:pt x="955412" y="151319"/>
                    </a:cubicBezTo>
                    <a:cubicBezTo>
                      <a:pt x="955412" y="169997"/>
                      <a:pt x="940397" y="185220"/>
                      <a:pt x="921711" y="185220"/>
                    </a:cubicBezTo>
                    <a:cubicBezTo>
                      <a:pt x="903033" y="185220"/>
                      <a:pt x="887810" y="169997"/>
                      <a:pt x="887810" y="151319"/>
                    </a:cubicBezTo>
                    <a:cubicBezTo>
                      <a:pt x="887810" y="135975"/>
                      <a:pt x="898298" y="123646"/>
                      <a:pt x="912295" y="119507"/>
                    </a:cubicBezTo>
                    <a:lnTo>
                      <a:pt x="913340" y="0"/>
                    </a:lnTo>
                    <a:lnTo>
                      <a:pt x="728750" y="0"/>
                    </a:lnTo>
                    <a:lnTo>
                      <a:pt x="733980" y="119292"/>
                    </a:lnTo>
                    <a:cubicBezTo>
                      <a:pt x="748098" y="123364"/>
                      <a:pt x="758680" y="135888"/>
                      <a:pt x="758680" y="151319"/>
                    </a:cubicBezTo>
                    <a:cubicBezTo>
                      <a:pt x="758680" y="169997"/>
                      <a:pt x="743457" y="185220"/>
                      <a:pt x="724771" y="185220"/>
                    </a:cubicBezTo>
                    <a:cubicBezTo>
                      <a:pt x="706093" y="185220"/>
                      <a:pt x="691078" y="169997"/>
                      <a:pt x="691078" y="151319"/>
                    </a:cubicBezTo>
                    <a:cubicBezTo>
                      <a:pt x="691078" y="137409"/>
                      <a:pt x="699382" y="125541"/>
                      <a:pt x="711377" y="120344"/>
                    </a:cubicBezTo>
                    <a:lnTo>
                      <a:pt x="706776" y="0"/>
                    </a:lnTo>
                    <a:lnTo>
                      <a:pt x="524691" y="0"/>
                    </a:lnTo>
                    <a:lnTo>
                      <a:pt x="532225" y="118455"/>
                    </a:lnTo>
                    <a:cubicBezTo>
                      <a:pt x="548834" y="120605"/>
                      <a:pt x="561947" y="134120"/>
                      <a:pt x="561947" y="151319"/>
                    </a:cubicBezTo>
                    <a:cubicBezTo>
                      <a:pt x="561947" y="169997"/>
                      <a:pt x="546725" y="185220"/>
                      <a:pt x="528039" y="185220"/>
                    </a:cubicBezTo>
                    <a:cubicBezTo>
                      <a:pt x="509361" y="185220"/>
                      <a:pt x="494138" y="169997"/>
                      <a:pt x="494138" y="151319"/>
                    </a:cubicBezTo>
                    <a:cubicBezTo>
                      <a:pt x="494138" y="138333"/>
                      <a:pt x="501819" y="127476"/>
                      <a:pt x="512555" y="121804"/>
                    </a:cubicBezTo>
                    <a:lnTo>
                      <a:pt x="511504" y="0"/>
                    </a:lnTo>
                    <a:lnTo>
                      <a:pt x="340516" y="0"/>
                    </a:lnTo>
                    <a:lnTo>
                      <a:pt x="337375" y="118877"/>
                    </a:lnTo>
                    <a:cubicBezTo>
                      <a:pt x="353046" y="121831"/>
                      <a:pt x="365209" y="134790"/>
                      <a:pt x="365215" y="151319"/>
                    </a:cubicBezTo>
                    <a:cubicBezTo>
                      <a:pt x="365215" y="169997"/>
                      <a:pt x="349992" y="185220"/>
                      <a:pt x="331307" y="185220"/>
                    </a:cubicBezTo>
                    <a:cubicBezTo>
                      <a:pt x="312628" y="185220"/>
                      <a:pt x="297405" y="169997"/>
                      <a:pt x="297405" y="151319"/>
                    </a:cubicBezTo>
                    <a:cubicBezTo>
                      <a:pt x="297405" y="139967"/>
                      <a:pt x="303473" y="130457"/>
                      <a:pt x="312052" y="124315"/>
                    </a:cubicBezTo>
                    <a:lnTo>
                      <a:pt x="314986" y="0"/>
                    </a:lnTo>
                    <a:lnTo>
                      <a:pt x="175803" y="0"/>
                    </a:lnTo>
                    <a:lnTo>
                      <a:pt x="137924" y="118248"/>
                    </a:lnTo>
                    <a:cubicBezTo>
                      <a:pt x="154955" y="120002"/>
                      <a:pt x="168276" y="133819"/>
                      <a:pt x="168269" y="151319"/>
                    </a:cubicBezTo>
                    <a:cubicBezTo>
                      <a:pt x="168269" y="169997"/>
                      <a:pt x="153260" y="185220"/>
                      <a:pt x="134575" y="185220"/>
                    </a:cubicBezTo>
                    <a:cubicBezTo>
                      <a:pt x="115896" y="185220"/>
                      <a:pt x="100673" y="169997"/>
                      <a:pt x="100673" y="151319"/>
                    </a:cubicBezTo>
                    <a:cubicBezTo>
                      <a:pt x="100673" y="139183"/>
                      <a:pt x="107404" y="129030"/>
                      <a:pt x="116995" y="123063"/>
                    </a:cubicBezTo>
                    <a:lnTo>
                      <a:pt x="140227" y="0"/>
                    </a:lnTo>
                    <a:lnTo>
                      <a:pt x="0" y="0"/>
                    </a:ln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 name="Google Shape;253;p4"/>
              <p:cNvSpPr/>
              <p:nvPr/>
            </p:nvSpPr>
            <p:spPr>
              <a:xfrm>
                <a:off x="2732386" y="841380"/>
                <a:ext cx="16743" cy="1450379"/>
              </a:xfrm>
              <a:custGeom>
                <a:rect b="b" l="l" r="r" t="t"/>
                <a:pathLst>
                  <a:path extrusionOk="0" h="1450379" w="16743">
                    <a:moveTo>
                      <a:pt x="0" y="0"/>
                    </a:moveTo>
                    <a:lnTo>
                      <a:pt x="6075" y="1450380"/>
                    </a:lnTo>
                    <a:lnTo>
                      <a:pt x="16743" y="1450172"/>
                    </a:lnTo>
                    <a:lnTo>
                      <a:pt x="10676" y="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4" name="Google Shape;254;p4"/>
            <p:cNvGrpSpPr/>
            <p:nvPr/>
          </p:nvGrpSpPr>
          <p:grpSpPr>
            <a:xfrm>
              <a:off x="1458167" y="531943"/>
              <a:ext cx="2104367" cy="2059610"/>
              <a:chOff x="908437" y="1324616"/>
              <a:chExt cx="8760897" cy="1711635"/>
            </a:xfrm>
          </p:grpSpPr>
          <p:sp>
            <p:nvSpPr>
              <p:cNvPr id="255" name="Google Shape;255;p4"/>
              <p:cNvSpPr/>
              <p:nvPr/>
            </p:nvSpPr>
            <p:spPr>
              <a:xfrm>
                <a:off x="908437" y="1324616"/>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 name="Google Shape;256;p4"/>
              <p:cNvSpPr/>
              <p:nvPr/>
            </p:nvSpPr>
            <p:spPr>
              <a:xfrm>
                <a:off x="908437" y="2297779"/>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 name="Google Shape;257;p4"/>
              <p:cNvSpPr/>
              <p:nvPr/>
            </p:nvSpPr>
            <p:spPr>
              <a:xfrm>
                <a:off x="908437" y="181119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 name="Google Shape;258;p4"/>
              <p:cNvSpPr/>
              <p:nvPr/>
            </p:nvSpPr>
            <p:spPr>
              <a:xfrm>
                <a:off x="908437" y="278436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4"/>
              <p:cNvSpPr/>
              <p:nvPr/>
            </p:nvSpPr>
            <p:spPr>
              <a:xfrm>
                <a:off x="908437" y="1567910"/>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4"/>
              <p:cNvSpPr/>
              <p:nvPr/>
            </p:nvSpPr>
            <p:spPr>
              <a:xfrm>
                <a:off x="908437" y="2541073"/>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4"/>
              <p:cNvSpPr/>
              <p:nvPr/>
            </p:nvSpPr>
            <p:spPr>
              <a:xfrm>
                <a:off x="908437" y="2054491"/>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 name="Google Shape;262;p4"/>
              <p:cNvSpPr/>
              <p:nvPr/>
            </p:nvSpPr>
            <p:spPr>
              <a:xfrm>
                <a:off x="908437" y="3027654"/>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63" name="Google Shape;263;p4"/>
          <p:cNvGrpSpPr/>
          <p:nvPr/>
        </p:nvGrpSpPr>
        <p:grpSpPr>
          <a:xfrm>
            <a:off x="8860409" y="3015919"/>
            <a:ext cx="3323627" cy="3318196"/>
            <a:chOff x="1632025" y="2099075"/>
            <a:chExt cx="3922609" cy="3916200"/>
          </a:xfrm>
        </p:grpSpPr>
        <p:sp>
          <p:nvSpPr>
            <p:cNvPr id="264" name="Google Shape;264;p4"/>
            <p:cNvSpPr/>
            <p:nvPr/>
          </p:nvSpPr>
          <p:spPr>
            <a:xfrm>
              <a:off x="1638434" y="2099075"/>
              <a:ext cx="3916200" cy="39162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5" name="Google Shape;265;p4"/>
            <p:cNvSpPr/>
            <p:nvPr/>
          </p:nvSpPr>
          <p:spPr>
            <a:xfrm>
              <a:off x="1632025" y="2104877"/>
              <a:ext cx="3916200" cy="609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266" name="Google Shape;266;p4"/>
          <p:cNvGrpSpPr/>
          <p:nvPr/>
        </p:nvGrpSpPr>
        <p:grpSpPr>
          <a:xfrm>
            <a:off x="1193201" y="1064894"/>
            <a:ext cx="10014255" cy="5152902"/>
            <a:chOff x="926458" y="1426165"/>
            <a:chExt cx="9078284" cy="4144536"/>
          </a:xfrm>
        </p:grpSpPr>
        <p:sp>
          <p:nvSpPr>
            <p:cNvPr id="267" name="Google Shape;267;p4"/>
            <p:cNvSpPr/>
            <p:nvPr/>
          </p:nvSpPr>
          <p:spPr>
            <a:xfrm>
              <a:off x="926458" y="1426165"/>
              <a:ext cx="9078284" cy="8591"/>
            </a:xfrm>
            <a:custGeom>
              <a:rect b="b" l="l" r="r" t="t"/>
              <a:pathLst>
                <a:path extrusionOk="0" h="8591" w="9078284">
                  <a:moveTo>
                    <a:pt x="0" y="8592"/>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4"/>
            <p:cNvSpPr/>
            <p:nvPr/>
          </p:nvSpPr>
          <p:spPr>
            <a:xfrm>
              <a:off x="926458" y="3372491"/>
              <a:ext cx="9078284" cy="8591"/>
            </a:xfrm>
            <a:custGeom>
              <a:rect b="b" l="l" r="r" t="t"/>
              <a:pathLst>
                <a:path extrusionOk="0" h="8591" w="9078284">
                  <a:moveTo>
                    <a:pt x="0" y="8591"/>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4"/>
            <p:cNvSpPr/>
            <p:nvPr/>
          </p:nvSpPr>
          <p:spPr>
            <a:xfrm>
              <a:off x="926458" y="2399328"/>
              <a:ext cx="9078284" cy="8591"/>
            </a:xfrm>
            <a:custGeom>
              <a:rect b="b" l="l" r="r" t="t"/>
              <a:pathLst>
                <a:path extrusionOk="0" h="8591" w="9078284">
                  <a:moveTo>
                    <a:pt x="0" y="8592"/>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 name="Google Shape;270;p4"/>
            <p:cNvSpPr/>
            <p:nvPr/>
          </p:nvSpPr>
          <p:spPr>
            <a:xfrm>
              <a:off x="926458" y="4345654"/>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 name="Google Shape;271;p4"/>
            <p:cNvSpPr/>
            <p:nvPr/>
          </p:nvSpPr>
          <p:spPr>
            <a:xfrm>
              <a:off x="926458" y="1912747"/>
              <a:ext cx="9078284" cy="8591"/>
            </a:xfrm>
            <a:custGeom>
              <a:rect b="b" l="l" r="r" t="t"/>
              <a:pathLst>
                <a:path extrusionOk="0" h="8591" w="9078284">
                  <a:moveTo>
                    <a:pt x="0" y="8592"/>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 name="Google Shape;272;p4"/>
            <p:cNvSpPr/>
            <p:nvPr/>
          </p:nvSpPr>
          <p:spPr>
            <a:xfrm>
              <a:off x="926458" y="3859072"/>
              <a:ext cx="9078284" cy="8591"/>
            </a:xfrm>
            <a:custGeom>
              <a:rect b="b" l="l" r="r" t="t"/>
              <a:pathLst>
                <a:path extrusionOk="0" h="8591" w="9078284">
                  <a:moveTo>
                    <a:pt x="0" y="8591"/>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 name="Google Shape;273;p4"/>
            <p:cNvSpPr/>
            <p:nvPr/>
          </p:nvSpPr>
          <p:spPr>
            <a:xfrm>
              <a:off x="926458" y="2885909"/>
              <a:ext cx="9078284" cy="8591"/>
            </a:xfrm>
            <a:custGeom>
              <a:rect b="b" l="l" r="r" t="t"/>
              <a:pathLst>
                <a:path extrusionOk="0" h="8591" w="9078284">
                  <a:moveTo>
                    <a:pt x="0" y="8592"/>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 name="Google Shape;274;p4"/>
            <p:cNvSpPr/>
            <p:nvPr/>
          </p:nvSpPr>
          <p:spPr>
            <a:xfrm>
              <a:off x="926458" y="4832235"/>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 name="Google Shape;275;p4"/>
            <p:cNvSpPr/>
            <p:nvPr/>
          </p:nvSpPr>
          <p:spPr>
            <a:xfrm>
              <a:off x="926458" y="5318817"/>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 name="Google Shape;276;p4"/>
            <p:cNvSpPr/>
            <p:nvPr/>
          </p:nvSpPr>
          <p:spPr>
            <a:xfrm>
              <a:off x="926458" y="1669453"/>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 name="Google Shape;277;p4"/>
            <p:cNvSpPr/>
            <p:nvPr/>
          </p:nvSpPr>
          <p:spPr>
            <a:xfrm>
              <a:off x="926458" y="3615778"/>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 name="Google Shape;278;p4"/>
            <p:cNvSpPr/>
            <p:nvPr/>
          </p:nvSpPr>
          <p:spPr>
            <a:xfrm>
              <a:off x="926458" y="2642616"/>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 name="Google Shape;279;p4"/>
            <p:cNvSpPr/>
            <p:nvPr/>
          </p:nvSpPr>
          <p:spPr>
            <a:xfrm>
              <a:off x="926458" y="4588941"/>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 name="Google Shape;280;p4"/>
            <p:cNvSpPr/>
            <p:nvPr/>
          </p:nvSpPr>
          <p:spPr>
            <a:xfrm>
              <a:off x="926458" y="2156034"/>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 name="Google Shape;281;p4"/>
            <p:cNvSpPr/>
            <p:nvPr/>
          </p:nvSpPr>
          <p:spPr>
            <a:xfrm>
              <a:off x="926458" y="4102360"/>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 name="Google Shape;282;p4"/>
            <p:cNvSpPr/>
            <p:nvPr/>
          </p:nvSpPr>
          <p:spPr>
            <a:xfrm>
              <a:off x="926458" y="3129197"/>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 name="Google Shape;283;p4"/>
            <p:cNvSpPr/>
            <p:nvPr/>
          </p:nvSpPr>
          <p:spPr>
            <a:xfrm>
              <a:off x="926458" y="5075529"/>
              <a:ext cx="9078284" cy="8591"/>
            </a:xfrm>
            <a:custGeom>
              <a:rect b="b" l="l" r="r" t="t"/>
              <a:pathLst>
                <a:path extrusionOk="0" h="8591" w="9078284">
                  <a:moveTo>
                    <a:pt x="0" y="8591"/>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 name="Google Shape;284;p4"/>
            <p:cNvSpPr/>
            <p:nvPr/>
          </p:nvSpPr>
          <p:spPr>
            <a:xfrm>
              <a:off x="926458" y="5562110"/>
              <a:ext cx="9078284" cy="8591"/>
            </a:xfrm>
            <a:custGeom>
              <a:rect b="b" l="l" r="r" t="t"/>
              <a:pathLst>
                <a:path extrusionOk="0" h="8591" w="9078284">
                  <a:moveTo>
                    <a:pt x="0" y="8592"/>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5" name="Google Shape;285;p4"/>
          <p:cNvSpPr/>
          <p:nvPr/>
        </p:nvSpPr>
        <p:spPr>
          <a:xfrm>
            <a:off x="813027" y="586946"/>
            <a:ext cx="10671000" cy="5885831"/>
          </a:xfrm>
          <a:custGeom>
            <a:rect b="b" l="l" r="r" t="t"/>
            <a:pathLst>
              <a:path extrusionOk="0" h="4894662" w="9401762">
                <a:moveTo>
                  <a:pt x="23614" y="0"/>
                </a:moveTo>
                <a:lnTo>
                  <a:pt x="22820" y="152400"/>
                </a:lnTo>
                <a:lnTo>
                  <a:pt x="94853" y="158750"/>
                </a:lnTo>
                <a:cubicBezTo>
                  <a:pt x="104120" y="143878"/>
                  <a:pt x="119898" y="133452"/>
                  <a:pt x="138706" y="133547"/>
                </a:cubicBezTo>
                <a:cubicBezTo>
                  <a:pt x="167554" y="133687"/>
                  <a:pt x="190840" y="157290"/>
                  <a:pt x="190700" y="186138"/>
                </a:cubicBezTo>
                <a:cubicBezTo>
                  <a:pt x="190560" y="214979"/>
                  <a:pt x="167154" y="238074"/>
                  <a:pt x="138313" y="237928"/>
                </a:cubicBezTo>
                <a:cubicBezTo>
                  <a:pt x="111964" y="237801"/>
                  <a:pt x="91163" y="218059"/>
                  <a:pt x="87709" y="192684"/>
                </a:cubicBezTo>
                <a:lnTo>
                  <a:pt x="22820" y="186931"/>
                </a:lnTo>
                <a:lnTo>
                  <a:pt x="21828" y="404616"/>
                </a:lnTo>
                <a:lnTo>
                  <a:pt x="92273" y="390131"/>
                </a:lnTo>
                <a:cubicBezTo>
                  <a:pt x="101190" y="373869"/>
                  <a:pt x="117868" y="362649"/>
                  <a:pt x="137716" y="362744"/>
                </a:cubicBezTo>
                <a:cubicBezTo>
                  <a:pt x="166564" y="362883"/>
                  <a:pt x="190046" y="386290"/>
                  <a:pt x="189906" y="415131"/>
                </a:cubicBezTo>
                <a:cubicBezTo>
                  <a:pt x="189767" y="443979"/>
                  <a:pt x="165967" y="467068"/>
                  <a:pt x="137119" y="466922"/>
                </a:cubicBezTo>
                <a:cubicBezTo>
                  <a:pt x="112420" y="466808"/>
                  <a:pt x="92838" y="449510"/>
                  <a:pt x="87511" y="426441"/>
                </a:cubicBezTo>
                <a:lnTo>
                  <a:pt x="21629" y="439738"/>
                </a:lnTo>
                <a:lnTo>
                  <a:pt x="20836" y="608413"/>
                </a:lnTo>
                <a:lnTo>
                  <a:pt x="97234" y="610591"/>
                </a:lnTo>
                <a:cubicBezTo>
                  <a:pt x="106871" y="599211"/>
                  <a:pt x="120442" y="591655"/>
                  <a:pt x="136522" y="591744"/>
                </a:cubicBezTo>
                <a:cubicBezTo>
                  <a:pt x="165370" y="591884"/>
                  <a:pt x="188852" y="615283"/>
                  <a:pt x="188712" y="644131"/>
                </a:cubicBezTo>
                <a:cubicBezTo>
                  <a:pt x="188573" y="672973"/>
                  <a:pt x="164970" y="696271"/>
                  <a:pt x="136128" y="696119"/>
                </a:cubicBezTo>
                <a:cubicBezTo>
                  <a:pt x="107621" y="695979"/>
                  <a:pt x="84736" y="673106"/>
                  <a:pt x="84336" y="644722"/>
                </a:cubicBezTo>
                <a:lnTo>
                  <a:pt x="20638" y="642544"/>
                </a:lnTo>
                <a:lnTo>
                  <a:pt x="19645" y="839191"/>
                </a:lnTo>
                <a:lnTo>
                  <a:pt x="94654" y="841572"/>
                </a:lnTo>
                <a:cubicBezTo>
                  <a:pt x="104260" y="829158"/>
                  <a:pt x="118423" y="820655"/>
                  <a:pt x="135334" y="820738"/>
                </a:cubicBezTo>
                <a:cubicBezTo>
                  <a:pt x="164182" y="820877"/>
                  <a:pt x="187665" y="844283"/>
                  <a:pt x="187525" y="873125"/>
                </a:cubicBezTo>
                <a:cubicBezTo>
                  <a:pt x="187385" y="901973"/>
                  <a:pt x="163782" y="925271"/>
                  <a:pt x="134934" y="925119"/>
                </a:cubicBezTo>
                <a:cubicBezTo>
                  <a:pt x="107118" y="924986"/>
                  <a:pt x="85189" y="902938"/>
                  <a:pt x="83741" y="875506"/>
                </a:cubicBezTo>
                <a:lnTo>
                  <a:pt x="19447" y="873525"/>
                </a:lnTo>
                <a:lnTo>
                  <a:pt x="18454" y="1086841"/>
                </a:lnTo>
                <a:lnTo>
                  <a:pt x="91281" y="1074141"/>
                </a:lnTo>
                <a:cubicBezTo>
                  <a:pt x="100644" y="1059758"/>
                  <a:pt x="115900" y="1049465"/>
                  <a:pt x="134344" y="1049534"/>
                </a:cubicBezTo>
                <a:cubicBezTo>
                  <a:pt x="163185" y="1049674"/>
                  <a:pt x="186668" y="1073474"/>
                  <a:pt x="186528" y="1102322"/>
                </a:cubicBezTo>
                <a:cubicBezTo>
                  <a:pt x="186388" y="1131170"/>
                  <a:pt x="162589" y="1154271"/>
                  <a:pt x="133747" y="1154113"/>
                </a:cubicBezTo>
                <a:cubicBezTo>
                  <a:pt x="107967" y="1153992"/>
                  <a:pt x="87683" y="1135037"/>
                  <a:pt x="83542" y="1110456"/>
                </a:cubicBezTo>
                <a:lnTo>
                  <a:pt x="18256" y="1121766"/>
                </a:lnTo>
                <a:lnTo>
                  <a:pt x="17264" y="1311275"/>
                </a:lnTo>
                <a:lnTo>
                  <a:pt x="84336" y="1313263"/>
                </a:lnTo>
                <a:cubicBezTo>
                  <a:pt x="91664" y="1293127"/>
                  <a:pt x="110494" y="1278420"/>
                  <a:pt x="133150" y="1278535"/>
                </a:cubicBezTo>
                <a:cubicBezTo>
                  <a:pt x="161998" y="1278674"/>
                  <a:pt x="185480" y="1302474"/>
                  <a:pt x="185341" y="1331316"/>
                </a:cubicBezTo>
                <a:cubicBezTo>
                  <a:pt x="185201" y="1360164"/>
                  <a:pt x="161598" y="1383265"/>
                  <a:pt x="132756" y="1383113"/>
                </a:cubicBezTo>
                <a:cubicBezTo>
                  <a:pt x="109866" y="1382998"/>
                  <a:pt x="90896" y="1368120"/>
                  <a:pt x="83939" y="1347591"/>
                </a:cubicBezTo>
                <a:lnTo>
                  <a:pt x="17066" y="1345406"/>
                </a:lnTo>
                <a:lnTo>
                  <a:pt x="16272" y="1526978"/>
                </a:lnTo>
                <a:lnTo>
                  <a:pt x="89495" y="1531341"/>
                </a:lnTo>
                <a:cubicBezTo>
                  <a:pt x="98932" y="1517390"/>
                  <a:pt x="113852" y="1507446"/>
                  <a:pt x="131963" y="1507528"/>
                </a:cubicBezTo>
                <a:cubicBezTo>
                  <a:pt x="160804" y="1507668"/>
                  <a:pt x="184287" y="1531468"/>
                  <a:pt x="184147" y="1560316"/>
                </a:cubicBezTo>
                <a:cubicBezTo>
                  <a:pt x="184007" y="1589164"/>
                  <a:pt x="160411" y="1612265"/>
                  <a:pt x="131562" y="1612106"/>
                </a:cubicBezTo>
                <a:cubicBezTo>
                  <a:pt x="104704" y="1611979"/>
                  <a:pt x="83556" y="1591570"/>
                  <a:pt x="80764" y="1565472"/>
                </a:cubicBezTo>
                <a:lnTo>
                  <a:pt x="16073" y="1561306"/>
                </a:lnTo>
                <a:lnTo>
                  <a:pt x="15279" y="1757960"/>
                </a:lnTo>
                <a:lnTo>
                  <a:pt x="88503" y="1760144"/>
                </a:lnTo>
                <a:cubicBezTo>
                  <a:pt x="97951" y="1746263"/>
                  <a:pt x="112914" y="1736636"/>
                  <a:pt x="130966" y="1736725"/>
                </a:cubicBezTo>
                <a:cubicBezTo>
                  <a:pt x="159814" y="1736865"/>
                  <a:pt x="183296" y="1760468"/>
                  <a:pt x="183156" y="1789309"/>
                </a:cubicBezTo>
                <a:cubicBezTo>
                  <a:pt x="183017" y="1818157"/>
                  <a:pt x="159217" y="1841259"/>
                  <a:pt x="130375" y="1841106"/>
                </a:cubicBezTo>
                <a:cubicBezTo>
                  <a:pt x="103459" y="1840973"/>
                  <a:pt x="82491" y="1820443"/>
                  <a:pt x="79772" y="1794275"/>
                </a:cubicBezTo>
                <a:lnTo>
                  <a:pt x="15081" y="1792288"/>
                </a:lnTo>
                <a:lnTo>
                  <a:pt x="14089" y="1988941"/>
                </a:lnTo>
                <a:lnTo>
                  <a:pt x="86122" y="1991125"/>
                </a:lnTo>
                <a:cubicBezTo>
                  <a:pt x="95367" y="1976145"/>
                  <a:pt x="111086" y="1965630"/>
                  <a:pt x="129975" y="1965725"/>
                </a:cubicBezTo>
                <a:cubicBezTo>
                  <a:pt x="158823" y="1965865"/>
                  <a:pt x="182109" y="1989265"/>
                  <a:pt x="181969" y="2018113"/>
                </a:cubicBezTo>
                <a:cubicBezTo>
                  <a:pt x="181829" y="2046954"/>
                  <a:pt x="158226" y="2070252"/>
                  <a:pt x="129378" y="2070100"/>
                </a:cubicBezTo>
                <a:cubicBezTo>
                  <a:pt x="103263" y="2069973"/>
                  <a:pt x="82719" y="2050510"/>
                  <a:pt x="78978" y="2025453"/>
                </a:cubicBezTo>
                <a:lnTo>
                  <a:pt x="13891" y="2023269"/>
                </a:lnTo>
                <a:lnTo>
                  <a:pt x="12898" y="2202460"/>
                </a:lnTo>
                <a:lnTo>
                  <a:pt x="92472" y="2209406"/>
                </a:lnTo>
                <a:cubicBezTo>
                  <a:pt x="101919" y="2200332"/>
                  <a:pt x="114652" y="2194655"/>
                  <a:pt x="128788" y="2194719"/>
                </a:cubicBezTo>
                <a:cubicBezTo>
                  <a:pt x="157629" y="2194859"/>
                  <a:pt x="180915" y="2218265"/>
                  <a:pt x="180775" y="2247106"/>
                </a:cubicBezTo>
                <a:cubicBezTo>
                  <a:pt x="180635" y="2275955"/>
                  <a:pt x="157032" y="2299449"/>
                  <a:pt x="128191" y="2299297"/>
                </a:cubicBezTo>
                <a:cubicBezTo>
                  <a:pt x="99345" y="2299157"/>
                  <a:pt x="76258" y="2275554"/>
                  <a:pt x="76398" y="2246713"/>
                </a:cubicBezTo>
                <a:cubicBezTo>
                  <a:pt x="76405" y="2245290"/>
                  <a:pt x="77074" y="2244122"/>
                  <a:pt x="77192" y="2242744"/>
                </a:cubicBezTo>
                <a:lnTo>
                  <a:pt x="12898" y="2236984"/>
                </a:lnTo>
                <a:lnTo>
                  <a:pt x="11906" y="2442966"/>
                </a:lnTo>
                <a:lnTo>
                  <a:pt x="86519" y="2445150"/>
                </a:lnTo>
                <a:cubicBezTo>
                  <a:pt x="96100" y="2432406"/>
                  <a:pt x="110628" y="2423649"/>
                  <a:pt x="127791" y="2423719"/>
                </a:cubicBezTo>
                <a:cubicBezTo>
                  <a:pt x="156639" y="2423858"/>
                  <a:pt x="179924" y="2447455"/>
                  <a:pt x="179784" y="2476303"/>
                </a:cubicBezTo>
                <a:cubicBezTo>
                  <a:pt x="179645" y="2505151"/>
                  <a:pt x="156042" y="2528449"/>
                  <a:pt x="127200" y="2528291"/>
                </a:cubicBezTo>
                <a:cubicBezTo>
                  <a:pt x="99597" y="2528158"/>
                  <a:pt x="77569" y="2506408"/>
                  <a:pt x="75803" y="2479281"/>
                </a:cubicBezTo>
                <a:lnTo>
                  <a:pt x="11708" y="2477097"/>
                </a:lnTo>
                <a:lnTo>
                  <a:pt x="10517" y="2695975"/>
                </a:lnTo>
                <a:lnTo>
                  <a:pt x="80169" y="2681688"/>
                </a:lnTo>
                <a:cubicBezTo>
                  <a:pt x="88816" y="2664581"/>
                  <a:pt x="106137" y="2652617"/>
                  <a:pt x="126603" y="2652713"/>
                </a:cubicBezTo>
                <a:cubicBezTo>
                  <a:pt x="155451" y="2652852"/>
                  <a:pt x="178730" y="2676455"/>
                  <a:pt x="178591" y="2705297"/>
                </a:cubicBezTo>
                <a:cubicBezTo>
                  <a:pt x="178451" y="2734145"/>
                  <a:pt x="155051" y="2757450"/>
                  <a:pt x="126203" y="2757291"/>
                </a:cubicBezTo>
                <a:cubicBezTo>
                  <a:pt x="101899" y="2757170"/>
                  <a:pt x="82314" y="2740114"/>
                  <a:pt x="76597" y="2717603"/>
                </a:cubicBezTo>
                <a:lnTo>
                  <a:pt x="10319" y="2731097"/>
                </a:lnTo>
                <a:lnTo>
                  <a:pt x="9525" y="2906516"/>
                </a:lnTo>
                <a:lnTo>
                  <a:pt x="80566" y="2908897"/>
                </a:lnTo>
                <a:cubicBezTo>
                  <a:pt x="89574" y="2892959"/>
                  <a:pt x="105809" y="2881630"/>
                  <a:pt x="125409" y="2881713"/>
                </a:cubicBezTo>
                <a:cubicBezTo>
                  <a:pt x="154257" y="2881852"/>
                  <a:pt x="177543" y="2905449"/>
                  <a:pt x="177403" y="2934297"/>
                </a:cubicBezTo>
                <a:cubicBezTo>
                  <a:pt x="177263" y="2963145"/>
                  <a:pt x="153857" y="2986246"/>
                  <a:pt x="125016" y="2986088"/>
                </a:cubicBezTo>
                <a:cubicBezTo>
                  <a:pt x="99411" y="2985967"/>
                  <a:pt x="79155" y="2967164"/>
                  <a:pt x="74811" y="2942831"/>
                </a:cubicBezTo>
                <a:lnTo>
                  <a:pt x="9525" y="2940844"/>
                </a:lnTo>
                <a:lnTo>
                  <a:pt x="8533" y="3137497"/>
                </a:lnTo>
                <a:lnTo>
                  <a:pt x="78184" y="3139681"/>
                </a:lnTo>
                <a:cubicBezTo>
                  <a:pt x="86846" y="3122619"/>
                  <a:pt x="103983" y="3110605"/>
                  <a:pt x="124420" y="3110706"/>
                </a:cubicBezTo>
                <a:cubicBezTo>
                  <a:pt x="153267" y="3110846"/>
                  <a:pt x="176552" y="3134449"/>
                  <a:pt x="176413" y="3163291"/>
                </a:cubicBezTo>
                <a:cubicBezTo>
                  <a:pt x="176273" y="3192139"/>
                  <a:pt x="152670" y="3215247"/>
                  <a:pt x="123825" y="3215088"/>
                </a:cubicBezTo>
                <a:cubicBezTo>
                  <a:pt x="98896" y="3214967"/>
                  <a:pt x="79106" y="3197200"/>
                  <a:pt x="74017" y="3173813"/>
                </a:cubicBezTo>
                <a:lnTo>
                  <a:pt x="8334" y="3171825"/>
                </a:lnTo>
                <a:lnTo>
                  <a:pt x="7541" y="3351410"/>
                </a:lnTo>
                <a:lnTo>
                  <a:pt x="83939" y="3358356"/>
                </a:lnTo>
                <a:cubicBezTo>
                  <a:pt x="93574" y="3347130"/>
                  <a:pt x="107280" y="3339846"/>
                  <a:pt x="123229" y="3339903"/>
                </a:cubicBezTo>
                <a:cubicBezTo>
                  <a:pt x="152073" y="3340043"/>
                  <a:pt x="175358" y="3363443"/>
                  <a:pt x="175219" y="3392291"/>
                </a:cubicBezTo>
                <a:cubicBezTo>
                  <a:pt x="175079" y="3421139"/>
                  <a:pt x="151679" y="3444247"/>
                  <a:pt x="122833" y="3444081"/>
                </a:cubicBezTo>
                <a:cubicBezTo>
                  <a:pt x="93988" y="3443942"/>
                  <a:pt x="70503" y="3420739"/>
                  <a:pt x="70644" y="3391891"/>
                </a:cubicBezTo>
                <a:lnTo>
                  <a:pt x="7342" y="3386138"/>
                </a:lnTo>
                <a:lnTo>
                  <a:pt x="6151" y="3591325"/>
                </a:lnTo>
                <a:lnTo>
                  <a:pt x="78581" y="3593706"/>
                </a:lnTo>
                <a:cubicBezTo>
                  <a:pt x="87892" y="3579044"/>
                  <a:pt x="103383" y="3568834"/>
                  <a:pt x="122039" y="3568897"/>
                </a:cubicBezTo>
                <a:cubicBezTo>
                  <a:pt x="150886" y="3569037"/>
                  <a:pt x="174171" y="3592443"/>
                  <a:pt x="174031" y="3621285"/>
                </a:cubicBezTo>
                <a:cubicBezTo>
                  <a:pt x="173892" y="3650132"/>
                  <a:pt x="150485" y="3673462"/>
                  <a:pt x="121642" y="3673278"/>
                </a:cubicBezTo>
                <a:cubicBezTo>
                  <a:pt x="95295" y="3673151"/>
                  <a:pt x="74494" y="3653212"/>
                  <a:pt x="71041" y="3627838"/>
                </a:cubicBezTo>
                <a:lnTo>
                  <a:pt x="6151" y="3625850"/>
                </a:lnTo>
                <a:lnTo>
                  <a:pt x="5159" y="3842741"/>
                </a:lnTo>
                <a:lnTo>
                  <a:pt x="73223" y="3828853"/>
                </a:lnTo>
                <a:cubicBezTo>
                  <a:pt x="81440" y="3810610"/>
                  <a:pt x="99753" y="3797637"/>
                  <a:pt x="121047" y="3797700"/>
                </a:cubicBezTo>
                <a:cubicBezTo>
                  <a:pt x="149895" y="3797840"/>
                  <a:pt x="173377" y="3821436"/>
                  <a:pt x="173238" y="3850285"/>
                </a:cubicBezTo>
                <a:cubicBezTo>
                  <a:pt x="173098" y="3879132"/>
                  <a:pt x="149298" y="3902437"/>
                  <a:pt x="120451" y="3902272"/>
                </a:cubicBezTo>
                <a:cubicBezTo>
                  <a:pt x="96712" y="3902158"/>
                  <a:pt x="77678" y="3886092"/>
                  <a:pt x="71438" y="3864375"/>
                </a:cubicBezTo>
                <a:lnTo>
                  <a:pt x="4961" y="3877869"/>
                </a:lnTo>
                <a:lnTo>
                  <a:pt x="3969" y="4050310"/>
                </a:lnTo>
                <a:lnTo>
                  <a:pt x="75604" y="4052494"/>
                </a:lnTo>
                <a:cubicBezTo>
                  <a:pt x="84811" y="4037343"/>
                  <a:pt x="100833" y="4026580"/>
                  <a:pt x="119856" y="4026694"/>
                </a:cubicBezTo>
                <a:cubicBezTo>
                  <a:pt x="148701" y="4026833"/>
                  <a:pt x="172183" y="4050633"/>
                  <a:pt x="172044" y="4079481"/>
                </a:cubicBezTo>
                <a:cubicBezTo>
                  <a:pt x="171904" y="4108323"/>
                  <a:pt x="148301" y="4131437"/>
                  <a:pt x="119459" y="4131272"/>
                </a:cubicBezTo>
                <a:cubicBezTo>
                  <a:pt x="93450" y="4131145"/>
                  <a:pt x="72926" y="4111727"/>
                  <a:pt x="69056" y="4086822"/>
                </a:cubicBezTo>
                <a:lnTo>
                  <a:pt x="3770" y="4084835"/>
                </a:lnTo>
                <a:lnTo>
                  <a:pt x="2976" y="4281291"/>
                </a:lnTo>
                <a:lnTo>
                  <a:pt x="73223" y="4283475"/>
                </a:lnTo>
                <a:cubicBezTo>
                  <a:pt x="82140" y="4267213"/>
                  <a:pt x="98812" y="4255618"/>
                  <a:pt x="118666" y="4255694"/>
                </a:cubicBezTo>
                <a:cubicBezTo>
                  <a:pt x="147514" y="4255834"/>
                  <a:pt x="170996" y="4279634"/>
                  <a:pt x="170856" y="4308475"/>
                </a:cubicBezTo>
                <a:cubicBezTo>
                  <a:pt x="170717" y="4337323"/>
                  <a:pt x="147114" y="4360437"/>
                  <a:pt x="118269" y="4360266"/>
                </a:cubicBezTo>
                <a:cubicBezTo>
                  <a:pt x="92948" y="4360145"/>
                  <a:pt x="72927" y="4341736"/>
                  <a:pt x="68263" y="4317803"/>
                </a:cubicBezTo>
                <a:lnTo>
                  <a:pt x="2778" y="4315816"/>
                </a:lnTo>
                <a:lnTo>
                  <a:pt x="1984" y="4495203"/>
                </a:lnTo>
                <a:lnTo>
                  <a:pt x="79375" y="4502150"/>
                </a:lnTo>
                <a:cubicBezTo>
                  <a:pt x="88981" y="4491679"/>
                  <a:pt x="102347" y="4484643"/>
                  <a:pt x="117673" y="4484688"/>
                </a:cubicBezTo>
                <a:cubicBezTo>
                  <a:pt x="146517" y="4484827"/>
                  <a:pt x="169999" y="4508627"/>
                  <a:pt x="169859" y="4537475"/>
                </a:cubicBezTo>
                <a:cubicBezTo>
                  <a:pt x="169720" y="4566317"/>
                  <a:pt x="145920" y="4589456"/>
                  <a:pt x="117078" y="4589266"/>
                </a:cubicBezTo>
                <a:cubicBezTo>
                  <a:pt x="88233" y="4589126"/>
                  <a:pt x="65146" y="4565726"/>
                  <a:pt x="65286" y="4536878"/>
                </a:cubicBezTo>
                <a:cubicBezTo>
                  <a:pt x="65288" y="4536364"/>
                  <a:pt x="65665" y="4535996"/>
                  <a:pt x="65683" y="4535488"/>
                </a:cubicBezTo>
                <a:lnTo>
                  <a:pt x="1786" y="4529735"/>
                </a:lnTo>
                <a:lnTo>
                  <a:pt x="794" y="4735316"/>
                </a:lnTo>
                <a:lnTo>
                  <a:pt x="73819" y="4737697"/>
                </a:lnTo>
                <a:cubicBezTo>
                  <a:pt x="83234" y="4723607"/>
                  <a:pt x="98269" y="4713770"/>
                  <a:pt x="116483" y="4713885"/>
                </a:cubicBezTo>
                <a:cubicBezTo>
                  <a:pt x="145329" y="4714024"/>
                  <a:pt x="168812" y="4737424"/>
                  <a:pt x="168672" y="4766272"/>
                </a:cubicBezTo>
                <a:cubicBezTo>
                  <a:pt x="168532" y="4795120"/>
                  <a:pt x="144929" y="4818457"/>
                  <a:pt x="116086" y="4818260"/>
                </a:cubicBezTo>
                <a:cubicBezTo>
                  <a:pt x="89346" y="4818133"/>
                  <a:pt x="68435" y="4797756"/>
                  <a:pt x="65484" y="4771828"/>
                </a:cubicBezTo>
                <a:lnTo>
                  <a:pt x="595" y="4769644"/>
                </a:lnTo>
                <a:lnTo>
                  <a:pt x="0" y="4894663"/>
                </a:lnTo>
                <a:lnTo>
                  <a:pt x="9401762" y="4888110"/>
                </a:lnTo>
                <a:lnTo>
                  <a:pt x="9401762" y="10319"/>
                </a:lnTo>
                <a:lnTo>
                  <a:pt x="23614" y="0"/>
                </a:lnTo>
                <a:close/>
              </a:path>
            </a:pathLst>
          </a:custGeom>
          <a:solidFill>
            <a:schemeClr val="l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 name="Google Shape;286;p4"/>
          <p:cNvSpPr txBox="1"/>
          <p:nvPr>
            <p:ph type="title"/>
          </p:nvPr>
        </p:nvSpPr>
        <p:spPr>
          <a:xfrm>
            <a:off x="1678500" y="1249163"/>
            <a:ext cx="94446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287" name="Google Shape;287;p4"/>
          <p:cNvSpPr txBox="1"/>
          <p:nvPr>
            <p:ph idx="1" type="body"/>
          </p:nvPr>
        </p:nvSpPr>
        <p:spPr>
          <a:xfrm>
            <a:off x="1678500" y="2344827"/>
            <a:ext cx="9444600" cy="3297300"/>
          </a:xfrm>
          <a:prstGeom prst="rect">
            <a:avLst/>
          </a:prstGeom>
        </p:spPr>
        <p:txBody>
          <a:bodyPr anchorCtr="0" anchor="t" bIns="121900" lIns="121900" spcFirstLastPara="1" rIns="121900" wrap="square" tIns="121900">
            <a:normAutofit/>
          </a:bodyPr>
          <a:lstStyle>
            <a:lvl1pPr indent="-368300" lvl="0" marL="457200">
              <a:spcBef>
                <a:spcPts val="0"/>
              </a:spcBef>
              <a:spcAft>
                <a:spcPts val="0"/>
              </a:spcAft>
              <a:buSzPts val="2200"/>
              <a:buChar char="●"/>
              <a:defRPr/>
            </a:lvl1pPr>
            <a:lvl2pPr indent="-368300" lvl="1" marL="914400">
              <a:spcBef>
                <a:spcPts val="0"/>
              </a:spcBef>
              <a:spcAft>
                <a:spcPts val="0"/>
              </a:spcAft>
              <a:buSzPts val="2200"/>
              <a:buChar char="○"/>
              <a:defRPr/>
            </a:lvl2pPr>
            <a:lvl3pPr indent="-368300" lvl="2" marL="1371600">
              <a:spcBef>
                <a:spcPts val="0"/>
              </a:spcBef>
              <a:spcAft>
                <a:spcPts val="0"/>
              </a:spcAft>
              <a:buSzPts val="2200"/>
              <a:buChar char="■"/>
              <a:defRPr/>
            </a:lvl3pPr>
            <a:lvl4pPr indent="-368300" lvl="3" marL="1828800">
              <a:spcBef>
                <a:spcPts val="0"/>
              </a:spcBef>
              <a:spcAft>
                <a:spcPts val="0"/>
              </a:spcAft>
              <a:buSzPts val="2200"/>
              <a:buChar char="●"/>
              <a:defRPr/>
            </a:lvl4pPr>
            <a:lvl5pPr indent="-368300" lvl="4" marL="2286000">
              <a:spcBef>
                <a:spcPts val="0"/>
              </a:spcBef>
              <a:spcAft>
                <a:spcPts val="0"/>
              </a:spcAft>
              <a:buSzPts val="2200"/>
              <a:buChar char="○"/>
              <a:defRPr/>
            </a:lvl5pPr>
            <a:lvl6pPr indent="-368300" lvl="5" marL="2743200">
              <a:spcBef>
                <a:spcPts val="0"/>
              </a:spcBef>
              <a:spcAft>
                <a:spcPts val="0"/>
              </a:spcAft>
              <a:buSzPts val="2200"/>
              <a:buChar char="■"/>
              <a:defRPr/>
            </a:lvl6pPr>
            <a:lvl7pPr indent="-368300" lvl="6" marL="3200400">
              <a:spcBef>
                <a:spcPts val="0"/>
              </a:spcBef>
              <a:spcAft>
                <a:spcPts val="0"/>
              </a:spcAft>
              <a:buSzPts val="2200"/>
              <a:buChar char="●"/>
              <a:defRPr/>
            </a:lvl7pPr>
            <a:lvl8pPr indent="-368300" lvl="7" marL="3657600">
              <a:spcBef>
                <a:spcPts val="0"/>
              </a:spcBef>
              <a:spcAft>
                <a:spcPts val="0"/>
              </a:spcAft>
              <a:buSzPts val="2200"/>
              <a:buChar char="○"/>
              <a:defRPr/>
            </a:lvl8pPr>
            <a:lvl9pPr indent="-368300" lvl="8" marL="4114800">
              <a:spcBef>
                <a:spcPts val="0"/>
              </a:spcBef>
              <a:spcAft>
                <a:spcPts val="0"/>
              </a:spcAft>
              <a:buSzPts val="2200"/>
              <a:buChar char="■"/>
              <a:defRPr/>
            </a:lvl9pPr>
          </a:lstStyle>
          <a:p/>
        </p:txBody>
      </p:sp>
      <p:sp>
        <p:nvSpPr>
          <p:cNvPr id="288" name="Google Shape;288;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289" name="Google Shape;289;p4"/>
          <p:cNvGrpSpPr/>
          <p:nvPr/>
        </p:nvGrpSpPr>
        <p:grpSpPr>
          <a:xfrm>
            <a:off x="-914406" y="93888"/>
            <a:ext cx="2443306" cy="2616856"/>
            <a:chOff x="8427652" y="3347032"/>
            <a:chExt cx="1449087" cy="1552017"/>
          </a:xfrm>
        </p:grpSpPr>
        <p:sp>
          <p:nvSpPr>
            <p:cNvPr id="290" name="Google Shape;290;p4"/>
            <p:cNvSpPr/>
            <p:nvPr/>
          </p:nvSpPr>
          <p:spPr>
            <a:xfrm>
              <a:off x="8427652" y="3472492"/>
              <a:ext cx="1449087" cy="1426557"/>
            </a:xfrm>
            <a:custGeom>
              <a:rect b="b" l="l" r="r" t="t"/>
              <a:pathLst>
                <a:path extrusionOk="0" h="1426557" w="1449087">
                  <a:moveTo>
                    <a:pt x="0" y="0"/>
                  </a:moveTo>
                  <a:lnTo>
                    <a:pt x="1449087" y="0"/>
                  </a:lnTo>
                  <a:lnTo>
                    <a:pt x="1449087" y="1426558"/>
                  </a:lnTo>
                  <a:lnTo>
                    <a:pt x="0" y="1426558"/>
                  </a:lnTo>
                  <a:lnTo>
                    <a:pt x="0"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91" name="Google Shape;291;p4"/>
            <p:cNvGrpSpPr/>
            <p:nvPr/>
          </p:nvGrpSpPr>
          <p:grpSpPr>
            <a:xfrm>
              <a:off x="8671165" y="3767466"/>
              <a:ext cx="986440" cy="887655"/>
              <a:chOff x="8671165" y="3767466"/>
              <a:chExt cx="986440" cy="887655"/>
            </a:xfrm>
          </p:grpSpPr>
          <p:sp>
            <p:nvSpPr>
              <p:cNvPr id="292" name="Google Shape;292;p4"/>
              <p:cNvSpPr/>
              <p:nvPr/>
            </p:nvSpPr>
            <p:spPr>
              <a:xfrm>
                <a:off x="8671165" y="3912736"/>
                <a:ext cx="986440" cy="16060"/>
              </a:xfrm>
              <a:custGeom>
                <a:rect b="b" l="l" r="r" t="t"/>
                <a:pathLst>
                  <a:path extrusionOk="0" h="16060" w="986440">
                    <a:moveTo>
                      <a:pt x="975457" y="0"/>
                    </a:moveTo>
                    <a:lnTo>
                      <a:pt x="10715" y="214"/>
                    </a:lnTo>
                    <a:cubicBezTo>
                      <a:pt x="4688" y="214"/>
                      <a:pt x="0" y="3858"/>
                      <a:pt x="0" y="8244"/>
                    </a:cubicBezTo>
                    <a:cubicBezTo>
                      <a:pt x="0" y="12631"/>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 name="Google Shape;293;p4"/>
              <p:cNvSpPr/>
              <p:nvPr/>
            </p:nvSpPr>
            <p:spPr>
              <a:xfrm>
                <a:off x="8671165" y="3767466"/>
                <a:ext cx="669726" cy="16066"/>
              </a:xfrm>
              <a:custGeom>
                <a:rect b="b" l="l" r="r" t="t"/>
                <a:pathLst>
                  <a:path extrusionOk="0" h="16066" w="669726">
                    <a:moveTo>
                      <a:pt x="662293" y="0"/>
                    </a:moveTo>
                    <a:lnTo>
                      <a:pt x="7300" y="221"/>
                    </a:lnTo>
                    <a:cubicBezTo>
                      <a:pt x="3215" y="221"/>
                      <a:pt x="0" y="3864"/>
                      <a:pt x="0" y="8251"/>
                    </a:cubicBezTo>
                    <a:cubicBezTo>
                      <a:pt x="0" y="12637"/>
                      <a:pt x="3215" y="16067"/>
                      <a:pt x="7300" y="16067"/>
                    </a:cubicBezTo>
                    <a:lnTo>
                      <a:pt x="662293" y="16067"/>
                    </a:lnTo>
                    <a:cubicBezTo>
                      <a:pt x="666378" y="16067"/>
                      <a:pt x="669727" y="12423"/>
                      <a:pt x="669727" y="8036"/>
                    </a:cubicBezTo>
                    <a:cubicBezTo>
                      <a:pt x="669727" y="3643"/>
                      <a:pt x="666378" y="0"/>
                      <a:pt x="662293"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 name="Google Shape;294;p4"/>
              <p:cNvSpPr/>
              <p:nvPr/>
            </p:nvSpPr>
            <p:spPr>
              <a:xfrm>
                <a:off x="8671165" y="4058107"/>
                <a:ext cx="986440" cy="15845"/>
              </a:xfrm>
              <a:custGeom>
                <a:rect b="b" l="l" r="r" t="t"/>
                <a:pathLst>
                  <a:path extrusionOk="0" h="15845" w="986440">
                    <a:moveTo>
                      <a:pt x="10715" y="0"/>
                    </a:moveTo>
                    <a:cubicBezTo>
                      <a:pt x="4688" y="0"/>
                      <a:pt x="0" y="3643"/>
                      <a:pt x="0" y="8030"/>
                    </a:cubicBezTo>
                    <a:cubicBezTo>
                      <a:pt x="0" y="12423"/>
                      <a:pt x="4688" y="15846"/>
                      <a:pt x="10715" y="15846"/>
                    </a:cubicBezTo>
                    <a:lnTo>
                      <a:pt x="975457" y="15846"/>
                    </a:lnTo>
                    <a:cubicBezTo>
                      <a:pt x="981485" y="15846"/>
                      <a:pt x="986441" y="12203"/>
                      <a:pt x="986441" y="7816"/>
                    </a:cubicBezTo>
                    <a:cubicBezTo>
                      <a:pt x="986441" y="3429"/>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5" name="Google Shape;295;p4"/>
              <p:cNvSpPr/>
              <p:nvPr/>
            </p:nvSpPr>
            <p:spPr>
              <a:xfrm>
                <a:off x="8671165" y="4203264"/>
                <a:ext cx="986440" cy="16066"/>
              </a:xfrm>
              <a:custGeom>
                <a:rect b="b" l="l" r="r" t="t"/>
                <a:pathLst>
                  <a:path extrusionOk="0" h="16066" w="986440">
                    <a:moveTo>
                      <a:pt x="975457" y="0"/>
                    </a:moveTo>
                    <a:lnTo>
                      <a:pt x="10715" y="221"/>
                    </a:lnTo>
                    <a:cubicBezTo>
                      <a:pt x="4688" y="221"/>
                      <a:pt x="0" y="3643"/>
                      <a:pt x="0" y="8030"/>
                    </a:cubicBezTo>
                    <a:cubicBezTo>
                      <a:pt x="0" y="12423"/>
                      <a:pt x="4688" y="16067"/>
                      <a:pt x="10715" y="16067"/>
                    </a:cubicBezTo>
                    <a:lnTo>
                      <a:pt x="975457" y="15846"/>
                    </a:lnTo>
                    <a:cubicBezTo>
                      <a:pt x="981485" y="15846"/>
                      <a:pt x="986441" y="12423"/>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6" name="Google Shape;296;p4"/>
              <p:cNvSpPr/>
              <p:nvPr/>
            </p:nvSpPr>
            <p:spPr>
              <a:xfrm>
                <a:off x="8671165" y="4348641"/>
                <a:ext cx="986440" cy="15845"/>
              </a:xfrm>
              <a:custGeom>
                <a:rect b="b" l="l" r="r" t="t"/>
                <a:pathLst>
                  <a:path extrusionOk="0" h="15845" w="986440">
                    <a:moveTo>
                      <a:pt x="10715" y="0"/>
                    </a:moveTo>
                    <a:cubicBezTo>
                      <a:pt x="4688" y="0"/>
                      <a:pt x="0" y="3643"/>
                      <a:pt x="0" y="8030"/>
                    </a:cubicBezTo>
                    <a:cubicBezTo>
                      <a:pt x="0" y="12417"/>
                      <a:pt x="4688" y="15846"/>
                      <a:pt x="10715" y="15846"/>
                    </a:cubicBezTo>
                    <a:lnTo>
                      <a:pt x="975457" y="15846"/>
                    </a:lnTo>
                    <a:cubicBezTo>
                      <a:pt x="981485" y="15846"/>
                      <a:pt x="986441" y="12203"/>
                      <a:pt x="986441" y="7809"/>
                    </a:cubicBezTo>
                    <a:cubicBezTo>
                      <a:pt x="986441" y="342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7" name="Google Shape;297;p4"/>
              <p:cNvSpPr/>
              <p:nvPr/>
            </p:nvSpPr>
            <p:spPr>
              <a:xfrm>
                <a:off x="8671165" y="4493798"/>
                <a:ext cx="986440" cy="16060"/>
              </a:xfrm>
              <a:custGeom>
                <a:rect b="b" l="l" r="r" t="t"/>
                <a:pathLst>
                  <a:path extrusionOk="0" h="16060" w="986440">
                    <a:moveTo>
                      <a:pt x="10715" y="0"/>
                    </a:moveTo>
                    <a:cubicBezTo>
                      <a:pt x="4688" y="0"/>
                      <a:pt x="0" y="3643"/>
                      <a:pt x="0" y="8030"/>
                    </a:cubicBezTo>
                    <a:cubicBezTo>
                      <a:pt x="0" y="12417"/>
                      <a:pt x="4688" y="16060"/>
                      <a:pt x="10715" y="16060"/>
                    </a:cubicBezTo>
                    <a:lnTo>
                      <a:pt x="975457" y="15846"/>
                    </a:lnTo>
                    <a:cubicBezTo>
                      <a:pt x="981485" y="15846"/>
                      <a:pt x="986441" y="12417"/>
                      <a:pt x="986441" y="8030"/>
                    </a:cubicBezTo>
                    <a:cubicBezTo>
                      <a:pt x="986441" y="364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8" name="Google Shape;298;p4"/>
              <p:cNvSpPr/>
              <p:nvPr/>
            </p:nvSpPr>
            <p:spPr>
              <a:xfrm>
                <a:off x="8671165" y="4639061"/>
                <a:ext cx="986440" cy="16060"/>
              </a:xfrm>
              <a:custGeom>
                <a:rect b="b" l="l" r="r" t="t"/>
                <a:pathLst>
                  <a:path extrusionOk="0" h="16060" w="986440">
                    <a:moveTo>
                      <a:pt x="975457" y="0"/>
                    </a:moveTo>
                    <a:lnTo>
                      <a:pt x="10715" y="221"/>
                    </a:lnTo>
                    <a:cubicBezTo>
                      <a:pt x="4688" y="221"/>
                      <a:pt x="0" y="3643"/>
                      <a:pt x="0" y="8030"/>
                    </a:cubicBezTo>
                    <a:cubicBezTo>
                      <a:pt x="0" y="12423"/>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99" name="Google Shape;299;p4"/>
            <p:cNvSpPr/>
            <p:nvPr/>
          </p:nvSpPr>
          <p:spPr>
            <a:xfrm>
              <a:off x="9407663" y="3347032"/>
              <a:ext cx="185849" cy="440760"/>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00" name="Google Shape;300;p4"/>
          <p:cNvSpPr/>
          <p:nvPr/>
        </p:nvSpPr>
        <p:spPr>
          <a:xfrm rot="-2197750">
            <a:off x="5125285" y="11868"/>
            <a:ext cx="1408996" cy="1228411"/>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301" name="Shape 301"/>
        <p:cNvGrpSpPr/>
        <p:nvPr/>
      </p:nvGrpSpPr>
      <p:grpSpPr>
        <a:xfrm>
          <a:off x="0" y="0"/>
          <a:ext cx="0" cy="0"/>
          <a:chOff x="0" y="0"/>
          <a:chExt cx="0" cy="0"/>
        </a:xfrm>
      </p:grpSpPr>
      <p:grpSp>
        <p:nvGrpSpPr>
          <p:cNvPr id="302" name="Google Shape;302;p5"/>
          <p:cNvGrpSpPr/>
          <p:nvPr/>
        </p:nvGrpSpPr>
        <p:grpSpPr>
          <a:xfrm>
            <a:off x="518010" y="387289"/>
            <a:ext cx="11097863" cy="6257697"/>
            <a:chOff x="793032" y="451069"/>
            <a:chExt cx="10575436" cy="5963119"/>
          </a:xfrm>
        </p:grpSpPr>
        <p:sp>
          <p:nvSpPr>
            <p:cNvPr id="303" name="Google Shape;303;p5"/>
            <p:cNvSpPr/>
            <p:nvPr/>
          </p:nvSpPr>
          <p:spPr>
            <a:xfrm>
              <a:off x="800677" y="463037"/>
              <a:ext cx="10567791" cy="5951151"/>
            </a:xfrm>
            <a:custGeom>
              <a:rect b="b" l="l" r="r" t="t"/>
              <a:pathLst>
                <a:path extrusionOk="0" h="5951151" w="10567791">
                  <a:moveTo>
                    <a:pt x="0" y="272826"/>
                  </a:moveTo>
                  <a:cubicBezTo>
                    <a:pt x="0" y="272826"/>
                    <a:pt x="607460" y="167925"/>
                    <a:pt x="914082" y="145312"/>
                  </a:cubicBezTo>
                  <a:cubicBezTo>
                    <a:pt x="1195305" y="124572"/>
                    <a:pt x="1492034" y="233945"/>
                    <a:pt x="1778946" y="221779"/>
                  </a:cubicBezTo>
                  <a:cubicBezTo>
                    <a:pt x="2029930" y="211136"/>
                    <a:pt x="2267071" y="101867"/>
                    <a:pt x="2511450" y="91505"/>
                  </a:cubicBezTo>
                  <a:cubicBezTo>
                    <a:pt x="2650522" y="85608"/>
                    <a:pt x="2777007" y="138642"/>
                    <a:pt x="2918581" y="128201"/>
                  </a:cubicBezTo>
                  <a:cubicBezTo>
                    <a:pt x="3043257" y="119006"/>
                    <a:pt x="3165704" y="86827"/>
                    <a:pt x="3290672" y="77611"/>
                  </a:cubicBezTo>
                  <a:cubicBezTo>
                    <a:pt x="3362649" y="72303"/>
                    <a:pt x="3439865" y="104451"/>
                    <a:pt x="3504781" y="119010"/>
                  </a:cubicBezTo>
                  <a:cubicBezTo>
                    <a:pt x="3722014" y="167729"/>
                    <a:pt x="3968992" y="141249"/>
                    <a:pt x="4186879" y="154491"/>
                  </a:cubicBezTo>
                  <a:cubicBezTo>
                    <a:pt x="4473321" y="171901"/>
                    <a:pt x="4763364" y="126782"/>
                    <a:pt x="5048053" y="144085"/>
                  </a:cubicBezTo>
                  <a:cubicBezTo>
                    <a:pt x="5139423" y="149639"/>
                    <a:pt x="5207330" y="32645"/>
                    <a:pt x="5285740" y="43493"/>
                  </a:cubicBezTo>
                  <a:cubicBezTo>
                    <a:pt x="5335073" y="50319"/>
                    <a:pt x="5382146" y="100149"/>
                    <a:pt x="5434489" y="103330"/>
                  </a:cubicBezTo>
                  <a:cubicBezTo>
                    <a:pt x="5661336" y="117117"/>
                    <a:pt x="5920290" y="72287"/>
                    <a:pt x="6158605" y="62183"/>
                  </a:cubicBezTo>
                  <a:cubicBezTo>
                    <a:pt x="6499346" y="47733"/>
                    <a:pt x="6846310" y="90424"/>
                    <a:pt x="7183685" y="58751"/>
                  </a:cubicBezTo>
                  <a:cubicBezTo>
                    <a:pt x="7427081" y="35896"/>
                    <a:pt x="7661841" y="10625"/>
                    <a:pt x="7898378" y="597"/>
                  </a:cubicBezTo>
                  <a:cubicBezTo>
                    <a:pt x="8085258" y="-7329"/>
                    <a:pt x="8274107" y="66474"/>
                    <a:pt x="8459591" y="58610"/>
                  </a:cubicBezTo>
                  <a:cubicBezTo>
                    <a:pt x="8818048" y="43410"/>
                    <a:pt x="9189777" y="114679"/>
                    <a:pt x="9549187" y="99439"/>
                  </a:cubicBezTo>
                  <a:cubicBezTo>
                    <a:pt x="9725971" y="91942"/>
                    <a:pt x="9909613" y="106784"/>
                    <a:pt x="10087032" y="99261"/>
                  </a:cubicBezTo>
                  <a:cubicBezTo>
                    <a:pt x="10223557" y="93473"/>
                    <a:pt x="10524039" y="127327"/>
                    <a:pt x="10524039" y="127327"/>
                  </a:cubicBezTo>
                  <a:lnTo>
                    <a:pt x="10567791" y="5685065"/>
                  </a:lnTo>
                  <a:cubicBezTo>
                    <a:pt x="10567791" y="5685065"/>
                    <a:pt x="10263244" y="5638627"/>
                    <a:pt x="10176313" y="5642317"/>
                  </a:cubicBezTo>
                  <a:cubicBezTo>
                    <a:pt x="10055853" y="5647422"/>
                    <a:pt x="9947777" y="5647035"/>
                    <a:pt x="9834492" y="5679420"/>
                  </a:cubicBezTo>
                  <a:cubicBezTo>
                    <a:pt x="9805028" y="5687846"/>
                    <a:pt x="9785343" y="5655893"/>
                    <a:pt x="9755626" y="5676048"/>
                  </a:cubicBezTo>
                  <a:cubicBezTo>
                    <a:pt x="9739497" y="5686970"/>
                    <a:pt x="9711747" y="5701619"/>
                    <a:pt x="9693840" y="5702381"/>
                  </a:cubicBezTo>
                  <a:cubicBezTo>
                    <a:pt x="9670916" y="5703353"/>
                    <a:pt x="9621577" y="5706172"/>
                    <a:pt x="9598844" y="5702407"/>
                  </a:cubicBezTo>
                  <a:cubicBezTo>
                    <a:pt x="9498387" y="5685738"/>
                    <a:pt x="9429426" y="5683268"/>
                    <a:pt x="9333541" y="5687332"/>
                  </a:cubicBezTo>
                  <a:cubicBezTo>
                    <a:pt x="9268580" y="5690087"/>
                    <a:pt x="9177649" y="5637224"/>
                    <a:pt x="9112625" y="5656483"/>
                  </a:cubicBezTo>
                  <a:cubicBezTo>
                    <a:pt x="9024233" y="5682658"/>
                    <a:pt x="8913425" y="5745079"/>
                    <a:pt x="8821604" y="5726588"/>
                  </a:cubicBezTo>
                  <a:cubicBezTo>
                    <a:pt x="8680316" y="5698133"/>
                    <a:pt x="8646408" y="5715348"/>
                    <a:pt x="8553952" y="5732576"/>
                  </a:cubicBezTo>
                  <a:cubicBezTo>
                    <a:pt x="8489054" y="5744666"/>
                    <a:pt x="8415204" y="5685884"/>
                    <a:pt x="8349228" y="5708185"/>
                  </a:cubicBezTo>
                  <a:cubicBezTo>
                    <a:pt x="8279695" y="5731705"/>
                    <a:pt x="8236198" y="5802140"/>
                    <a:pt x="8164443" y="5823939"/>
                  </a:cubicBezTo>
                  <a:cubicBezTo>
                    <a:pt x="8080559" y="5849422"/>
                    <a:pt x="7998898" y="5812820"/>
                    <a:pt x="7916285" y="5801390"/>
                  </a:cubicBezTo>
                  <a:cubicBezTo>
                    <a:pt x="7679620" y="5768644"/>
                    <a:pt x="7407015" y="5759976"/>
                    <a:pt x="7174160" y="5745828"/>
                  </a:cubicBezTo>
                  <a:cubicBezTo>
                    <a:pt x="7077259" y="5739935"/>
                    <a:pt x="6979025" y="5719660"/>
                    <a:pt x="6884854" y="5737205"/>
                  </a:cubicBezTo>
                  <a:cubicBezTo>
                    <a:pt x="6819640" y="5749359"/>
                    <a:pt x="6734614" y="5727337"/>
                    <a:pt x="6666033" y="5730239"/>
                  </a:cubicBezTo>
                  <a:cubicBezTo>
                    <a:pt x="6553829" y="5735001"/>
                    <a:pt x="6474073" y="5744368"/>
                    <a:pt x="6368917" y="5720790"/>
                  </a:cubicBezTo>
                  <a:cubicBezTo>
                    <a:pt x="6291510" y="5703423"/>
                    <a:pt x="6177972" y="5704788"/>
                    <a:pt x="6102344" y="5710370"/>
                  </a:cubicBezTo>
                  <a:cubicBezTo>
                    <a:pt x="6014904" y="5716815"/>
                    <a:pt x="5969311" y="5720326"/>
                    <a:pt x="5881681" y="5724041"/>
                  </a:cubicBezTo>
                  <a:cubicBezTo>
                    <a:pt x="5752205" y="5729534"/>
                    <a:pt x="5598662" y="5753600"/>
                    <a:pt x="5447627" y="5705385"/>
                  </a:cubicBezTo>
                  <a:cubicBezTo>
                    <a:pt x="5402853" y="5691091"/>
                    <a:pt x="5378456" y="5767589"/>
                    <a:pt x="5335854" y="5781997"/>
                  </a:cubicBezTo>
                  <a:cubicBezTo>
                    <a:pt x="5286788" y="5798596"/>
                    <a:pt x="5197100" y="5817246"/>
                    <a:pt x="5135537" y="5819856"/>
                  </a:cubicBezTo>
                  <a:cubicBezTo>
                    <a:pt x="4957471" y="5827406"/>
                    <a:pt x="4864106" y="5777635"/>
                    <a:pt x="4679779" y="5785452"/>
                  </a:cubicBezTo>
                  <a:cubicBezTo>
                    <a:pt x="4488313" y="5793567"/>
                    <a:pt x="4297363" y="5856731"/>
                    <a:pt x="4111600" y="5891345"/>
                  </a:cubicBezTo>
                  <a:cubicBezTo>
                    <a:pt x="4067886" y="5899472"/>
                    <a:pt x="4017893" y="5863246"/>
                    <a:pt x="3974528" y="5860610"/>
                  </a:cubicBezTo>
                  <a:cubicBezTo>
                    <a:pt x="3881520" y="5854959"/>
                    <a:pt x="3781196" y="5891408"/>
                    <a:pt x="3687058" y="5895409"/>
                  </a:cubicBezTo>
                  <a:cubicBezTo>
                    <a:pt x="3637591" y="5897504"/>
                    <a:pt x="3597389" y="5850495"/>
                    <a:pt x="3547726" y="5852597"/>
                  </a:cubicBezTo>
                  <a:cubicBezTo>
                    <a:pt x="3434461" y="5857404"/>
                    <a:pt x="3321711" y="5802864"/>
                    <a:pt x="3212135" y="5824777"/>
                  </a:cubicBezTo>
                  <a:cubicBezTo>
                    <a:pt x="3129940" y="5841218"/>
                    <a:pt x="3051474" y="5932556"/>
                    <a:pt x="2965209" y="5948685"/>
                  </a:cubicBezTo>
                  <a:cubicBezTo>
                    <a:pt x="2854122" y="5969386"/>
                    <a:pt x="2728925" y="5852864"/>
                    <a:pt x="2616467" y="5857632"/>
                  </a:cubicBezTo>
                  <a:cubicBezTo>
                    <a:pt x="2465845" y="5864014"/>
                    <a:pt x="2268493" y="5859620"/>
                    <a:pt x="2121859" y="5886950"/>
                  </a:cubicBezTo>
                  <a:cubicBezTo>
                    <a:pt x="2080914" y="5894583"/>
                    <a:pt x="2052987" y="5940240"/>
                    <a:pt x="2005476" y="5933635"/>
                  </a:cubicBezTo>
                  <a:cubicBezTo>
                    <a:pt x="1899647" y="5919030"/>
                    <a:pt x="1810747" y="5849066"/>
                    <a:pt x="1697730" y="5859677"/>
                  </a:cubicBezTo>
                  <a:cubicBezTo>
                    <a:pt x="1593564" y="5869456"/>
                    <a:pt x="1485856" y="5926079"/>
                    <a:pt x="1385672" y="5930334"/>
                  </a:cubicBezTo>
                  <a:cubicBezTo>
                    <a:pt x="1284332" y="5934652"/>
                    <a:pt x="1183900" y="5852006"/>
                    <a:pt x="1085501" y="5829940"/>
                  </a:cubicBezTo>
                  <a:cubicBezTo>
                    <a:pt x="948500" y="5799213"/>
                    <a:pt x="803256" y="5826238"/>
                    <a:pt x="673049" y="5831763"/>
                  </a:cubicBezTo>
                  <a:cubicBezTo>
                    <a:pt x="601345" y="5834804"/>
                    <a:pt x="467322" y="5786576"/>
                    <a:pt x="326536" y="5784785"/>
                  </a:cubicBezTo>
                  <a:cubicBezTo>
                    <a:pt x="179889" y="5782918"/>
                    <a:pt x="71285" y="5831731"/>
                    <a:pt x="71285" y="5831731"/>
                  </a:cubicBezTo>
                  <a:lnTo>
                    <a:pt x="0" y="272826"/>
                  </a:lnTo>
                  <a:close/>
                </a:path>
              </a:pathLst>
            </a:custGeom>
            <a:solidFill>
              <a:srgbClr val="FFFFFF"/>
            </a:solidFill>
            <a:ln>
              <a:noFill/>
            </a:ln>
            <a:effectLst>
              <a:outerShdw blurRad="57150" rotWithShape="0" algn="bl" dir="9660000" dist="47625">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 name="Google Shape;304;p5"/>
            <p:cNvSpPr/>
            <p:nvPr/>
          </p:nvSpPr>
          <p:spPr>
            <a:xfrm>
              <a:off x="793032" y="451069"/>
              <a:ext cx="10571498" cy="5927464"/>
            </a:xfrm>
            <a:custGeom>
              <a:rect b="b" l="l" r="r" t="t"/>
              <a:pathLst>
                <a:path extrusionOk="0" h="5927464" w="10571498">
                  <a:moveTo>
                    <a:pt x="83210" y="5848620"/>
                  </a:moveTo>
                  <a:cubicBezTo>
                    <a:pt x="186614" y="5894727"/>
                    <a:pt x="502761" y="5832122"/>
                    <a:pt x="614966" y="5827830"/>
                  </a:cubicBezTo>
                  <a:cubicBezTo>
                    <a:pt x="675348" y="5825525"/>
                    <a:pt x="740378" y="5850461"/>
                    <a:pt x="800805" y="5843546"/>
                  </a:cubicBezTo>
                  <a:cubicBezTo>
                    <a:pt x="868121" y="5835850"/>
                    <a:pt x="927405" y="5788504"/>
                    <a:pt x="997649" y="5785818"/>
                  </a:cubicBezTo>
                  <a:cubicBezTo>
                    <a:pt x="1088352" y="5782351"/>
                    <a:pt x="1161320" y="5849852"/>
                    <a:pt x="1250372" y="5853751"/>
                  </a:cubicBezTo>
                  <a:cubicBezTo>
                    <a:pt x="1295889" y="5855744"/>
                    <a:pt x="1330509" y="5831678"/>
                    <a:pt x="1369333" y="5817251"/>
                  </a:cubicBezTo>
                  <a:cubicBezTo>
                    <a:pt x="1411618" y="5801541"/>
                    <a:pt x="1487100" y="5799528"/>
                    <a:pt x="1531157" y="5811066"/>
                  </a:cubicBezTo>
                  <a:cubicBezTo>
                    <a:pt x="1571993" y="5821766"/>
                    <a:pt x="1628407" y="5856284"/>
                    <a:pt x="1671657" y="5851338"/>
                  </a:cubicBezTo>
                  <a:cubicBezTo>
                    <a:pt x="1701387" y="5847940"/>
                    <a:pt x="1743139" y="5827931"/>
                    <a:pt x="1772660" y="5829220"/>
                  </a:cubicBezTo>
                  <a:cubicBezTo>
                    <a:pt x="1826070" y="5831557"/>
                    <a:pt x="1859572" y="5892568"/>
                    <a:pt x="1909794" y="5901598"/>
                  </a:cubicBezTo>
                  <a:cubicBezTo>
                    <a:pt x="1947101" y="5908265"/>
                    <a:pt x="1920443" y="5897617"/>
                    <a:pt x="1950866" y="5886307"/>
                  </a:cubicBezTo>
                  <a:cubicBezTo>
                    <a:pt x="1974336" y="5877588"/>
                    <a:pt x="2079866" y="5847997"/>
                    <a:pt x="2102371" y="5853135"/>
                  </a:cubicBezTo>
                  <a:cubicBezTo>
                    <a:pt x="2122532" y="5857732"/>
                    <a:pt x="2138769" y="5873753"/>
                    <a:pt x="2158930" y="5878357"/>
                  </a:cubicBezTo>
                  <a:cubicBezTo>
                    <a:pt x="2182673" y="5883773"/>
                    <a:pt x="2208848" y="5882757"/>
                    <a:pt x="2233447" y="5889203"/>
                  </a:cubicBezTo>
                  <a:cubicBezTo>
                    <a:pt x="2261178" y="5896467"/>
                    <a:pt x="2289867" y="5924140"/>
                    <a:pt x="2318284" y="5927061"/>
                  </a:cubicBezTo>
                  <a:cubicBezTo>
                    <a:pt x="2388476" y="5934173"/>
                    <a:pt x="2420614" y="5844822"/>
                    <a:pt x="2486844" y="5856691"/>
                  </a:cubicBezTo>
                  <a:cubicBezTo>
                    <a:pt x="2551170" y="5868222"/>
                    <a:pt x="2616638" y="5896499"/>
                    <a:pt x="2683009" y="5899375"/>
                  </a:cubicBezTo>
                  <a:cubicBezTo>
                    <a:pt x="2715006" y="5900772"/>
                    <a:pt x="2751182" y="5885323"/>
                    <a:pt x="2779745" y="5886574"/>
                  </a:cubicBezTo>
                  <a:cubicBezTo>
                    <a:pt x="2817470" y="5888225"/>
                    <a:pt x="2850547" y="5923315"/>
                    <a:pt x="2891968" y="5914234"/>
                  </a:cubicBezTo>
                  <a:cubicBezTo>
                    <a:pt x="2924080" y="5907186"/>
                    <a:pt x="2967654" y="5916965"/>
                    <a:pt x="2998134" y="5905598"/>
                  </a:cubicBezTo>
                  <a:cubicBezTo>
                    <a:pt x="3082969" y="5874090"/>
                    <a:pt x="3141250" y="5780802"/>
                    <a:pt x="3243682" y="5791254"/>
                  </a:cubicBezTo>
                  <a:cubicBezTo>
                    <a:pt x="3285668" y="5795534"/>
                    <a:pt x="3329508" y="5825874"/>
                    <a:pt x="3370491" y="5836612"/>
                  </a:cubicBezTo>
                  <a:cubicBezTo>
                    <a:pt x="3403715" y="5845312"/>
                    <a:pt x="3456489" y="5842143"/>
                    <a:pt x="3491243" y="5845686"/>
                  </a:cubicBezTo>
                  <a:cubicBezTo>
                    <a:pt x="3534537" y="5850105"/>
                    <a:pt x="3581972" y="5831786"/>
                    <a:pt x="3624789" y="5826890"/>
                  </a:cubicBezTo>
                  <a:cubicBezTo>
                    <a:pt x="3659016" y="5822978"/>
                    <a:pt x="3698005" y="5830509"/>
                    <a:pt x="3730955" y="5818267"/>
                  </a:cubicBezTo>
                  <a:cubicBezTo>
                    <a:pt x="3754933" y="5809358"/>
                    <a:pt x="3775247" y="5786790"/>
                    <a:pt x="3803675" y="5783539"/>
                  </a:cubicBezTo>
                  <a:cubicBezTo>
                    <a:pt x="3878314" y="5775004"/>
                    <a:pt x="3932549" y="5831176"/>
                    <a:pt x="4000735" y="5849033"/>
                  </a:cubicBezTo>
                  <a:cubicBezTo>
                    <a:pt x="4048119" y="5861447"/>
                    <a:pt x="4074687" y="5827601"/>
                    <a:pt x="4110273" y="5808335"/>
                  </a:cubicBezTo>
                  <a:cubicBezTo>
                    <a:pt x="4134720" y="5795096"/>
                    <a:pt x="4170667" y="5794384"/>
                    <a:pt x="4197579" y="5791305"/>
                  </a:cubicBezTo>
                  <a:cubicBezTo>
                    <a:pt x="4290314" y="5780700"/>
                    <a:pt x="4385787" y="5816990"/>
                    <a:pt x="4476788" y="5826274"/>
                  </a:cubicBezTo>
                  <a:cubicBezTo>
                    <a:pt x="4543222" y="5833050"/>
                    <a:pt x="4613923" y="5801947"/>
                    <a:pt x="4679690" y="5804824"/>
                  </a:cubicBezTo>
                  <a:cubicBezTo>
                    <a:pt x="4729449" y="5807002"/>
                    <a:pt x="4824870" y="5835716"/>
                    <a:pt x="4874959" y="5824744"/>
                  </a:cubicBezTo>
                  <a:cubicBezTo>
                    <a:pt x="4882483" y="5823099"/>
                    <a:pt x="4885697" y="5813047"/>
                    <a:pt x="4892916" y="5810367"/>
                  </a:cubicBezTo>
                  <a:cubicBezTo>
                    <a:pt x="4925162" y="5798385"/>
                    <a:pt x="4965459" y="5791120"/>
                    <a:pt x="4998181" y="5778960"/>
                  </a:cubicBezTo>
                  <a:cubicBezTo>
                    <a:pt x="5025562" y="5768788"/>
                    <a:pt x="5004988" y="5755878"/>
                    <a:pt x="5039259" y="5763695"/>
                  </a:cubicBezTo>
                  <a:cubicBezTo>
                    <a:pt x="5095094" y="5776439"/>
                    <a:pt x="5165141" y="5824814"/>
                    <a:pt x="5225993" y="5802201"/>
                  </a:cubicBezTo>
                  <a:cubicBezTo>
                    <a:pt x="5264316" y="5787958"/>
                    <a:pt x="5296173" y="5776699"/>
                    <a:pt x="5340687" y="5774998"/>
                  </a:cubicBezTo>
                  <a:cubicBezTo>
                    <a:pt x="5356098" y="5774407"/>
                    <a:pt x="5376450" y="5784389"/>
                    <a:pt x="5386921" y="5773226"/>
                  </a:cubicBezTo>
                  <a:cubicBezTo>
                    <a:pt x="5393582" y="5766133"/>
                    <a:pt x="5395735" y="5681608"/>
                    <a:pt x="5429574" y="5680319"/>
                  </a:cubicBezTo>
                  <a:cubicBezTo>
                    <a:pt x="5459260" y="5679183"/>
                    <a:pt x="5545405" y="5731246"/>
                    <a:pt x="5584654" y="5738289"/>
                  </a:cubicBezTo>
                  <a:cubicBezTo>
                    <a:pt x="5703208" y="5759542"/>
                    <a:pt x="5821001" y="5678497"/>
                    <a:pt x="5939048" y="5683666"/>
                  </a:cubicBezTo>
                  <a:cubicBezTo>
                    <a:pt x="5973401" y="5685164"/>
                    <a:pt x="6004516" y="5687857"/>
                    <a:pt x="6036711" y="5693623"/>
                  </a:cubicBezTo>
                  <a:cubicBezTo>
                    <a:pt x="6066048" y="5698887"/>
                    <a:pt x="6100147" y="5683463"/>
                    <a:pt x="6129166" y="5690086"/>
                  </a:cubicBezTo>
                  <a:cubicBezTo>
                    <a:pt x="6146312" y="5693997"/>
                    <a:pt x="6163075" y="5703814"/>
                    <a:pt x="6180537" y="5701814"/>
                  </a:cubicBezTo>
                  <a:cubicBezTo>
                    <a:pt x="6260929" y="5692626"/>
                    <a:pt x="6344241" y="5661593"/>
                    <a:pt x="6424568" y="5665105"/>
                  </a:cubicBezTo>
                  <a:cubicBezTo>
                    <a:pt x="6503943" y="5668584"/>
                    <a:pt x="6580969" y="5687279"/>
                    <a:pt x="6661804" y="5692550"/>
                  </a:cubicBezTo>
                  <a:cubicBezTo>
                    <a:pt x="6710826" y="5695750"/>
                    <a:pt x="6775279" y="5691895"/>
                    <a:pt x="6823602" y="5686365"/>
                  </a:cubicBezTo>
                  <a:cubicBezTo>
                    <a:pt x="6833318" y="5685260"/>
                    <a:pt x="6841255" y="5675766"/>
                    <a:pt x="6850971" y="5676192"/>
                  </a:cubicBezTo>
                  <a:cubicBezTo>
                    <a:pt x="6861322" y="5676643"/>
                    <a:pt x="6869195" y="5686504"/>
                    <a:pt x="6879292" y="5688803"/>
                  </a:cubicBezTo>
                  <a:cubicBezTo>
                    <a:pt x="6903104" y="5694239"/>
                    <a:pt x="6929965" y="5694213"/>
                    <a:pt x="6953777" y="5699649"/>
                  </a:cubicBezTo>
                  <a:cubicBezTo>
                    <a:pt x="6999561" y="5710088"/>
                    <a:pt x="7039629" y="5750233"/>
                    <a:pt x="7085730" y="5758501"/>
                  </a:cubicBezTo>
                  <a:cubicBezTo>
                    <a:pt x="7103383" y="5761657"/>
                    <a:pt x="7182124" y="5768927"/>
                    <a:pt x="7197110" y="5763371"/>
                  </a:cubicBezTo>
                  <a:cubicBezTo>
                    <a:pt x="7223144" y="5753694"/>
                    <a:pt x="7242893" y="5694251"/>
                    <a:pt x="7278326" y="5710063"/>
                  </a:cubicBezTo>
                  <a:cubicBezTo>
                    <a:pt x="7332047" y="5734002"/>
                    <a:pt x="7375099" y="5802874"/>
                    <a:pt x="7443743" y="5795019"/>
                  </a:cubicBezTo>
                  <a:cubicBezTo>
                    <a:pt x="7504576" y="5788066"/>
                    <a:pt x="7559249" y="5735062"/>
                    <a:pt x="7622623" y="5751674"/>
                  </a:cubicBezTo>
                  <a:cubicBezTo>
                    <a:pt x="7692727" y="5770032"/>
                    <a:pt x="7761624" y="5795705"/>
                    <a:pt x="7833379" y="5812076"/>
                  </a:cubicBezTo>
                  <a:cubicBezTo>
                    <a:pt x="7873321" y="5821194"/>
                    <a:pt x="7918724" y="5804748"/>
                    <a:pt x="7958411" y="5811866"/>
                  </a:cubicBezTo>
                  <a:cubicBezTo>
                    <a:pt x="7982541" y="5816190"/>
                    <a:pt x="8006353" y="5825747"/>
                    <a:pt x="8032897" y="5822705"/>
                  </a:cubicBezTo>
                  <a:cubicBezTo>
                    <a:pt x="8069473" y="5818527"/>
                    <a:pt x="8119637" y="5798194"/>
                    <a:pt x="8151895" y="5786212"/>
                  </a:cubicBezTo>
                  <a:cubicBezTo>
                    <a:pt x="8172406" y="5778579"/>
                    <a:pt x="8185233" y="5750709"/>
                    <a:pt x="8205743" y="5743076"/>
                  </a:cubicBezTo>
                  <a:cubicBezTo>
                    <a:pt x="8245685" y="5728224"/>
                    <a:pt x="8300549" y="5762012"/>
                    <a:pt x="8349635" y="5751268"/>
                  </a:cubicBezTo>
                  <a:cubicBezTo>
                    <a:pt x="8394719" y="5741387"/>
                    <a:pt x="8431295" y="5720928"/>
                    <a:pt x="8472824" y="5705484"/>
                  </a:cubicBezTo>
                  <a:cubicBezTo>
                    <a:pt x="8508701" y="5692156"/>
                    <a:pt x="8553913" y="5693254"/>
                    <a:pt x="8592712" y="5691775"/>
                  </a:cubicBezTo>
                  <a:cubicBezTo>
                    <a:pt x="8625923" y="5690505"/>
                    <a:pt x="8676341" y="5678992"/>
                    <a:pt x="8708282" y="5687355"/>
                  </a:cubicBezTo>
                  <a:cubicBezTo>
                    <a:pt x="8741175" y="5695978"/>
                    <a:pt x="8769813" y="5720013"/>
                    <a:pt x="8802580" y="5729392"/>
                  </a:cubicBezTo>
                  <a:cubicBezTo>
                    <a:pt x="8826646" y="5736301"/>
                    <a:pt x="8852618" y="5734656"/>
                    <a:pt x="8877065" y="5740238"/>
                  </a:cubicBezTo>
                  <a:cubicBezTo>
                    <a:pt x="8897449" y="5744880"/>
                    <a:pt x="8895226" y="5756621"/>
                    <a:pt x="8919038" y="5747762"/>
                  </a:cubicBezTo>
                  <a:cubicBezTo>
                    <a:pt x="8985333" y="5723137"/>
                    <a:pt x="9024957" y="5623500"/>
                    <a:pt x="9099506" y="5626757"/>
                  </a:cubicBezTo>
                  <a:cubicBezTo>
                    <a:pt x="9191771" y="5630796"/>
                    <a:pt x="9276162" y="5673519"/>
                    <a:pt x="9365888" y="5689603"/>
                  </a:cubicBezTo>
                  <a:cubicBezTo>
                    <a:pt x="9476759" y="5709478"/>
                    <a:pt x="9585852" y="5668597"/>
                    <a:pt x="9692913" y="5645153"/>
                  </a:cubicBezTo>
                  <a:cubicBezTo>
                    <a:pt x="9729552" y="5637133"/>
                    <a:pt x="9771145" y="5645007"/>
                    <a:pt x="9808547" y="5640733"/>
                  </a:cubicBezTo>
                  <a:cubicBezTo>
                    <a:pt x="9932562" y="5626547"/>
                    <a:pt x="10048259" y="5648836"/>
                    <a:pt x="10168973" y="5622395"/>
                  </a:cubicBezTo>
                  <a:cubicBezTo>
                    <a:pt x="10194309" y="5616857"/>
                    <a:pt x="10571499" y="5639343"/>
                    <a:pt x="10571499" y="5639343"/>
                  </a:cubicBezTo>
                  <a:lnTo>
                    <a:pt x="10534034" y="172330"/>
                  </a:lnTo>
                  <a:cubicBezTo>
                    <a:pt x="10534034" y="172330"/>
                    <a:pt x="10362330" y="139731"/>
                    <a:pt x="10310006" y="144603"/>
                  </a:cubicBezTo>
                  <a:cubicBezTo>
                    <a:pt x="10288289" y="146626"/>
                    <a:pt x="10266699" y="137129"/>
                    <a:pt x="10244919" y="137962"/>
                  </a:cubicBezTo>
                  <a:cubicBezTo>
                    <a:pt x="10232536" y="138437"/>
                    <a:pt x="10220471" y="145196"/>
                    <a:pt x="10208152" y="143934"/>
                  </a:cubicBezTo>
                  <a:cubicBezTo>
                    <a:pt x="10175513" y="140604"/>
                    <a:pt x="10137985" y="123807"/>
                    <a:pt x="10105346" y="120478"/>
                  </a:cubicBezTo>
                  <a:cubicBezTo>
                    <a:pt x="10070992" y="116974"/>
                    <a:pt x="10025209" y="125594"/>
                    <a:pt x="9989712" y="124896"/>
                  </a:cubicBezTo>
                  <a:cubicBezTo>
                    <a:pt x="9943039" y="123976"/>
                    <a:pt x="9887922" y="115859"/>
                    <a:pt x="9841630" y="125994"/>
                  </a:cubicBezTo>
                  <a:cubicBezTo>
                    <a:pt x="9765303" y="142708"/>
                    <a:pt x="9677292" y="151640"/>
                    <a:pt x="9596711" y="139918"/>
                  </a:cubicBezTo>
                  <a:cubicBezTo>
                    <a:pt x="9576263" y="136939"/>
                    <a:pt x="9560325" y="119295"/>
                    <a:pt x="9540196" y="114695"/>
                  </a:cubicBezTo>
                  <a:cubicBezTo>
                    <a:pt x="9464821" y="97497"/>
                    <a:pt x="9381319" y="67934"/>
                    <a:pt x="9302071" y="64464"/>
                  </a:cubicBezTo>
                  <a:cubicBezTo>
                    <a:pt x="9264669" y="62826"/>
                    <a:pt x="9242253" y="96823"/>
                    <a:pt x="9211329" y="113571"/>
                  </a:cubicBezTo>
                  <a:cubicBezTo>
                    <a:pt x="9175261" y="133125"/>
                    <a:pt x="9113412" y="142445"/>
                    <a:pt x="9073534" y="141659"/>
                  </a:cubicBezTo>
                  <a:cubicBezTo>
                    <a:pt x="9019305" y="140589"/>
                    <a:pt x="8950915" y="117706"/>
                    <a:pt x="8904751" y="88776"/>
                  </a:cubicBezTo>
                  <a:cubicBezTo>
                    <a:pt x="8877510" y="71683"/>
                    <a:pt x="8822519" y="23457"/>
                    <a:pt x="8786514" y="24835"/>
                  </a:cubicBezTo>
                  <a:cubicBezTo>
                    <a:pt x="8778767" y="25130"/>
                    <a:pt x="8775274" y="35554"/>
                    <a:pt x="8768544" y="39214"/>
                  </a:cubicBezTo>
                  <a:cubicBezTo>
                    <a:pt x="8740921" y="54175"/>
                    <a:pt x="8667388" y="89057"/>
                    <a:pt x="8635892" y="80798"/>
                  </a:cubicBezTo>
                  <a:cubicBezTo>
                    <a:pt x="8574614" y="64744"/>
                    <a:pt x="8519052" y="12089"/>
                    <a:pt x="8456759" y="925"/>
                  </a:cubicBezTo>
                  <a:cubicBezTo>
                    <a:pt x="8413388" y="-6856"/>
                    <a:pt x="8430406" y="36420"/>
                    <a:pt x="8408054" y="57556"/>
                  </a:cubicBezTo>
                  <a:cubicBezTo>
                    <a:pt x="8387162" y="77329"/>
                    <a:pt x="8268418" y="106414"/>
                    <a:pt x="8238637" y="105111"/>
                  </a:cubicBezTo>
                  <a:cubicBezTo>
                    <a:pt x="8192789" y="103105"/>
                    <a:pt x="8150943" y="80420"/>
                    <a:pt x="8107509" y="69043"/>
                  </a:cubicBezTo>
                  <a:cubicBezTo>
                    <a:pt x="8066615" y="58329"/>
                    <a:pt x="8022292" y="78337"/>
                    <a:pt x="7982541" y="69258"/>
                  </a:cubicBezTo>
                  <a:cubicBezTo>
                    <a:pt x="7949076" y="61634"/>
                    <a:pt x="7917136" y="45189"/>
                    <a:pt x="7883989" y="36511"/>
                  </a:cubicBezTo>
                  <a:cubicBezTo>
                    <a:pt x="7842524" y="25642"/>
                    <a:pt x="7791406" y="42079"/>
                    <a:pt x="7749560" y="32521"/>
                  </a:cubicBezTo>
                  <a:cubicBezTo>
                    <a:pt x="7707014" y="22822"/>
                    <a:pt x="7668279" y="14506"/>
                    <a:pt x="7623639" y="9949"/>
                  </a:cubicBezTo>
                  <a:cubicBezTo>
                    <a:pt x="7588015" y="6313"/>
                    <a:pt x="7555821" y="15388"/>
                    <a:pt x="7521722" y="9280"/>
                  </a:cubicBezTo>
                  <a:cubicBezTo>
                    <a:pt x="7460635" y="-1678"/>
                    <a:pt x="7457967" y="65025"/>
                    <a:pt x="7399420" y="77853"/>
                  </a:cubicBezTo>
                  <a:cubicBezTo>
                    <a:pt x="7344239" y="89930"/>
                    <a:pt x="7291216" y="55013"/>
                    <a:pt x="7236670" y="61252"/>
                  </a:cubicBezTo>
                  <a:cubicBezTo>
                    <a:pt x="7206190" y="64744"/>
                    <a:pt x="7154183" y="87317"/>
                    <a:pt x="7127132" y="101952"/>
                  </a:cubicBezTo>
                  <a:cubicBezTo>
                    <a:pt x="7113607" y="109273"/>
                    <a:pt x="7106431" y="128241"/>
                    <a:pt x="7091255" y="130710"/>
                  </a:cubicBezTo>
                  <a:cubicBezTo>
                    <a:pt x="7084461" y="131814"/>
                    <a:pt x="7079190" y="121198"/>
                    <a:pt x="7072395" y="122302"/>
                  </a:cubicBezTo>
                  <a:cubicBezTo>
                    <a:pt x="7054933" y="125128"/>
                    <a:pt x="7030422" y="145601"/>
                    <a:pt x="7013340" y="151943"/>
                  </a:cubicBezTo>
                  <a:cubicBezTo>
                    <a:pt x="6992258" y="159774"/>
                    <a:pt x="6960826" y="156054"/>
                    <a:pt x="6939744" y="163885"/>
                  </a:cubicBezTo>
                  <a:cubicBezTo>
                    <a:pt x="6916122" y="172659"/>
                    <a:pt x="6901962" y="196319"/>
                    <a:pt x="6871291" y="189322"/>
                  </a:cubicBezTo>
                  <a:cubicBezTo>
                    <a:pt x="6826015" y="178998"/>
                    <a:pt x="6840748" y="130942"/>
                    <a:pt x="6803473" y="114323"/>
                  </a:cubicBezTo>
                  <a:cubicBezTo>
                    <a:pt x="6729940" y="81530"/>
                    <a:pt x="6642374" y="155832"/>
                    <a:pt x="6563761" y="141742"/>
                  </a:cubicBezTo>
                  <a:cubicBezTo>
                    <a:pt x="6536646" y="136879"/>
                    <a:pt x="6521724" y="116916"/>
                    <a:pt x="6502038" y="103024"/>
                  </a:cubicBezTo>
                  <a:cubicBezTo>
                    <a:pt x="6474797" y="83721"/>
                    <a:pt x="6420504" y="59782"/>
                    <a:pt x="6388945" y="52578"/>
                  </a:cubicBezTo>
                  <a:cubicBezTo>
                    <a:pt x="6362338" y="46504"/>
                    <a:pt x="6343288" y="77182"/>
                    <a:pt x="6306776" y="83103"/>
                  </a:cubicBezTo>
                  <a:cubicBezTo>
                    <a:pt x="6255595" y="91411"/>
                    <a:pt x="6193428" y="78677"/>
                    <a:pt x="6144978" y="89288"/>
                  </a:cubicBezTo>
                  <a:cubicBezTo>
                    <a:pt x="6137422" y="90937"/>
                    <a:pt x="6134627" y="102433"/>
                    <a:pt x="6127007" y="103667"/>
                  </a:cubicBezTo>
                  <a:cubicBezTo>
                    <a:pt x="6106624" y="106979"/>
                    <a:pt x="6090114" y="84748"/>
                    <a:pt x="6070429" y="78444"/>
                  </a:cubicBezTo>
                  <a:cubicBezTo>
                    <a:pt x="6024137" y="63597"/>
                    <a:pt x="5943936" y="25261"/>
                    <a:pt x="5893136" y="44144"/>
                  </a:cubicBezTo>
                  <a:cubicBezTo>
                    <a:pt x="5846528" y="61460"/>
                    <a:pt x="5864117" y="125715"/>
                    <a:pt x="5804236" y="138825"/>
                  </a:cubicBezTo>
                  <a:cubicBezTo>
                    <a:pt x="5773312" y="145602"/>
                    <a:pt x="5784806" y="135464"/>
                    <a:pt x="5752865" y="127097"/>
                  </a:cubicBezTo>
                  <a:cubicBezTo>
                    <a:pt x="5715908" y="117423"/>
                    <a:pt x="5672919" y="115281"/>
                    <a:pt x="5636406" y="108728"/>
                  </a:cubicBezTo>
                  <a:cubicBezTo>
                    <a:pt x="5595830" y="101454"/>
                    <a:pt x="5580717" y="127191"/>
                    <a:pt x="5544801" y="135049"/>
                  </a:cubicBezTo>
                  <a:cubicBezTo>
                    <a:pt x="5504256" y="143929"/>
                    <a:pt x="5459800" y="130686"/>
                    <a:pt x="5419789" y="135263"/>
                  </a:cubicBezTo>
                  <a:cubicBezTo>
                    <a:pt x="5386927" y="139022"/>
                    <a:pt x="5351272" y="150267"/>
                    <a:pt x="5318786" y="157381"/>
                  </a:cubicBezTo>
                  <a:cubicBezTo>
                    <a:pt x="5300860" y="161306"/>
                    <a:pt x="5207432" y="164280"/>
                    <a:pt x="5198930" y="171090"/>
                  </a:cubicBezTo>
                  <a:cubicBezTo>
                    <a:pt x="5179778" y="186426"/>
                    <a:pt x="5183962" y="230082"/>
                    <a:pt x="5164811" y="245418"/>
                  </a:cubicBezTo>
                  <a:cubicBezTo>
                    <a:pt x="5138312" y="266639"/>
                    <a:pt x="5063642" y="260512"/>
                    <a:pt x="5031264" y="264220"/>
                  </a:cubicBezTo>
                  <a:cubicBezTo>
                    <a:pt x="4978286" y="270278"/>
                    <a:pt x="4926159" y="259108"/>
                    <a:pt x="4873701" y="261115"/>
                  </a:cubicBezTo>
                  <a:cubicBezTo>
                    <a:pt x="4748099" y="265915"/>
                    <a:pt x="4622508" y="257121"/>
                    <a:pt x="4497756" y="238966"/>
                  </a:cubicBezTo>
                  <a:cubicBezTo>
                    <a:pt x="4479170" y="236261"/>
                    <a:pt x="4454906" y="245170"/>
                    <a:pt x="4437825" y="245824"/>
                  </a:cubicBezTo>
                  <a:cubicBezTo>
                    <a:pt x="4388536" y="247710"/>
                    <a:pt x="4346054" y="245754"/>
                    <a:pt x="4299122" y="251126"/>
                  </a:cubicBezTo>
                  <a:cubicBezTo>
                    <a:pt x="4212501" y="261032"/>
                    <a:pt x="4116343" y="223110"/>
                    <a:pt x="4033603" y="211070"/>
                  </a:cubicBezTo>
                  <a:cubicBezTo>
                    <a:pt x="3977024" y="202834"/>
                    <a:pt x="3922935" y="206225"/>
                    <a:pt x="3866617" y="203762"/>
                  </a:cubicBezTo>
                  <a:cubicBezTo>
                    <a:pt x="3778294" y="199894"/>
                    <a:pt x="3690182" y="190350"/>
                    <a:pt x="3601993" y="186490"/>
                  </a:cubicBezTo>
                  <a:cubicBezTo>
                    <a:pt x="3561506" y="184718"/>
                    <a:pt x="3524834" y="181970"/>
                    <a:pt x="3489769" y="158829"/>
                  </a:cubicBezTo>
                  <a:cubicBezTo>
                    <a:pt x="3461271" y="140019"/>
                    <a:pt x="3453956" y="120669"/>
                    <a:pt x="3414357" y="125198"/>
                  </a:cubicBezTo>
                  <a:cubicBezTo>
                    <a:pt x="3355010" y="131987"/>
                    <a:pt x="3347568" y="207743"/>
                    <a:pt x="3316046" y="215674"/>
                  </a:cubicBezTo>
                  <a:cubicBezTo>
                    <a:pt x="3271666" y="226837"/>
                    <a:pt x="3186164" y="183450"/>
                    <a:pt x="3138735" y="181375"/>
                  </a:cubicBezTo>
                  <a:cubicBezTo>
                    <a:pt x="3090850" y="179279"/>
                    <a:pt x="3042863" y="175282"/>
                    <a:pt x="2994863" y="173181"/>
                  </a:cubicBezTo>
                  <a:cubicBezTo>
                    <a:pt x="2959316" y="171625"/>
                    <a:pt x="2924474" y="185455"/>
                    <a:pt x="2888704" y="181803"/>
                  </a:cubicBezTo>
                  <a:cubicBezTo>
                    <a:pt x="2808281" y="173598"/>
                    <a:pt x="2728138" y="167193"/>
                    <a:pt x="2647201" y="163649"/>
                  </a:cubicBezTo>
                  <a:cubicBezTo>
                    <a:pt x="2595366" y="161380"/>
                    <a:pt x="2536266" y="178958"/>
                    <a:pt x="2485371" y="169835"/>
                  </a:cubicBezTo>
                  <a:cubicBezTo>
                    <a:pt x="2451970" y="163846"/>
                    <a:pt x="2418963" y="155979"/>
                    <a:pt x="2383473" y="169165"/>
                  </a:cubicBezTo>
                  <a:cubicBezTo>
                    <a:pt x="2376259" y="171847"/>
                    <a:pt x="2373046" y="181896"/>
                    <a:pt x="2365515" y="183544"/>
                  </a:cubicBezTo>
                  <a:cubicBezTo>
                    <a:pt x="2352478" y="186401"/>
                    <a:pt x="2254580" y="184235"/>
                    <a:pt x="2249926" y="187963"/>
                  </a:cubicBezTo>
                  <a:cubicBezTo>
                    <a:pt x="2236280" y="198891"/>
                    <a:pt x="2234590" y="221865"/>
                    <a:pt x="2219179" y="230216"/>
                  </a:cubicBezTo>
                  <a:cubicBezTo>
                    <a:pt x="2194097" y="243798"/>
                    <a:pt x="2165655" y="242395"/>
                    <a:pt x="2141290" y="251450"/>
                  </a:cubicBezTo>
                  <a:cubicBezTo>
                    <a:pt x="2116931" y="260499"/>
                    <a:pt x="2096503" y="280057"/>
                    <a:pt x="2068570" y="286178"/>
                  </a:cubicBezTo>
                  <a:cubicBezTo>
                    <a:pt x="2024126" y="295906"/>
                    <a:pt x="1974304" y="281746"/>
                    <a:pt x="1929860" y="291480"/>
                  </a:cubicBezTo>
                  <a:cubicBezTo>
                    <a:pt x="1879181" y="302580"/>
                    <a:pt x="1831016" y="348853"/>
                    <a:pt x="1774095" y="333943"/>
                  </a:cubicBezTo>
                  <a:cubicBezTo>
                    <a:pt x="1744644" y="326234"/>
                    <a:pt x="1718926" y="302879"/>
                    <a:pt x="1689253" y="296110"/>
                  </a:cubicBezTo>
                  <a:cubicBezTo>
                    <a:pt x="1656842" y="288718"/>
                    <a:pt x="1620895" y="311832"/>
                    <a:pt x="1592517" y="308937"/>
                  </a:cubicBezTo>
                  <a:cubicBezTo>
                    <a:pt x="1578794" y="307540"/>
                    <a:pt x="1568056" y="295919"/>
                    <a:pt x="1554810" y="292122"/>
                  </a:cubicBezTo>
                  <a:cubicBezTo>
                    <a:pt x="1536979" y="287010"/>
                    <a:pt x="1517244" y="293817"/>
                    <a:pt x="1499146" y="289683"/>
                  </a:cubicBezTo>
                  <a:cubicBezTo>
                    <a:pt x="1478712" y="285023"/>
                    <a:pt x="1459281" y="274672"/>
                    <a:pt x="1438326" y="273751"/>
                  </a:cubicBezTo>
                  <a:cubicBezTo>
                    <a:pt x="1409611" y="272494"/>
                    <a:pt x="1402353" y="296338"/>
                    <a:pt x="1374134" y="289899"/>
                  </a:cubicBezTo>
                  <a:cubicBezTo>
                    <a:pt x="1314831" y="276367"/>
                    <a:pt x="1251858" y="278425"/>
                    <a:pt x="1192556" y="264893"/>
                  </a:cubicBezTo>
                  <a:cubicBezTo>
                    <a:pt x="1147617" y="254638"/>
                    <a:pt x="1124172" y="297913"/>
                    <a:pt x="1087292" y="296300"/>
                  </a:cubicBezTo>
                  <a:cubicBezTo>
                    <a:pt x="1076954" y="295849"/>
                    <a:pt x="1069092" y="285988"/>
                    <a:pt x="1059009" y="283689"/>
                  </a:cubicBezTo>
                  <a:cubicBezTo>
                    <a:pt x="1021017" y="275021"/>
                    <a:pt x="977417" y="280311"/>
                    <a:pt x="938257" y="274609"/>
                  </a:cubicBezTo>
                  <a:cubicBezTo>
                    <a:pt x="880142" y="266157"/>
                    <a:pt x="813575" y="252091"/>
                    <a:pt x="756685" y="249602"/>
                  </a:cubicBezTo>
                  <a:cubicBezTo>
                    <a:pt x="721665" y="248072"/>
                    <a:pt x="681152" y="263521"/>
                    <a:pt x="646252" y="267516"/>
                  </a:cubicBezTo>
                  <a:cubicBezTo>
                    <a:pt x="612845" y="271338"/>
                    <a:pt x="576605" y="259781"/>
                    <a:pt x="544354" y="266849"/>
                  </a:cubicBezTo>
                  <a:cubicBezTo>
                    <a:pt x="503574" y="275777"/>
                    <a:pt x="467055" y="278927"/>
                    <a:pt x="424498" y="280559"/>
                  </a:cubicBezTo>
                  <a:cubicBezTo>
                    <a:pt x="357556" y="283118"/>
                    <a:pt x="293719" y="284953"/>
                    <a:pt x="225863" y="292712"/>
                  </a:cubicBezTo>
                  <a:cubicBezTo>
                    <a:pt x="198609" y="295830"/>
                    <a:pt x="158877" y="286775"/>
                    <a:pt x="133394" y="296249"/>
                  </a:cubicBezTo>
                  <a:cubicBezTo>
                    <a:pt x="126175" y="298929"/>
                    <a:pt x="123044" y="309394"/>
                    <a:pt x="115437" y="310626"/>
                  </a:cubicBezTo>
                  <a:cubicBezTo>
                    <a:pt x="108629" y="311731"/>
                    <a:pt x="103473" y="301958"/>
                    <a:pt x="96583" y="302218"/>
                  </a:cubicBezTo>
                  <a:cubicBezTo>
                    <a:pt x="86836" y="302593"/>
                    <a:pt x="0" y="303012"/>
                    <a:pt x="0" y="303012"/>
                  </a:cubicBezTo>
                  <a:cubicBezTo>
                    <a:pt x="0" y="303012"/>
                    <a:pt x="60871" y="5838657"/>
                    <a:pt x="83210" y="584862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05" name="Google Shape;305;p5"/>
          <p:cNvSpPr txBox="1"/>
          <p:nvPr>
            <p:ph type="title"/>
          </p:nvPr>
        </p:nvSpPr>
        <p:spPr>
          <a:xfrm>
            <a:off x="415600" y="593367"/>
            <a:ext cx="113607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306" name="Google Shape;306;p5"/>
          <p:cNvSpPr txBox="1"/>
          <p:nvPr>
            <p:ph idx="1" type="subTitle"/>
          </p:nvPr>
        </p:nvSpPr>
        <p:spPr>
          <a:xfrm>
            <a:off x="1047331" y="2062377"/>
            <a:ext cx="3207000" cy="461700"/>
          </a:xfrm>
          <a:prstGeom prst="rect">
            <a:avLst/>
          </a:prstGeom>
          <a:solidFill>
            <a:schemeClr val="accent1"/>
          </a:solid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2600">
                <a:solidFill>
                  <a:schemeClr val="lt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07" name="Google Shape;307;p5"/>
          <p:cNvSpPr txBox="1"/>
          <p:nvPr>
            <p:ph idx="2" type="body"/>
          </p:nvPr>
        </p:nvSpPr>
        <p:spPr>
          <a:xfrm>
            <a:off x="415633" y="2485981"/>
            <a:ext cx="3608400" cy="12978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308" name="Google Shape;308;p5"/>
          <p:cNvSpPr txBox="1"/>
          <p:nvPr>
            <p:ph idx="3" type="subTitle"/>
          </p:nvPr>
        </p:nvSpPr>
        <p:spPr>
          <a:xfrm>
            <a:off x="4492470" y="2062377"/>
            <a:ext cx="3207000" cy="461700"/>
          </a:xfrm>
          <a:prstGeom prst="rect">
            <a:avLst/>
          </a:prstGeom>
          <a:solidFill>
            <a:schemeClr val="accent1"/>
          </a:solid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2600">
                <a:solidFill>
                  <a:schemeClr val="lt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09" name="Google Shape;309;p5"/>
          <p:cNvSpPr txBox="1"/>
          <p:nvPr>
            <p:ph idx="4" type="body"/>
          </p:nvPr>
        </p:nvSpPr>
        <p:spPr>
          <a:xfrm>
            <a:off x="4291820" y="2485981"/>
            <a:ext cx="3608400" cy="12978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310" name="Google Shape;310;p5"/>
          <p:cNvSpPr txBox="1"/>
          <p:nvPr>
            <p:ph idx="5" type="subTitle"/>
          </p:nvPr>
        </p:nvSpPr>
        <p:spPr>
          <a:xfrm>
            <a:off x="7937633" y="2062377"/>
            <a:ext cx="3207000" cy="461700"/>
          </a:xfrm>
          <a:prstGeom prst="rect">
            <a:avLst/>
          </a:prstGeom>
          <a:solidFill>
            <a:schemeClr val="accent1"/>
          </a:solid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2600">
                <a:solidFill>
                  <a:schemeClr val="lt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11" name="Google Shape;311;p5"/>
          <p:cNvSpPr txBox="1"/>
          <p:nvPr>
            <p:ph idx="6" type="body"/>
          </p:nvPr>
        </p:nvSpPr>
        <p:spPr>
          <a:xfrm>
            <a:off x="8168032" y="2485981"/>
            <a:ext cx="3608400" cy="12978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312" name="Google Shape;312;p5"/>
          <p:cNvSpPr txBox="1"/>
          <p:nvPr>
            <p:ph idx="7" type="subTitle"/>
          </p:nvPr>
        </p:nvSpPr>
        <p:spPr>
          <a:xfrm>
            <a:off x="1047275" y="4207354"/>
            <a:ext cx="3207000" cy="461700"/>
          </a:xfrm>
          <a:prstGeom prst="rect">
            <a:avLst/>
          </a:prstGeom>
          <a:solidFill>
            <a:schemeClr val="accent1"/>
          </a:solid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2600">
                <a:solidFill>
                  <a:schemeClr val="lt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13" name="Google Shape;313;p5"/>
          <p:cNvSpPr txBox="1"/>
          <p:nvPr>
            <p:ph idx="8" type="body"/>
          </p:nvPr>
        </p:nvSpPr>
        <p:spPr>
          <a:xfrm>
            <a:off x="415571" y="4951131"/>
            <a:ext cx="3608400" cy="12978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314" name="Google Shape;314;p5"/>
          <p:cNvSpPr txBox="1"/>
          <p:nvPr>
            <p:ph idx="9" type="subTitle"/>
          </p:nvPr>
        </p:nvSpPr>
        <p:spPr>
          <a:xfrm>
            <a:off x="4492415" y="4207354"/>
            <a:ext cx="3207000" cy="461700"/>
          </a:xfrm>
          <a:prstGeom prst="rect">
            <a:avLst/>
          </a:prstGeom>
          <a:solidFill>
            <a:schemeClr val="accent1"/>
          </a:solid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2600">
                <a:solidFill>
                  <a:schemeClr val="lt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15" name="Google Shape;315;p5"/>
          <p:cNvSpPr txBox="1"/>
          <p:nvPr>
            <p:ph idx="13" type="body"/>
          </p:nvPr>
        </p:nvSpPr>
        <p:spPr>
          <a:xfrm>
            <a:off x="4291758" y="4951131"/>
            <a:ext cx="3608400" cy="12978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316" name="Google Shape;316;p5"/>
          <p:cNvSpPr txBox="1"/>
          <p:nvPr>
            <p:ph idx="14" type="subTitle"/>
          </p:nvPr>
        </p:nvSpPr>
        <p:spPr>
          <a:xfrm>
            <a:off x="7937577" y="4207354"/>
            <a:ext cx="3207000" cy="461700"/>
          </a:xfrm>
          <a:prstGeom prst="rect">
            <a:avLst/>
          </a:prstGeom>
          <a:solidFill>
            <a:schemeClr val="accent1"/>
          </a:solid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2600">
                <a:solidFill>
                  <a:schemeClr val="lt2"/>
                </a:solidFill>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17" name="Google Shape;317;p5"/>
          <p:cNvSpPr txBox="1"/>
          <p:nvPr>
            <p:ph idx="15" type="body"/>
          </p:nvPr>
        </p:nvSpPr>
        <p:spPr>
          <a:xfrm>
            <a:off x="8167970" y="4951131"/>
            <a:ext cx="3608400" cy="12978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spTree>
      <p:nvGrpSpPr>
        <p:cNvPr id="318" name="Shape 318"/>
        <p:cNvGrpSpPr/>
        <p:nvPr/>
      </p:nvGrpSpPr>
      <p:grpSpPr>
        <a:xfrm>
          <a:off x="0" y="0"/>
          <a:ext cx="0" cy="0"/>
          <a:chOff x="0" y="0"/>
          <a:chExt cx="0" cy="0"/>
        </a:xfrm>
      </p:grpSpPr>
      <p:sp>
        <p:nvSpPr>
          <p:cNvPr id="319" name="Google Shape;319;p6"/>
          <p:cNvSpPr/>
          <p:nvPr/>
        </p:nvSpPr>
        <p:spPr>
          <a:xfrm>
            <a:off x="8459719" y="128777"/>
            <a:ext cx="2441712" cy="2403749"/>
          </a:xfrm>
          <a:custGeom>
            <a:rect b="b" l="l" r="r" t="t"/>
            <a:pathLst>
              <a:path extrusionOk="0" h="1426557" w="1449087">
                <a:moveTo>
                  <a:pt x="0" y="0"/>
                </a:moveTo>
                <a:lnTo>
                  <a:pt x="1449087" y="0"/>
                </a:lnTo>
                <a:lnTo>
                  <a:pt x="1449087" y="1426558"/>
                </a:lnTo>
                <a:lnTo>
                  <a:pt x="0" y="1426558"/>
                </a:lnTo>
                <a:lnTo>
                  <a:pt x="0"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20" name="Google Shape;320;p6"/>
          <p:cNvGrpSpPr/>
          <p:nvPr/>
        </p:nvGrpSpPr>
        <p:grpSpPr>
          <a:xfrm>
            <a:off x="8870306" y="626132"/>
            <a:ext cx="1663236" cy="1496675"/>
            <a:chOff x="8671165" y="3767466"/>
            <a:chExt cx="986440" cy="887655"/>
          </a:xfrm>
        </p:grpSpPr>
        <p:sp>
          <p:nvSpPr>
            <p:cNvPr id="321" name="Google Shape;321;p6"/>
            <p:cNvSpPr/>
            <p:nvPr/>
          </p:nvSpPr>
          <p:spPr>
            <a:xfrm>
              <a:off x="8671165" y="3912736"/>
              <a:ext cx="986440" cy="16060"/>
            </a:xfrm>
            <a:custGeom>
              <a:rect b="b" l="l" r="r" t="t"/>
              <a:pathLst>
                <a:path extrusionOk="0" h="16060" w="986440">
                  <a:moveTo>
                    <a:pt x="975457" y="0"/>
                  </a:moveTo>
                  <a:lnTo>
                    <a:pt x="10715" y="214"/>
                  </a:lnTo>
                  <a:cubicBezTo>
                    <a:pt x="4688" y="214"/>
                    <a:pt x="0" y="3858"/>
                    <a:pt x="0" y="8244"/>
                  </a:cubicBezTo>
                  <a:cubicBezTo>
                    <a:pt x="0" y="12631"/>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2" name="Google Shape;322;p6"/>
            <p:cNvSpPr/>
            <p:nvPr/>
          </p:nvSpPr>
          <p:spPr>
            <a:xfrm>
              <a:off x="8671165" y="3767466"/>
              <a:ext cx="669726" cy="16066"/>
            </a:xfrm>
            <a:custGeom>
              <a:rect b="b" l="l" r="r" t="t"/>
              <a:pathLst>
                <a:path extrusionOk="0" h="16066" w="669726">
                  <a:moveTo>
                    <a:pt x="662293" y="0"/>
                  </a:moveTo>
                  <a:lnTo>
                    <a:pt x="7300" y="221"/>
                  </a:lnTo>
                  <a:cubicBezTo>
                    <a:pt x="3215" y="221"/>
                    <a:pt x="0" y="3864"/>
                    <a:pt x="0" y="8251"/>
                  </a:cubicBezTo>
                  <a:cubicBezTo>
                    <a:pt x="0" y="12637"/>
                    <a:pt x="3215" y="16067"/>
                    <a:pt x="7300" y="16067"/>
                  </a:cubicBezTo>
                  <a:lnTo>
                    <a:pt x="662293" y="16067"/>
                  </a:lnTo>
                  <a:cubicBezTo>
                    <a:pt x="666378" y="16067"/>
                    <a:pt x="669727" y="12423"/>
                    <a:pt x="669727" y="8036"/>
                  </a:cubicBezTo>
                  <a:cubicBezTo>
                    <a:pt x="669727" y="3643"/>
                    <a:pt x="666378" y="0"/>
                    <a:pt x="662293"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3" name="Google Shape;323;p6"/>
            <p:cNvSpPr/>
            <p:nvPr/>
          </p:nvSpPr>
          <p:spPr>
            <a:xfrm>
              <a:off x="8671165" y="4058107"/>
              <a:ext cx="986440" cy="15845"/>
            </a:xfrm>
            <a:custGeom>
              <a:rect b="b" l="l" r="r" t="t"/>
              <a:pathLst>
                <a:path extrusionOk="0" h="15845" w="986440">
                  <a:moveTo>
                    <a:pt x="10715" y="0"/>
                  </a:moveTo>
                  <a:cubicBezTo>
                    <a:pt x="4688" y="0"/>
                    <a:pt x="0" y="3643"/>
                    <a:pt x="0" y="8030"/>
                  </a:cubicBezTo>
                  <a:cubicBezTo>
                    <a:pt x="0" y="12423"/>
                    <a:pt x="4688" y="15846"/>
                    <a:pt x="10715" y="15846"/>
                  </a:cubicBezTo>
                  <a:lnTo>
                    <a:pt x="975457" y="15846"/>
                  </a:lnTo>
                  <a:cubicBezTo>
                    <a:pt x="981485" y="15846"/>
                    <a:pt x="986441" y="12203"/>
                    <a:pt x="986441" y="7816"/>
                  </a:cubicBezTo>
                  <a:cubicBezTo>
                    <a:pt x="986441" y="3429"/>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4" name="Google Shape;324;p6"/>
            <p:cNvSpPr/>
            <p:nvPr/>
          </p:nvSpPr>
          <p:spPr>
            <a:xfrm>
              <a:off x="8671165" y="4203264"/>
              <a:ext cx="986440" cy="16066"/>
            </a:xfrm>
            <a:custGeom>
              <a:rect b="b" l="l" r="r" t="t"/>
              <a:pathLst>
                <a:path extrusionOk="0" h="16066" w="986440">
                  <a:moveTo>
                    <a:pt x="975457" y="0"/>
                  </a:moveTo>
                  <a:lnTo>
                    <a:pt x="10715" y="221"/>
                  </a:lnTo>
                  <a:cubicBezTo>
                    <a:pt x="4688" y="221"/>
                    <a:pt x="0" y="3643"/>
                    <a:pt x="0" y="8030"/>
                  </a:cubicBezTo>
                  <a:cubicBezTo>
                    <a:pt x="0" y="12423"/>
                    <a:pt x="4688" y="16067"/>
                    <a:pt x="10715" y="16067"/>
                  </a:cubicBezTo>
                  <a:lnTo>
                    <a:pt x="975457" y="15846"/>
                  </a:lnTo>
                  <a:cubicBezTo>
                    <a:pt x="981485" y="15846"/>
                    <a:pt x="986441" y="12423"/>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5" name="Google Shape;325;p6"/>
            <p:cNvSpPr/>
            <p:nvPr/>
          </p:nvSpPr>
          <p:spPr>
            <a:xfrm>
              <a:off x="8671165" y="4348641"/>
              <a:ext cx="986440" cy="15845"/>
            </a:xfrm>
            <a:custGeom>
              <a:rect b="b" l="l" r="r" t="t"/>
              <a:pathLst>
                <a:path extrusionOk="0" h="15845" w="986440">
                  <a:moveTo>
                    <a:pt x="10715" y="0"/>
                  </a:moveTo>
                  <a:cubicBezTo>
                    <a:pt x="4688" y="0"/>
                    <a:pt x="0" y="3643"/>
                    <a:pt x="0" y="8030"/>
                  </a:cubicBezTo>
                  <a:cubicBezTo>
                    <a:pt x="0" y="12417"/>
                    <a:pt x="4688" y="15846"/>
                    <a:pt x="10715" y="15846"/>
                  </a:cubicBezTo>
                  <a:lnTo>
                    <a:pt x="975457" y="15846"/>
                  </a:lnTo>
                  <a:cubicBezTo>
                    <a:pt x="981485" y="15846"/>
                    <a:pt x="986441" y="12203"/>
                    <a:pt x="986441" y="7809"/>
                  </a:cubicBezTo>
                  <a:cubicBezTo>
                    <a:pt x="986441" y="342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 name="Google Shape;326;p6"/>
            <p:cNvSpPr/>
            <p:nvPr/>
          </p:nvSpPr>
          <p:spPr>
            <a:xfrm>
              <a:off x="8671165" y="4493798"/>
              <a:ext cx="986440" cy="16060"/>
            </a:xfrm>
            <a:custGeom>
              <a:rect b="b" l="l" r="r" t="t"/>
              <a:pathLst>
                <a:path extrusionOk="0" h="16060" w="986440">
                  <a:moveTo>
                    <a:pt x="10715" y="0"/>
                  </a:moveTo>
                  <a:cubicBezTo>
                    <a:pt x="4688" y="0"/>
                    <a:pt x="0" y="3643"/>
                    <a:pt x="0" y="8030"/>
                  </a:cubicBezTo>
                  <a:cubicBezTo>
                    <a:pt x="0" y="12417"/>
                    <a:pt x="4688" y="16060"/>
                    <a:pt x="10715" y="16060"/>
                  </a:cubicBezTo>
                  <a:lnTo>
                    <a:pt x="975457" y="15846"/>
                  </a:lnTo>
                  <a:cubicBezTo>
                    <a:pt x="981485" y="15846"/>
                    <a:pt x="986441" y="12417"/>
                    <a:pt x="986441" y="8030"/>
                  </a:cubicBezTo>
                  <a:cubicBezTo>
                    <a:pt x="986441" y="364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 name="Google Shape;327;p6"/>
            <p:cNvSpPr/>
            <p:nvPr/>
          </p:nvSpPr>
          <p:spPr>
            <a:xfrm>
              <a:off x="8671165" y="4639061"/>
              <a:ext cx="986440" cy="16060"/>
            </a:xfrm>
            <a:custGeom>
              <a:rect b="b" l="l" r="r" t="t"/>
              <a:pathLst>
                <a:path extrusionOk="0" h="16060" w="986440">
                  <a:moveTo>
                    <a:pt x="975457" y="0"/>
                  </a:moveTo>
                  <a:lnTo>
                    <a:pt x="10715" y="221"/>
                  </a:lnTo>
                  <a:cubicBezTo>
                    <a:pt x="4688" y="221"/>
                    <a:pt x="0" y="3643"/>
                    <a:pt x="0" y="8030"/>
                  </a:cubicBezTo>
                  <a:cubicBezTo>
                    <a:pt x="0" y="12423"/>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28" name="Google Shape;328;p6"/>
          <p:cNvGrpSpPr/>
          <p:nvPr/>
        </p:nvGrpSpPr>
        <p:grpSpPr>
          <a:xfrm>
            <a:off x="168534" y="2158069"/>
            <a:ext cx="3323627" cy="3318196"/>
            <a:chOff x="1632025" y="2099075"/>
            <a:chExt cx="3922609" cy="3916200"/>
          </a:xfrm>
        </p:grpSpPr>
        <p:sp>
          <p:nvSpPr>
            <p:cNvPr id="329" name="Google Shape;329;p6"/>
            <p:cNvSpPr/>
            <p:nvPr/>
          </p:nvSpPr>
          <p:spPr>
            <a:xfrm>
              <a:off x="1638434" y="2099075"/>
              <a:ext cx="3916200" cy="39162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30" name="Google Shape;330;p6"/>
            <p:cNvSpPr/>
            <p:nvPr/>
          </p:nvSpPr>
          <p:spPr>
            <a:xfrm>
              <a:off x="1632025" y="2104877"/>
              <a:ext cx="3916200" cy="609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331" name="Google Shape;331;p6"/>
          <p:cNvGrpSpPr/>
          <p:nvPr/>
        </p:nvGrpSpPr>
        <p:grpSpPr>
          <a:xfrm rot="1022271">
            <a:off x="186551" y="-241842"/>
            <a:ext cx="2285651" cy="2680219"/>
            <a:chOff x="1367510" y="76523"/>
            <a:chExt cx="2285678" cy="2680250"/>
          </a:xfrm>
        </p:grpSpPr>
        <p:grpSp>
          <p:nvGrpSpPr>
            <p:cNvPr id="332" name="Google Shape;332;p6"/>
            <p:cNvGrpSpPr/>
            <p:nvPr/>
          </p:nvGrpSpPr>
          <p:grpSpPr>
            <a:xfrm>
              <a:off x="1367510" y="76523"/>
              <a:ext cx="2285678" cy="2680250"/>
              <a:chOff x="2577852" y="585768"/>
              <a:chExt cx="1509396" cy="1769960"/>
            </a:xfrm>
          </p:grpSpPr>
          <p:sp>
            <p:nvSpPr>
              <p:cNvPr id="333" name="Google Shape;333;p6"/>
              <p:cNvSpPr/>
              <p:nvPr/>
            </p:nvSpPr>
            <p:spPr>
              <a:xfrm>
                <a:off x="2577852" y="585768"/>
                <a:ext cx="1509396" cy="1769960"/>
              </a:xfrm>
              <a:custGeom>
                <a:rect b="b" l="l" r="r" t="t"/>
                <a:pathLst>
                  <a:path extrusionOk="0" h="1769960" w="1509396">
                    <a:moveTo>
                      <a:pt x="0" y="0"/>
                    </a:moveTo>
                    <a:lnTo>
                      <a:pt x="0" y="1769961"/>
                    </a:lnTo>
                    <a:lnTo>
                      <a:pt x="1509396" y="1769961"/>
                    </a:lnTo>
                    <a:lnTo>
                      <a:pt x="1509396" y="0"/>
                    </a:lnTo>
                    <a:lnTo>
                      <a:pt x="1321250" y="0"/>
                    </a:lnTo>
                    <a:lnTo>
                      <a:pt x="1327733" y="119922"/>
                    </a:lnTo>
                    <a:lnTo>
                      <a:pt x="1327733" y="120130"/>
                    </a:lnTo>
                    <a:cubicBezTo>
                      <a:pt x="1340177" y="125132"/>
                      <a:pt x="1349084" y="137087"/>
                      <a:pt x="1349084" y="151319"/>
                    </a:cubicBezTo>
                    <a:cubicBezTo>
                      <a:pt x="1349084" y="169997"/>
                      <a:pt x="1333861" y="185220"/>
                      <a:pt x="1315176" y="185220"/>
                    </a:cubicBezTo>
                    <a:cubicBezTo>
                      <a:pt x="1296497" y="185220"/>
                      <a:pt x="1281274" y="169997"/>
                      <a:pt x="1281274" y="151319"/>
                    </a:cubicBezTo>
                    <a:cubicBezTo>
                      <a:pt x="1281274" y="138601"/>
                      <a:pt x="1288695" y="128006"/>
                      <a:pt x="1299062" y="122226"/>
                    </a:cubicBezTo>
                    <a:lnTo>
                      <a:pt x="1296758" y="0"/>
                    </a:lnTo>
                    <a:lnTo>
                      <a:pt x="1124518" y="0"/>
                    </a:lnTo>
                    <a:lnTo>
                      <a:pt x="1126192" y="119085"/>
                    </a:lnTo>
                    <a:cubicBezTo>
                      <a:pt x="1141027" y="122668"/>
                      <a:pt x="1152144" y="135379"/>
                      <a:pt x="1152144" y="151319"/>
                    </a:cubicBezTo>
                    <a:cubicBezTo>
                      <a:pt x="1152144" y="169997"/>
                      <a:pt x="1137129" y="185220"/>
                      <a:pt x="1118443" y="185220"/>
                    </a:cubicBezTo>
                    <a:cubicBezTo>
                      <a:pt x="1099765" y="185220"/>
                      <a:pt x="1084542" y="169997"/>
                      <a:pt x="1084542" y="151319"/>
                    </a:cubicBezTo>
                    <a:cubicBezTo>
                      <a:pt x="1084542" y="137944"/>
                      <a:pt x="1092539" y="126673"/>
                      <a:pt x="1103797" y="121181"/>
                    </a:cubicBezTo>
                    <a:lnTo>
                      <a:pt x="1098981" y="0"/>
                    </a:lnTo>
                    <a:lnTo>
                      <a:pt x="928408" y="0"/>
                    </a:lnTo>
                    <a:lnTo>
                      <a:pt x="930920" y="119292"/>
                    </a:lnTo>
                    <a:cubicBezTo>
                      <a:pt x="944964" y="123411"/>
                      <a:pt x="955405" y="135942"/>
                      <a:pt x="955412" y="151319"/>
                    </a:cubicBezTo>
                    <a:cubicBezTo>
                      <a:pt x="955412" y="169997"/>
                      <a:pt x="940397" y="185220"/>
                      <a:pt x="921711" y="185220"/>
                    </a:cubicBezTo>
                    <a:cubicBezTo>
                      <a:pt x="903033" y="185220"/>
                      <a:pt x="887810" y="169997"/>
                      <a:pt x="887810" y="151319"/>
                    </a:cubicBezTo>
                    <a:cubicBezTo>
                      <a:pt x="887810" y="135975"/>
                      <a:pt x="898298" y="123646"/>
                      <a:pt x="912295" y="119507"/>
                    </a:cubicBezTo>
                    <a:lnTo>
                      <a:pt x="913340" y="0"/>
                    </a:lnTo>
                    <a:lnTo>
                      <a:pt x="728750" y="0"/>
                    </a:lnTo>
                    <a:lnTo>
                      <a:pt x="733980" y="119292"/>
                    </a:lnTo>
                    <a:cubicBezTo>
                      <a:pt x="748098" y="123364"/>
                      <a:pt x="758680" y="135888"/>
                      <a:pt x="758680" y="151319"/>
                    </a:cubicBezTo>
                    <a:cubicBezTo>
                      <a:pt x="758680" y="169997"/>
                      <a:pt x="743457" y="185220"/>
                      <a:pt x="724771" y="185220"/>
                    </a:cubicBezTo>
                    <a:cubicBezTo>
                      <a:pt x="706093" y="185220"/>
                      <a:pt x="691078" y="169997"/>
                      <a:pt x="691078" y="151319"/>
                    </a:cubicBezTo>
                    <a:cubicBezTo>
                      <a:pt x="691078" y="137409"/>
                      <a:pt x="699382" y="125541"/>
                      <a:pt x="711377" y="120344"/>
                    </a:cubicBezTo>
                    <a:lnTo>
                      <a:pt x="706776" y="0"/>
                    </a:lnTo>
                    <a:lnTo>
                      <a:pt x="524691" y="0"/>
                    </a:lnTo>
                    <a:lnTo>
                      <a:pt x="532225" y="118455"/>
                    </a:lnTo>
                    <a:cubicBezTo>
                      <a:pt x="548834" y="120605"/>
                      <a:pt x="561947" y="134120"/>
                      <a:pt x="561947" y="151319"/>
                    </a:cubicBezTo>
                    <a:cubicBezTo>
                      <a:pt x="561947" y="169997"/>
                      <a:pt x="546725" y="185220"/>
                      <a:pt x="528039" y="185220"/>
                    </a:cubicBezTo>
                    <a:cubicBezTo>
                      <a:pt x="509361" y="185220"/>
                      <a:pt x="494138" y="169997"/>
                      <a:pt x="494138" y="151319"/>
                    </a:cubicBezTo>
                    <a:cubicBezTo>
                      <a:pt x="494138" y="138333"/>
                      <a:pt x="501819" y="127476"/>
                      <a:pt x="512555" y="121804"/>
                    </a:cubicBezTo>
                    <a:lnTo>
                      <a:pt x="511504" y="0"/>
                    </a:lnTo>
                    <a:lnTo>
                      <a:pt x="340516" y="0"/>
                    </a:lnTo>
                    <a:lnTo>
                      <a:pt x="337375" y="118877"/>
                    </a:lnTo>
                    <a:cubicBezTo>
                      <a:pt x="353046" y="121831"/>
                      <a:pt x="365209" y="134790"/>
                      <a:pt x="365215" y="151319"/>
                    </a:cubicBezTo>
                    <a:cubicBezTo>
                      <a:pt x="365215" y="169997"/>
                      <a:pt x="349992" y="185220"/>
                      <a:pt x="331307" y="185220"/>
                    </a:cubicBezTo>
                    <a:cubicBezTo>
                      <a:pt x="312628" y="185220"/>
                      <a:pt x="297405" y="169997"/>
                      <a:pt x="297405" y="151319"/>
                    </a:cubicBezTo>
                    <a:cubicBezTo>
                      <a:pt x="297405" y="139967"/>
                      <a:pt x="303473" y="130457"/>
                      <a:pt x="312052" y="124315"/>
                    </a:cubicBezTo>
                    <a:lnTo>
                      <a:pt x="314986" y="0"/>
                    </a:lnTo>
                    <a:lnTo>
                      <a:pt x="175803" y="0"/>
                    </a:lnTo>
                    <a:lnTo>
                      <a:pt x="137924" y="118248"/>
                    </a:lnTo>
                    <a:cubicBezTo>
                      <a:pt x="154955" y="120002"/>
                      <a:pt x="168276" y="133819"/>
                      <a:pt x="168269" y="151319"/>
                    </a:cubicBezTo>
                    <a:cubicBezTo>
                      <a:pt x="168269" y="169997"/>
                      <a:pt x="153260" y="185220"/>
                      <a:pt x="134575" y="185220"/>
                    </a:cubicBezTo>
                    <a:cubicBezTo>
                      <a:pt x="115896" y="185220"/>
                      <a:pt x="100673" y="169997"/>
                      <a:pt x="100673" y="151319"/>
                    </a:cubicBezTo>
                    <a:cubicBezTo>
                      <a:pt x="100673" y="139183"/>
                      <a:pt x="107404" y="129030"/>
                      <a:pt x="116995" y="123063"/>
                    </a:cubicBezTo>
                    <a:lnTo>
                      <a:pt x="140227" y="0"/>
                    </a:lnTo>
                    <a:lnTo>
                      <a:pt x="0" y="0"/>
                    </a:ln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4" name="Google Shape;334;p6"/>
              <p:cNvSpPr/>
              <p:nvPr/>
            </p:nvSpPr>
            <p:spPr>
              <a:xfrm>
                <a:off x="2732386" y="841380"/>
                <a:ext cx="16743" cy="1450379"/>
              </a:xfrm>
              <a:custGeom>
                <a:rect b="b" l="l" r="r" t="t"/>
                <a:pathLst>
                  <a:path extrusionOk="0" h="1450379" w="16743">
                    <a:moveTo>
                      <a:pt x="0" y="0"/>
                    </a:moveTo>
                    <a:lnTo>
                      <a:pt x="6075" y="1450380"/>
                    </a:lnTo>
                    <a:lnTo>
                      <a:pt x="16743" y="1450172"/>
                    </a:lnTo>
                    <a:lnTo>
                      <a:pt x="10676" y="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35" name="Google Shape;335;p6"/>
            <p:cNvGrpSpPr/>
            <p:nvPr/>
          </p:nvGrpSpPr>
          <p:grpSpPr>
            <a:xfrm>
              <a:off x="1458167" y="531943"/>
              <a:ext cx="2104367" cy="2059610"/>
              <a:chOff x="908437" y="1324616"/>
              <a:chExt cx="8760897" cy="1711635"/>
            </a:xfrm>
          </p:grpSpPr>
          <p:sp>
            <p:nvSpPr>
              <p:cNvPr id="336" name="Google Shape;336;p6"/>
              <p:cNvSpPr/>
              <p:nvPr/>
            </p:nvSpPr>
            <p:spPr>
              <a:xfrm>
                <a:off x="908437" y="1324616"/>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6"/>
              <p:cNvSpPr/>
              <p:nvPr/>
            </p:nvSpPr>
            <p:spPr>
              <a:xfrm>
                <a:off x="908437" y="2297779"/>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 name="Google Shape;338;p6"/>
              <p:cNvSpPr/>
              <p:nvPr/>
            </p:nvSpPr>
            <p:spPr>
              <a:xfrm>
                <a:off x="908437" y="181119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 name="Google Shape;339;p6"/>
              <p:cNvSpPr/>
              <p:nvPr/>
            </p:nvSpPr>
            <p:spPr>
              <a:xfrm>
                <a:off x="908437" y="278436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6"/>
              <p:cNvSpPr/>
              <p:nvPr/>
            </p:nvSpPr>
            <p:spPr>
              <a:xfrm>
                <a:off x="908437" y="1567910"/>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 name="Google Shape;341;p6"/>
              <p:cNvSpPr/>
              <p:nvPr/>
            </p:nvSpPr>
            <p:spPr>
              <a:xfrm>
                <a:off x="908437" y="2541073"/>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 name="Google Shape;342;p6"/>
              <p:cNvSpPr/>
              <p:nvPr/>
            </p:nvSpPr>
            <p:spPr>
              <a:xfrm>
                <a:off x="908437" y="2054491"/>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 name="Google Shape;343;p6"/>
              <p:cNvSpPr/>
              <p:nvPr/>
            </p:nvSpPr>
            <p:spPr>
              <a:xfrm>
                <a:off x="908437" y="3027654"/>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44" name="Google Shape;344;p6"/>
          <p:cNvSpPr/>
          <p:nvPr/>
        </p:nvSpPr>
        <p:spPr>
          <a:xfrm>
            <a:off x="813027" y="586946"/>
            <a:ext cx="10671000" cy="5885831"/>
          </a:xfrm>
          <a:custGeom>
            <a:rect b="b" l="l" r="r" t="t"/>
            <a:pathLst>
              <a:path extrusionOk="0" h="4894662" w="9401762">
                <a:moveTo>
                  <a:pt x="23614" y="0"/>
                </a:moveTo>
                <a:lnTo>
                  <a:pt x="22820" y="152400"/>
                </a:lnTo>
                <a:lnTo>
                  <a:pt x="94853" y="158750"/>
                </a:lnTo>
                <a:cubicBezTo>
                  <a:pt x="104120" y="143878"/>
                  <a:pt x="119898" y="133452"/>
                  <a:pt x="138706" y="133547"/>
                </a:cubicBezTo>
                <a:cubicBezTo>
                  <a:pt x="167554" y="133687"/>
                  <a:pt x="190840" y="157290"/>
                  <a:pt x="190700" y="186138"/>
                </a:cubicBezTo>
                <a:cubicBezTo>
                  <a:pt x="190560" y="214979"/>
                  <a:pt x="167154" y="238074"/>
                  <a:pt x="138313" y="237928"/>
                </a:cubicBezTo>
                <a:cubicBezTo>
                  <a:pt x="111964" y="237801"/>
                  <a:pt x="91163" y="218059"/>
                  <a:pt x="87709" y="192684"/>
                </a:cubicBezTo>
                <a:lnTo>
                  <a:pt x="22820" y="186931"/>
                </a:lnTo>
                <a:lnTo>
                  <a:pt x="21828" y="404616"/>
                </a:lnTo>
                <a:lnTo>
                  <a:pt x="92273" y="390131"/>
                </a:lnTo>
                <a:cubicBezTo>
                  <a:pt x="101190" y="373869"/>
                  <a:pt x="117868" y="362649"/>
                  <a:pt x="137716" y="362744"/>
                </a:cubicBezTo>
                <a:cubicBezTo>
                  <a:pt x="166564" y="362883"/>
                  <a:pt x="190046" y="386290"/>
                  <a:pt x="189906" y="415131"/>
                </a:cubicBezTo>
                <a:cubicBezTo>
                  <a:pt x="189767" y="443979"/>
                  <a:pt x="165967" y="467068"/>
                  <a:pt x="137119" y="466922"/>
                </a:cubicBezTo>
                <a:cubicBezTo>
                  <a:pt x="112420" y="466808"/>
                  <a:pt x="92838" y="449510"/>
                  <a:pt x="87511" y="426441"/>
                </a:cubicBezTo>
                <a:lnTo>
                  <a:pt x="21629" y="439738"/>
                </a:lnTo>
                <a:lnTo>
                  <a:pt x="20836" y="608413"/>
                </a:lnTo>
                <a:lnTo>
                  <a:pt x="97234" y="610591"/>
                </a:lnTo>
                <a:cubicBezTo>
                  <a:pt x="106871" y="599211"/>
                  <a:pt x="120442" y="591655"/>
                  <a:pt x="136522" y="591744"/>
                </a:cubicBezTo>
                <a:cubicBezTo>
                  <a:pt x="165370" y="591884"/>
                  <a:pt x="188852" y="615283"/>
                  <a:pt x="188712" y="644131"/>
                </a:cubicBezTo>
                <a:cubicBezTo>
                  <a:pt x="188573" y="672973"/>
                  <a:pt x="164970" y="696271"/>
                  <a:pt x="136128" y="696119"/>
                </a:cubicBezTo>
                <a:cubicBezTo>
                  <a:pt x="107621" y="695979"/>
                  <a:pt x="84736" y="673106"/>
                  <a:pt x="84336" y="644722"/>
                </a:cubicBezTo>
                <a:lnTo>
                  <a:pt x="20638" y="642544"/>
                </a:lnTo>
                <a:lnTo>
                  <a:pt x="19645" y="839191"/>
                </a:lnTo>
                <a:lnTo>
                  <a:pt x="94654" y="841572"/>
                </a:lnTo>
                <a:cubicBezTo>
                  <a:pt x="104260" y="829158"/>
                  <a:pt x="118423" y="820655"/>
                  <a:pt x="135334" y="820738"/>
                </a:cubicBezTo>
                <a:cubicBezTo>
                  <a:pt x="164182" y="820877"/>
                  <a:pt x="187665" y="844283"/>
                  <a:pt x="187525" y="873125"/>
                </a:cubicBezTo>
                <a:cubicBezTo>
                  <a:pt x="187385" y="901973"/>
                  <a:pt x="163782" y="925271"/>
                  <a:pt x="134934" y="925119"/>
                </a:cubicBezTo>
                <a:cubicBezTo>
                  <a:pt x="107118" y="924986"/>
                  <a:pt x="85189" y="902938"/>
                  <a:pt x="83741" y="875506"/>
                </a:cubicBezTo>
                <a:lnTo>
                  <a:pt x="19447" y="873525"/>
                </a:lnTo>
                <a:lnTo>
                  <a:pt x="18454" y="1086841"/>
                </a:lnTo>
                <a:lnTo>
                  <a:pt x="91281" y="1074141"/>
                </a:lnTo>
                <a:cubicBezTo>
                  <a:pt x="100644" y="1059758"/>
                  <a:pt x="115900" y="1049465"/>
                  <a:pt x="134344" y="1049534"/>
                </a:cubicBezTo>
                <a:cubicBezTo>
                  <a:pt x="163185" y="1049674"/>
                  <a:pt x="186668" y="1073474"/>
                  <a:pt x="186528" y="1102322"/>
                </a:cubicBezTo>
                <a:cubicBezTo>
                  <a:pt x="186388" y="1131170"/>
                  <a:pt x="162589" y="1154271"/>
                  <a:pt x="133747" y="1154113"/>
                </a:cubicBezTo>
                <a:cubicBezTo>
                  <a:pt x="107967" y="1153992"/>
                  <a:pt x="87683" y="1135037"/>
                  <a:pt x="83542" y="1110456"/>
                </a:cubicBezTo>
                <a:lnTo>
                  <a:pt x="18256" y="1121766"/>
                </a:lnTo>
                <a:lnTo>
                  <a:pt x="17264" y="1311275"/>
                </a:lnTo>
                <a:lnTo>
                  <a:pt x="84336" y="1313263"/>
                </a:lnTo>
                <a:cubicBezTo>
                  <a:pt x="91664" y="1293127"/>
                  <a:pt x="110494" y="1278420"/>
                  <a:pt x="133150" y="1278535"/>
                </a:cubicBezTo>
                <a:cubicBezTo>
                  <a:pt x="161998" y="1278674"/>
                  <a:pt x="185480" y="1302474"/>
                  <a:pt x="185341" y="1331316"/>
                </a:cubicBezTo>
                <a:cubicBezTo>
                  <a:pt x="185201" y="1360164"/>
                  <a:pt x="161598" y="1383265"/>
                  <a:pt x="132756" y="1383113"/>
                </a:cubicBezTo>
                <a:cubicBezTo>
                  <a:pt x="109866" y="1382998"/>
                  <a:pt x="90896" y="1368120"/>
                  <a:pt x="83939" y="1347591"/>
                </a:cubicBezTo>
                <a:lnTo>
                  <a:pt x="17066" y="1345406"/>
                </a:lnTo>
                <a:lnTo>
                  <a:pt x="16272" y="1526978"/>
                </a:lnTo>
                <a:lnTo>
                  <a:pt x="89495" y="1531341"/>
                </a:lnTo>
                <a:cubicBezTo>
                  <a:pt x="98932" y="1517390"/>
                  <a:pt x="113852" y="1507446"/>
                  <a:pt x="131963" y="1507528"/>
                </a:cubicBezTo>
                <a:cubicBezTo>
                  <a:pt x="160804" y="1507668"/>
                  <a:pt x="184287" y="1531468"/>
                  <a:pt x="184147" y="1560316"/>
                </a:cubicBezTo>
                <a:cubicBezTo>
                  <a:pt x="184007" y="1589164"/>
                  <a:pt x="160411" y="1612265"/>
                  <a:pt x="131562" y="1612106"/>
                </a:cubicBezTo>
                <a:cubicBezTo>
                  <a:pt x="104704" y="1611979"/>
                  <a:pt x="83556" y="1591570"/>
                  <a:pt x="80764" y="1565472"/>
                </a:cubicBezTo>
                <a:lnTo>
                  <a:pt x="16073" y="1561306"/>
                </a:lnTo>
                <a:lnTo>
                  <a:pt x="15279" y="1757960"/>
                </a:lnTo>
                <a:lnTo>
                  <a:pt x="88503" y="1760144"/>
                </a:lnTo>
                <a:cubicBezTo>
                  <a:pt x="97951" y="1746263"/>
                  <a:pt x="112914" y="1736636"/>
                  <a:pt x="130966" y="1736725"/>
                </a:cubicBezTo>
                <a:cubicBezTo>
                  <a:pt x="159814" y="1736865"/>
                  <a:pt x="183296" y="1760468"/>
                  <a:pt x="183156" y="1789309"/>
                </a:cubicBezTo>
                <a:cubicBezTo>
                  <a:pt x="183017" y="1818157"/>
                  <a:pt x="159217" y="1841259"/>
                  <a:pt x="130375" y="1841106"/>
                </a:cubicBezTo>
                <a:cubicBezTo>
                  <a:pt x="103459" y="1840973"/>
                  <a:pt x="82491" y="1820443"/>
                  <a:pt x="79772" y="1794275"/>
                </a:cubicBezTo>
                <a:lnTo>
                  <a:pt x="15081" y="1792288"/>
                </a:lnTo>
                <a:lnTo>
                  <a:pt x="14089" y="1988941"/>
                </a:lnTo>
                <a:lnTo>
                  <a:pt x="86122" y="1991125"/>
                </a:lnTo>
                <a:cubicBezTo>
                  <a:pt x="95367" y="1976145"/>
                  <a:pt x="111086" y="1965630"/>
                  <a:pt x="129975" y="1965725"/>
                </a:cubicBezTo>
                <a:cubicBezTo>
                  <a:pt x="158823" y="1965865"/>
                  <a:pt x="182109" y="1989265"/>
                  <a:pt x="181969" y="2018113"/>
                </a:cubicBezTo>
                <a:cubicBezTo>
                  <a:pt x="181829" y="2046954"/>
                  <a:pt x="158226" y="2070252"/>
                  <a:pt x="129378" y="2070100"/>
                </a:cubicBezTo>
                <a:cubicBezTo>
                  <a:pt x="103263" y="2069973"/>
                  <a:pt x="82719" y="2050510"/>
                  <a:pt x="78978" y="2025453"/>
                </a:cubicBezTo>
                <a:lnTo>
                  <a:pt x="13891" y="2023269"/>
                </a:lnTo>
                <a:lnTo>
                  <a:pt x="12898" y="2202460"/>
                </a:lnTo>
                <a:lnTo>
                  <a:pt x="92472" y="2209406"/>
                </a:lnTo>
                <a:cubicBezTo>
                  <a:pt x="101919" y="2200332"/>
                  <a:pt x="114652" y="2194655"/>
                  <a:pt x="128788" y="2194719"/>
                </a:cubicBezTo>
                <a:cubicBezTo>
                  <a:pt x="157629" y="2194859"/>
                  <a:pt x="180915" y="2218265"/>
                  <a:pt x="180775" y="2247106"/>
                </a:cubicBezTo>
                <a:cubicBezTo>
                  <a:pt x="180635" y="2275955"/>
                  <a:pt x="157032" y="2299449"/>
                  <a:pt x="128191" y="2299297"/>
                </a:cubicBezTo>
                <a:cubicBezTo>
                  <a:pt x="99345" y="2299157"/>
                  <a:pt x="76258" y="2275554"/>
                  <a:pt x="76398" y="2246713"/>
                </a:cubicBezTo>
                <a:cubicBezTo>
                  <a:pt x="76405" y="2245290"/>
                  <a:pt x="77074" y="2244122"/>
                  <a:pt x="77192" y="2242744"/>
                </a:cubicBezTo>
                <a:lnTo>
                  <a:pt x="12898" y="2236984"/>
                </a:lnTo>
                <a:lnTo>
                  <a:pt x="11906" y="2442966"/>
                </a:lnTo>
                <a:lnTo>
                  <a:pt x="86519" y="2445150"/>
                </a:lnTo>
                <a:cubicBezTo>
                  <a:pt x="96100" y="2432406"/>
                  <a:pt x="110628" y="2423649"/>
                  <a:pt x="127791" y="2423719"/>
                </a:cubicBezTo>
                <a:cubicBezTo>
                  <a:pt x="156639" y="2423858"/>
                  <a:pt x="179924" y="2447455"/>
                  <a:pt x="179784" y="2476303"/>
                </a:cubicBezTo>
                <a:cubicBezTo>
                  <a:pt x="179645" y="2505151"/>
                  <a:pt x="156042" y="2528449"/>
                  <a:pt x="127200" y="2528291"/>
                </a:cubicBezTo>
                <a:cubicBezTo>
                  <a:pt x="99597" y="2528158"/>
                  <a:pt x="77569" y="2506408"/>
                  <a:pt x="75803" y="2479281"/>
                </a:cubicBezTo>
                <a:lnTo>
                  <a:pt x="11708" y="2477097"/>
                </a:lnTo>
                <a:lnTo>
                  <a:pt x="10517" y="2695975"/>
                </a:lnTo>
                <a:lnTo>
                  <a:pt x="80169" y="2681688"/>
                </a:lnTo>
                <a:cubicBezTo>
                  <a:pt x="88816" y="2664581"/>
                  <a:pt x="106137" y="2652617"/>
                  <a:pt x="126603" y="2652713"/>
                </a:cubicBezTo>
                <a:cubicBezTo>
                  <a:pt x="155451" y="2652852"/>
                  <a:pt x="178730" y="2676455"/>
                  <a:pt x="178591" y="2705297"/>
                </a:cubicBezTo>
                <a:cubicBezTo>
                  <a:pt x="178451" y="2734145"/>
                  <a:pt x="155051" y="2757450"/>
                  <a:pt x="126203" y="2757291"/>
                </a:cubicBezTo>
                <a:cubicBezTo>
                  <a:pt x="101899" y="2757170"/>
                  <a:pt x="82314" y="2740114"/>
                  <a:pt x="76597" y="2717603"/>
                </a:cubicBezTo>
                <a:lnTo>
                  <a:pt x="10319" y="2731097"/>
                </a:lnTo>
                <a:lnTo>
                  <a:pt x="9525" y="2906516"/>
                </a:lnTo>
                <a:lnTo>
                  <a:pt x="80566" y="2908897"/>
                </a:lnTo>
                <a:cubicBezTo>
                  <a:pt x="89574" y="2892959"/>
                  <a:pt x="105809" y="2881630"/>
                  <a:pt x="125409" y="2881713"/>
                </a:cubicBezTo>
                <a:cubicBezTo>
                  <a:pt x="154257" y="2881852"/>
                  <a:pt x="177543" y="2905449"/>
                  <a:pt x="177403" y="2934297"/>
                </a:cubicBezTo>
                <a:cubicBezTo>
                  <a:pt x="177263" y="2963145"/>
                  <a:pt x="153857" y="2986246"/>
                  <a:pt x="125016" y="2986088"/>
                </a:cubicBezTo>
                <a:cubicBezTo>
                  <a:pt x="99411" y="2985967"/>
                  <a:pt x="79155" y="2967164"/>
                  <a:pt x="74811" y="2942831"/>
                </a:cubicBezTo>
                <a:lnTo>
                  <a:pt x="9525" y="2940844"/>
                </a:lnTo>
                <a:lnTo>
                  <a:pt x="8533" y="3137497"/>
                </a:lnTo>
                <a:lnTo>
                  <a:pt x="78184" y="3139681"/>
                </a:lnTo>
                <a:cubicBezTo>
                  <a:pt x="86846" y="3122619"/>
                  <a:pt x="103983" y="3110605"/>
                  <a:pt x="124420" y="3110706"/>
                </a:cubicBezTo>
                <a:cubicBezTo>
                  <a:pt x="153267" y="3110846"/>
                  <a:pt x="176552" y="3134449"/>
                  <a:pt x="176413" y="3163291"/>
                </a:cubicBezTo>
                <a:cubicBezTo>
                  <a:pt x="176273" y="3192139"/>
                  <a:pt x="152670" y="3215247"/>
                  <a:pt x="123825" y="3215088"/>
                </a:cubicBezTo>
                <a:cubicBezTo>
                  <a:pt x="98896" y="3214967"/>
                  <a:pt x="79106" y="3197200"/>
                  <a:pt x="74017" y="3173813"/>
                </a:cubicBezTo>
                <a:lnTo>
                  <a:pt x="8334" y="3171825"/>
                </a:lnTo>
                <a:lnTo>
                  <a:pt x="7541" y="3351410"/>
                </a:lnTo>
                <a:lnTo>
                  <a:pt x="83939" y="3358356"/>
                </a:lnTo>
                <a:cubicBezTo>
                  <a:pt x="93574" y="3347130"/>
                  <a:pt x="107280" y="3339846"/>
                  <a:pt x="123229" y="3339903"/>
                </a:cubicBezTo>
                <a:cubicBezTo>
                  <a:pt x="152073" y="3340043"/>
                  <a:pt x="175358" y="3363443"/>
                  <a:pt x="175219" y="3392291"/>
                </a:cubicBezTo>
                <a:cubicBezTo>
                  <a:pt x="175079" y="3421139"/>
                  <a:pt x="151679" y="3444247"/>
                  <a:pt x="122833" y="3444081"/>
                </a:cubicBezTo>
                <a:cubicBezTo>
                  <a:pt x="93988" y="3443942"/>
                  <a:pt x="70503" y="3420739"/>
                  <a:pt x="70644" y="3391891"/>
                </a:cubicBezTo>
                <a:lnTo>
                  <a:pt x="7342" y="3386138"/>
                </a:lnTo>
                <a:lnTo>
                  <a:pt x="6151" y="3591325"/>
                </a:lnTo>
                <a:lnTo>
                  <a:pt x="78581" y="3593706"/>
                </a:lnTo>
                <a:cubicBezTo>
                  <a:pt x="87892" y="3579044"/>
                  <a:pt x="103383" y="3568834"/>
                  <a:pt x="122039" y="3568897"/>
                </a:cubicBezTo>
                <a:cubicBezTo>
                  <a:pt x="150886" y="3569037"/>
                  <a:pt x="174171" y="3592443"/>
                  <a:pt x="174031" y="3621285"/>
                </a:cubicBezTo>
                <a:cubicBezTo>
                  <a:pt x="173892" y="3650132"/>
                  <a:pt x="150485" y="3673462"/>
                  <a:pt x="121642" y="3673278"/>
                </a:cubicBezTo>
                <a:cubicBezTo>
                  <a:pt x="95295" y="3673151"/>
                  <a:pt x="74494" y="3653212"/>
                  <a:pt x="71041" y="3627838"/>
                </a:cubicBezTo>
                <a:lnTo>
                  <a:pt x="6151" y="3625850"/>
                </a:lnTo>
                <a:lnTo>
                  <a:pt x="5159" y="3842741"/>
                </a:lnTo>
                <a:lnTo>
                  <a:pt x="73223" y="3828853"/>
                </a:lnTo>
                <a:cubicBezTo>
                  <a:pt x="81440" y="3810610"/>
                  <a:pt x="99753" y="3797637"/>
                  <a:pt x="121047" y="3797700"/>
                </a:cubicBezTo>
                <a:cubicBezTo>
                  <a:pt x="149895" y="3797840"/>
                  <a:pt x="173377" y="3821436"/>
                  <a:pt x="173238" y="3850285"/>
                </a:cubicBezTo>
                <a:cubicBezTo>
                  <a:pt x="173098" y="3879132"/>
                  <a:pt x="149298" y="3902437"/>
                  <a:pt x="120451" y="3902272"/>
                </a:cubicBezTo>
                <a:cubicBezTo>
                  <a:pt x="96712" y="3902158"/>
                  <a:pt x="77678" y="3886092"/>
                  <a:pt x="71438" y="3864375"/>
                </a:cubicBezTo>
                <a:lnTo>
                  <a:pt x="4961" y="3877869"/>
                </a:lnTo>
                <a:lnTo>
                  <a:pt x="3969" y="4050310"/>
                </a:lnTo>
                <a:lnTo>
                  <a:pt x="75604" y="4052494"/>
                </a:lnTo>
                <a:cubicBezTo>
                  <a:pt x="84811" y="4037343"/>
                  <a:pt x="100833" y="4026580"/>
                  <a:pt x="119856" y="4026694"/>
                </a:cubicBezTo>
                <a:cubicBezTo>
                  <a:pt x="148701" y="4026833"/>
                  <a:pt x="172183" y="4050633"/>
                  <a:pt x="172044" y="4079481"/>
                </a:cubicBezTo>
                <a:cubicBezTo>
                  <a:pt x="171904" y="4108323"/>
                  <a:pt x="148301" y="4131437"/>
                  <a:pt x="119459" y="4131272"/>
                </a:cubicBezTo>
                <a:cubicBezTo>
                  <a:pt x="93450" y="4131145"/>
                  <a:pt x="72926" y="4111727"/>
                  <a:pt x="69056" y="4086822"/>
                </a:cubicBezTo>
                <a:lnTo>
                  <a:pt x="3770" y="4084835"/>
                </a:lnTo>
                <a:lnTo>
                  <a:pt x="2976" y="4281291"/>
                </a:lnTo>
                <a:lnTo>
                  <a:pt x="73223" y="4283475"/>
                </a:lnTo>
                <a:cubicBezTo>
                  <a:pt x="82140" y="4267213"/>
                  <a:pt x="98812" y="4255618"/>
                  <a:pt x="118666" y="4255694"/>
                </a:cubicBezTo>
                <a:cubicBezTo>
                  <a:pt x="147514" y="4255834"/>
                  <a:pt x="170996" y="4279634"/>
                  <a:pt x="170856" y="4308475"/>
                </a:cubicBezTo>
                <a:cubicBezTo>
                  <a:pt x="170717" y="4337323"/>
                  <a:pt x="147114" y="4360437"/>
                  <a:pt x="118269" y="4360266"/>
                </a:cubicBezTo>
                <a:cubicBezTo>
                  <a:pt x="92948" y="4360145"/>
                  <a:pt x="72927" y="4341736"/>
                  <a:pt x="68263" y="4317803"/>
                </a:cubicBezTo>
                <a:lnTo>
                  <a:pt x="2778" y="4315816"/>
                </a:lnTo>
                <a:lnTo>
                  <a:pt x="1984" y="4495203"/>
                </a:lnTo>
                <a:lnTo>
                  <a:pt x="79375" y="4502150"/>
                </a:lnTo>
                <a:cubicBezTo>
                  <a:pt x="88981" y="4491679"/>
                  <a:pt x="102347" y="4484643"/>
                  <a:pt x="117673" y="4484688"/>
                </a:cubicBezTo>
                <a:cubicBezTo>
                  <a:pt x="146517" y="4484827"/>
                  <a:pt x="169999" y="4508627"/>
                  <a:pt x="169859" y="4537475"/>
                </a:cubicBezTo>
                <a:cubicBezTo>
                  <a:pt x="169720" y="4566317"/>
                  <a:pt x="145920" y="4589456"/>
                  <a:pt x="117078" y="4589266"/>
                </a:cubicBezTo>
                <a:cubicBezTo>
                  <a:pt x="88233" y="4589126"/>
                  <a:pt x="65146" y="4565726"/>
                  <a:pt x="65286" y="4536878"/>
                </a:cubicBezTo>
                <a:cubicBezTo>
                  <a:pt x="65288" y="4536364"/>
                  <a:pt x="65665" y="4535996"/>
                  <a:pt x="65683" y="4535488"/>
                </a:cubicBezTo>
                <a:lnTo>
                  <a:pt x="1786" y="4529735"/>
                </a:lnTo>
                <a:lnTo>
                  <a:pt x="794" y="4735316"/>
                </a:lnTo>
                <a:lnTo>
                  <a:pt x="73819" y="4737697"/>
                </a:lnTo>
                <a:cubicBezTo>
                  <a:pt x="83234" y="4723607"/>
                  <a:pt x="98269" y="4713770"/>
                  <a:pt x="116483" y="4713885"/>
                </a:cubicBezTo>
                <a:cubicBezTo>
                  <a:pt x="145329" y="4714024"/>
                  <a:pt x="168812" y="4737424"/>
                  <a:pt x="168672" y="4766272"/>
                </a:cubicBezTo>
                <a:cubicBezTo>
                  <a:pt x="168532" y="4795120"/>
                  <a:pt x="144929" y="4818457"/>
                  <a:pt x="116086" y="4818260"/>
                </a:cubicBezTo>
                <a:cubicBezTo>
                  <a:pt x="89346" y="4818133"/>
                  <a:pt x="68435" y="4797756"/>
                  <a:pt x="65484" y="4771828"/>
                </a:cubicBezTo>
                <a:lnTo>
                  <a:pt x="595" y="4769644"/>
                </a:lnTo>
                <a:lnTo>
                  <a:pt x="0" y="4894663"/>
                </a:lnTo>
                <a:lnTo>
                  <a:pt x="9401762" y="4888110"/>
                </a:lnTo>
                <a:lnTo>
                  <a:pt x="9401762" y="10319"/>
                </a:lnTo>
                <a:lnTo>
                  <a:pt x="23614" y="0"/>
                </a:lnTo>
                <a:close/>
              </a:path>
            </a:pathLst>
          </a:custGeom>
          <a:solidFill>
            <a:schemeClr val="l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5" name="Google Shape;345;p6"/>
          <p:cNvGrpSpPr/>
          <p:nvPr/>
        </p:nvGrpSpPr>
        <p:grpSpPr>
          <a:xfrm>
            <a:off x="1265424" y="1164236"/>
            <a:ext cx="9954131" cy="4987129"/>
            <a:chOff x="908437" y="1324616"/>
            <a:chExt cx="8760897" cy="4144543"/>
          </a:xfrm>
        </p:grpSpPr>
        <p:sp>
          <p:nvSpPr>
            <p:cNvPr id="346" name="Google Shape;346;p6"/>
            <p:cNvSpPr/>
            <p:nvPr/>
          </p:nvSpPr>
          <p:spPr>
            <a:xfrm>
              <a:off x="908437" y="1324616"/>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 name="Google Shape;347;p6"/>
            <p:cNvSpPr/>
            <p:nvPr/>
          </p:nvSpPr>
          <p:spPr>
            <a:xfrm>
              <a:off x="908437" y="3270948"/>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 name="Google Shape;348;p6"/>
            <p:cNvSpPr/>
            <p:nvPr/>
          </p:nvSpPr>
          <p:spPr>
            <a:xfrm>
              <a:off x="908437" y="2297779"/>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 name="Google Shape;349;p6"/>
            <p:cNvSpPr/>
            <p:nvPr/>
          </p:nvSpPr>
          <p:spPr>
            <a:xfrm>
              <a:off x="908437" y="4244111"/>
              <a:ext cx="8760897" cy="8591"/>
            </a:xfrm>
            <a:custGeom>
              <a:rect b="b" l="l" r="r" t="t"/>
              <a:pathLst>
                <a:path extrusionOk="0" h="8591" w="8760897">
                  <a:moveTo>
                    <a:pt x="0" y="8591"/>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6"/>
            <p:cNvSpPr/>
            <p:nvPr/>
          </p:nvSpPr>
          <p:spPr>
            <a:xfrm>
              <a:off x="908437" y="181119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 name="Google Shape;351;p6"/>
            <p:cNvSpPr/>
            <p:nvPr/>
          </p:nvSpPr>
          <p:spPr>
            <a:xfrm>
              <a:off x="908437" y="3757529"/>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 name="Google Shape;352;p6"/>
            <p:cNvSpPr/>
            <p:nvPr/>
          </p:nvSpPr>
          <p:spPr>
            <a:xfrm>
              <a:off x="908437" y="278436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 name="Google Shape;353;p6"/>
            <p:cNvSpPr/>
            <p:nvPr/>
          </p:nvSpPr>
          <p:spPr>
            <a:xfrm>
              <a:off x="908437" y="4730693"/>
              <a:ext cx="8760897" cy="8591"/>
            </a:xfrm>
            <a:custGeom>
              <a:rect b="b" l="l" r="r" t="t"/>
              <a:pathLst>
                <a:path extrusionOk="0" h="8591" w="8760897">
                  <a:moveTo>
                    <a:pt x="0" y="8591"/>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 name="Google Shape;354;p6"/>
            <p:cNvSpPr/>
            <p:nvPr/>
          </p:nvSpPr>
          <p:spPr>
            <a:xfrm>
              <a:off x="908437" y="5217274"/>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 name="Google Shape;355;p6"/>
            <p:cNvSpPr/>
            <p:nvPr/>
          </p:nvSpPr>
          <p:spPr>
            <a:xfrm>
              <a:off x="908437" y="1567910"/>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 name="Google Shape;356;p6"/>
            <p:cNvSpPr/>
            <p:nvPr/>
          </p:nvSpPr>
          <p:spPr>
            <a:xfrm>
              <a:off x="908437" y="3514235"/>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 name="Google Shape;357;p6"/>
            <p:cNvSpPr/>
            <p:nvPr/>
          </p:nvSpPr>
          <p:spPr>
            <a:xfrm>
              <a:off x="908437" y="2541073"/>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 name="Google Shape;358;p6"/>
            <p:cNvSpPr/>
            <p:nvPr/>
          </p:nvSpPr>
          <p:spPr>
            <a:xfrm>
              <a:off x="908437" y="4487398"/>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 name="Google Shape;359;p6"/>
            <p:cNvSpPr/>
            <p:nvPr/>
          </p:nvSpPr>
          <p:spPr>
            <a:xfrm>
              <a:off x="908437" y="2054491"/>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 name="Google Shape;360;p6"/>
            <p:cNvSpPr/>
            <p:nvPr/>
          </p:nvSpPr>
          <p:spPr>
            <a:xfrm>
              <a:off x="908437" y="400081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 name="Google Shape;361;p6"/>
            <p:cNvSpPr/>
            <p:nvPr/>
          </p:nvSpPr>
          <p:spPr>
            <a:xfrm>
              <a:off x="908437" y="3027654"/>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 name="Google Shape;362;p6"/>
            <p:cNvSpPr/>
            <p:nvPr/>
          </p:nvSpPr>
          <p:spPr>
            <a:xfrm>
              <a:off x="908437" y="497398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 name="Google Shape;363;p6"/>
            <p:cNvSpPr/>
            <p:nvPr/>
          </p:nvSpPr>
          <p:spPr>
            <a:xfrm>
              <a:off x="908437" y="5460562"/>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64" name="Google Shape;364;p6"/>
          <p:cNvSpPr/>
          <p:nvPr/>
        </p:nvSpPr>
        <p:spPr>
          <a:xfrm>
            <a:off x="10006575" y="-82749"/>
            <a:ext cx="314549" cy="745986"/>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5" name="Google Shape;365;p6"/>
          <p:cNvSpPr txBox="1"/>
          <p:nvPr>
            <p:ph type="title"/>
          </p:nvPr>
        </p:nvSpPr>
        <p:spPr>
          <a:xfrm>
            <a:off x="2576852" y="1351650"/>
            <a:ext cx="7038300" cy="175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sz="9600"/>
            </a:lvl1pPr>
            <a:lvl2pPr lvl="1" rtl="0" algn="ctr">
              <a:spcBef>
                <a:spcPts val="0"/>
              </a:spcBef>
              <a:spcAft>
                <a:spcPts val="0"/>
              </a:spcAft>
              <a:buSzPts val="4500"/>
              <a:buNone/>
              <a:defRPr/>
            </a:lvl2pPr>
            <a:lvl3pPr lvl="2" rtl="0" algn="ctr">
              <a:spcBef>
                <a:spcPts val="0"/>
              </a:spcBef>
              <a:spcAft>
                <a:spcPts val="0"/>
              </a:spcAft>
              <a:buSzPts val="4500"/>
              <a:buNone/>
              <a:defRPr/>
            </a:lvl3pPr>
            <a:lvl4pPr lvl="3" rtl="0" algn="ctr">
              <a:spcBef>
                <a:spcPts val="0"/>
              </a:spcBef>
              <a:spcAft>
                <a:spcPts val="0"/>
              </a:spcAft>
              <a:buSzPts val="4500"/>
              <a:buNone/>
              <a:defRPr/>
            </a:lvl4pPr>
            <a:lvl5pPr lvl="4" rtl="0" algn="ctr">
              <a:spcBef>
                <a:spcPts val="0"/>
              </a:spcBef>
              <a:spcAft>
                <a:spcPts val="0"/>
              </a:spcAft>
              <a:buSzPts val="4500"/>
              <a:buNone/>
              <a:defRPr/>
            </a:lvl5pPr>
            <a:lvl6pPr lvl="5" rtl="0" algn="ctr">
              <a:spcBef>
                <a:spcPts val="0"/>
              </a:spcBef>
              <a:spcAft>
                <a:spcPts val="0"/>
              </a:spcAft>
              <a:buSzPts val="4500"/>
              <a:buNone/>
              <a:defRPr/>
            </a:lvl6pPr>
            <a:lvl7pPr lvl="6" rtl="0" algn="ctr">
              <a:spcBef>
                <a:spcPts val="0"/>
              </a:spcBef>
              <a:spcAft>
                <a:spcPts val="0"/>
              </a:spcAft>
              <a:buSzPts val="4500"/>
              <a:buNone/>
              <a:defRPr/>
            </a:lvl7pPr>
            <a:lvl8pPr lvl="7" rtl="0" algn="ctr">
              <a:spcBef>
                <a:spcPts val="0"/>
              </a:spcBef>
              <a:spcAft>
                <a:spcPts val="0"/>
              </a:spcAft>
              <a:buSzPts val="4500"/>
              <a:buNone/>
              <a:defRPr/>
            </a:lvl8pPr>
            <a:lvl9pPr lvl="8" rtl="0" algn="ctr">
              <a:spcBef>
                <a:spcPts val="0"/>
              </a:spcBef>
              <a:spcAft>
                <a:spcPts val="0"/>
              </a:spcAft>
              <a:buSzPts val="4500"/>
              <a:buNone/>
              <a:defRPr/>
            </a:lvl9pPr>
          </a:lstStyle>
          <a:p/>
        </p:txBody>
      </p:sp>
      <p:sp>
        <p:nvSpPr>
          <p:cNvPr id="366" name="Google Shape;366;p6"/>
          <p:cNvSpPr txBox="1"/>
          <p:nvPr>
            <p:ph idx="1" type="subTitle"/>
          </p:nvPr>
        </p:nvSpPr>
        <p:spPr>
          <a:xfrm>
            <a:off x="2576825" y="3105148"/>
            <a:ext cx="70383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07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67" name="Google Shape;367;p6"/>
          <p:cNvSpPr txBox="1"/>
          <p:nvPr>
            <p:ph idx="2" type="body"/>
          </p:nvPr>
        </p:nvSpPr>
        <p:spPr>
          <a:xfrm>
            <a:off x="2576863" y="3635852"/>
            <a:ext cx="7038300" cy="1297800"/>
          </a:xfrm>
          <a:prstGeom prst="rect">
            <a:avLst/>
          </a:prstGeom>
        </p:spPr>
        <p:txBody>
          <a:bodyPr anchorCtr="0" anchor="t" bIns="121900" lIns="121900" spcFirstLastPara="1" rIns="121900" wrap="square" tIns="121900">
            <a:normAutofit/>
          </a:bodyPr>
          <a:lstStyle>
            <a:lvl1pPr indent="-368300" lvl="0" marL="457200" rtl="0" algn="ctr">
              <a:lnSpc>
                <a:spcPct val="100000"/>
              </a:lnSpc>
              <a:spcBef>
                <a:spcPts val="0"/>
              </a:spcBef>
              <a:spcAft>
                <a:spcPts val="0"/>
              </a:spcAft>
              <a:buSzPts val="2200"/>
              <a:buChar char="●"/>
              <a:defRPr/>
            </a:lvl1pPr>
            <a:lvl2pPr indent="-368300" lvl="1" marL="914400" rtl="0" algn="ctr">
              <a:spcBef>
                <a:spcPts val="0"/>
              </a:spcBef>
              <a:spcAft>
                <a:spcPts val="0"/>
              </a:spcAft>
              <a:buSzPts val="2200"/>
              <a:buChar char="○"/>
              <a:defRPr/>
            </a:lvl2pPr>
            <a:lvl3pPr indent="-368300" lvl="2" marL="1371600" rtl="0" algn="ctr">
              <a:spcBef>
                <a:spcPts val="0"/>
              </a:spcBef>
              <a:spcAft>
                <a:spcPts val="0"/>
              </a:spcAft>
              <a:buSzPts val="2200"/>
              <a:buChar char="■"/>
              <a:defRPr/>
            </a:lvl3pPr>
            <a:lvl4pPr indent="-368300" lvl="3" marL="1828800" rtl="0" algn="ctr">
              <a:spcBef>
                <a:spcPts val="0"/>
              </a:spcBef>
              <a:spcAft>
                <a:spcPts val="0"/>
              </a:spcAft>
              <a:buSzPts val="2200"/>
              <a:buChar char="●"/>
              <a:defRPr/>
            </a:lvl4pPr>
            <a:lvl5pPr indent="-368300" lvl="4" marL="2286000" rtl="0" algn="ctr">
              <a:spcBef>
                <a:spcPts val="0"/>
              </a:spcBef>
              <a:spcAft>
                <a:spcPts val="0"/>
              </a:spcAft>
              <a:buSzPts val="2200"/>
              <a:buChar char="○"/>
              <a:defRPr/>
            </a:lvl5pPr>
            <a:lvl6pPr indent="-368300" lvl="5" marL="2743200" rtl="0" algn="ctr">
              <a:spcBef>
                <a:spcPts val="0"/>
              </a:spcBef>
              <a:spcAft>
                <a:spcPts val="0"/>
              </a:spcAft>
              <a:buSzPts val="2200"/>
              <a:buChar char="■"/>
              <a:defRPr/>
            </a:lvl6pPr>
            <a:lvl7pPr indent="-368300" lvl="6" marL="3200400" rtl="0" algn="ctr">
              <a:spcBef>
                <a:spcPts val="0"/>
              </a:spcBef>
              <a:spcAft>
                <a:spcPts val="0"/>
              </a:spcAft>
              <a:buSzPts val="2200"/>
              <a:buChar char="●"/>
              <a:defRPr/>
            </a:lvl7pPr>
            <a:lvl8pPr indent="-368300" lvl="7" marL="3657600" rtl="0" algn="ctr">
              <a:spcBef>
                <a:spcPts val="0"/>
              </a:spcBef>
              <a:spcAft>
                <a:spcPts val="0"/>
              </a:spcAft>
              <a:buSzPts val="2200"/>
              <a:buChar char="○"/>
              <a:defRPr/>
            </a:lvl8pPr>
            <a:lvl9pPr indent="-368300" lvl="8" marL="4114800" rtl="0" algn="ctr">
              <a:spcBef>
                <a:spcPts val="0"/>
              </a:spcBef>
              <a:spcAft>
                <a:spcPts val="0"/>
              </a:spcAft>
              <a:buSzPts val="2200"/>
              <a:buChar char="■"/>
              <a:defRPr/>
            </a:lvl9pPr>
          </a:lstStyle>
          <a:p/>
        </p:txBody>
      </p:sp>
      <p:sp>
        <p:nvSpPr>
          <p:cNvPr id="368" name="Google Shape;368;p6"/>
          <p:cNvSpPr/>
          <p:nvPr/>
        </p:nvSpPr>
        <p:spPr>
          <a:xfrm rot="-2197750">
            <a:off x="5260723" y="-45432"/>
            <a:ext cx="1408996" cy="1228411"/>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369" name="Shape 369"/>
        <p:cNvGrpSpPr/>
        <p:nvPr/>
      </p:nvGrpSpPr>
      <p:grpSpPr>
        <a:xfrm>
          <a:off x="0" y="0"/>
          <a:ext cx="0" cy="0"/>
          <a:chOff x="0" y="0"/>
          <a:chExt cx="0" cy="0"/>
        </a:xfrm>
      </p:grpSpPr>
      <p:grpSp>
        <p:nvGrpSpPr>
          <p:cNvPr id="370" name="Google Shape;370;p7"/>
          <p:cNvGrpSpPr/>
          <p:nvPr/>
        </p:nvGrpSpPr>
        <p:grpSpPr>
          <a:xfrm>
            <a:off x="-14298" y="-1175"/>
            <a:ext cx="12230660" cy="6862785"/>
            <a:chOff x="-14298" y="-1175"/>
            <a:chExt cx="12230660" cy="6862785"/>
          </a:xfrm>
        </p:grpSpPr>
        <p:sp>
          <p:nvSpPr>
            <p:cNvPr id="371" name="Google Shape;371;p7"/>
            <p:cNvSpPr/>
            <p:nvPr/>
          </p:nvSpPr>
          <p:spPr>
            <a:xfrm rot="5400000">
              <a:off x="-1057068" y="3371761"/>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72" name="Google Shape;372;p7"/>
            <p:cNvSpPr/>
            <p:nvPr/>
          </p:nvSpPr>
          <p:spPr>
            <a:xfrm rot="5400000">
              <a:off x="-1227653"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73" name="Google Shape;373;p7"/>
            <p:cNvSpPr/>
            <p:nvPr/>
          </p:nvSpPr>
          <p:spPr>
            <a:xfrm rot="5400000">
              <a:off x="-140680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74" name="Google Shape;374;p7"/>
            <p:cNvSpPr/>
            <p:nvPr/>
          </p:nvSpPr>
          <p:spPr>
            <a:xfrm rot="5400000">
              <a:off x="-158595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75" name="Google Shape;375;p7"/>
            <p:cNvSpPr/>
            <p:nvPr/>
          </p:nvSpPr>
          <p:spPr>
            <a:xfrm rot="5400000">
              <a:off x="-176510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76" name="Google Shape;376;p7"/>
            <p:cNvSpPr/>
            <p:nvPr/>
          </p:nvSpPr>
          <p:spPr>
            <a:xfrm rot="5400000">
              <a:off x="-194425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77" name="Google Shape;377;p7"/>
            <p:cNvSpPr/>
            <p:nvPr/>
          </p:nvSpPr>
          <p:spPr>
            <a:xfrm rot="5400000">
              <a:off x="-212340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78" name="Google Shape;378;p7"/>
            <p:cNvSpPr/>
            <p:nvPr/>
          </p:nvSpPr>
          <p:spPr>
            <a:xfrm rot="5400000">
              <a:off x="-230255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79" name="Google Shape;379;p7"/>
            <p:cNvSpPr/>
            <p:nvPr/>
          </p:nvSpPr>
          <p:spPr>
            <a:xfrm rot="5400000">
              <a:off x="-248170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80" name="Google Shape;380;p7"/>
            <p:cNvSpPr/>
            <p:nvPr/>
          </p:nvSpPr>
          <p:spPr>
            <a:xfrm rot="5400000">
              <a:off x="-266085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81" name="Google Shape;381;p7"/>
            <p:cNvSpPr/>
            <p:nvPr/>
          </p:nvSpPr>
          <p:spPr>
            <a:xfrm rot="5400000">
              <a:off x="-2840007"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82" name="Google Shape;382;p7"/>
            <p:cNvSpPr/>
            <p:nvPr/>
          </p:nvSpPr>
          <p:spPr>
            <a:xfrm rot="5400000">
              <a:off x="-3019157"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83" name="Google Shape;383;p7"/>
            <p:cNvSpPr/>
            <p:nvPr/>
          </p:nvSpPr>
          <p:spPr>
            <a:xfrm rot="5400000">
              <a:off x="-3198307"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84" name="Google Shape;384;p7"/>
            <p:cNvSpPr/>
            <p:nvPr/>
          </p:nvSpPr>
          <p:spPr>
            <a:xfrm rot="5400000">
              <a:off x="-3377458"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85" name="Google Shape;385;p7"/>
            <p:cNvSpPr/>
            <p:nvPr/>
          </p:nvSpPr>
          <p:spPr>
            <a:xfrm rot="5400000">
              <a:off x="1433921" y="3370536"/>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86" name="Google Shape;386;p7"/>
            <p:cNvSpPr/>
            <p:nvPr/>
          </p:nvSpPr>
          <p:spPr>
            <a:xfrm rot="5400000">
              <a:off x="1263336"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87" name="Google Shape;387;p7"/>
            <p:cNvSpPr/>
            <p:nvPr/>
          </p:nvSpPr>
          <p:spPr>
            <a:xfrm rot="5400000">
              <a:off x="1084185"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88" name="Google Shape;388;p7"/>
            <p:cNvSpPr/>
            <p:nvPr/>
          </p:nvSpPr>
          <p:spPr>
            <a:xfrm rot="5400000">
              <a:off x="905035"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89" name="Google Shape;389;p7"/>
            <p:cNvSpPr/>
            <p:nvPr/>
          </p:nvSpPr>
          <p:spPr>
            <a:xfrm rot="5400000">
              <a:off x="725884"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0" name="Google Shape;390;p7"/>
            <p:cNvSpPr/>
            <p:nvPr/>
          </p:nvSpPr>
          <p:spPr>
            <a:xfrm rot="5400000">
              <a:off x="546734"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1" name="Google Shape;391;p7"/>
            <p:cNvSpPr/>
            <p:nvPr/>
          </p:nvSpPr>
          <p:spPr>
            <a:xfrm rot="5400000">
              <a:off x="367584"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2" name="Google Shape;392;p7"/>
            <p:cNvSpPr/>
            <p:nvPr/>
          </p:nvSpPr>
          <p:spPr>
            <a:xfrm rot="5400000">
              <a:off x="188433"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3" name="Google Shape;393;p7"/>
            <p:cNvSpPr/>
            <p:nvPr/>
          </p:nvSpPr>
          <p:spPr>
            <a:xfrm rot="5400000">
              <a:off x="9283"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4" name="Google Shape;394;p7"/>
            <p:cNvSpPr/>
            <p:nvPr/>
          </p:nvSpPr>
          <p:spPr>
            <a:xfrm rot="5400000">
              <a:off x="-169867"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5" name="Google Shape;395;p7"/>
            <p:cNvSpPr/>
            <p:nvPr/>
          </p:nvSpPr>
          <p:spPr>
            <a:xfrm rot="5400000">
              <a:off x="-349018"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6" name="Google Shape;396;p7"/>
            <p:cNvSpPr/>
            <p:nvPr/>
          </p:nvSpPr>
          <p:spPr>
            <a:xfrm rot="5400000">
              <a:off x="-528168"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7" name="Google Shape;397;p7"/>
            <p:cNvSpPr/>
            <p:nvPr/>
          </p:nvSpPr>
          <p:spPr>
            <a:xfrm rot="5400000">
              <a:off x="-707318"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8" name="Google Shape;398;p7"/>
            <p:cNvSpPr/>
            <p:nvPr/>
          </p:nvSpPr>
          <p:spPr>
            <a:xfrm rot="5400000">
              <a:off x="-886469"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9" name="Google Shape;399;p7"/>
            <p:cNvSpPr/>
            <p:nvPr/>
          </p:nvSpPr>
          <p:spPr>
            <a:xfrm rot="5400000">
              <a:off x="3924910" y="3372374"/>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0" name="Google Shape;400;p7"/>
            <p:cNvSpPr/>
            <p:nvPr/>
          </p:nvSpPr>
          <p:spPr>
            <a:xfrm rot="5400000">
              <a:off x="3754324"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1" name="Google Shape;401;p7"/>
            <p:cNvSpPr/>
            <p:nvPr/>
          </p:nvSpPr>
          <p:spPr>
            <a:xfrm rot="5400000">
              <a:off x="3575174"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2" name="Google Shape;402;p7"/>
            <p:cNvSpPr/>
            <p:nvPr/>
          </p:nvSpPr>
          <p:spPr>
            <a:xfrm rot="5400000">
              <a:off x="3396024"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3" name="Google Shape;403;p7"/>
            <p:cNvSpPr/>
            <p:nvPr/>
          </p:nvSpPr>
          <p:spPr>
            <a:xfrm rot="5400000">
              <a:off x="3216873"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4" name="Google Shape;404;p7"/>
            <p:cNvSpPr/>
            <p:nvPr/>
          </p:nvSpPr>
          <p:spPr>
            <a:xfrm rot="5400000">
              <a:off x="3037723"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5" name="Google Shape;405;p7"/>
            <p:cNvSpPr/>
            <p:nvPr/>
          </p:nvSpPr>
          <p:spPr>
            <a:xfrm rot="5400000">
              <a:off x="2858573"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6" name="Google Shape;406;p7"/>
            <p:cNvSpPr/>
            <p:nvPr/>
          </p:nvSpPr>
          <p:spPr>
            <a:xfrm rot="5400000">
              <a:off x="2679422"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7" name="Google Shape;407;p7"/>
            <p:cNvSpPr/>
            <p:nvPr/>
          </p:nvSpPr>
          <p:spPr>
            <a:xfrm rot="5400000">
              <a:off x="2500272"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8" name="Google Shape;408;p7"/>
            <p:cNvSpPr/>
            <p:nvPr/>
          </p:nvSpPr>
          <p:spPr>
            <a:xfrm rot="5400000">
              <a:off x="2321122"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9" name="Google Shape;409;p7"/>
            <p:cNvSpPr/>
            <p:nvPr/>
          </p:nvSpPr>
          <p:spPr>
            <a:xfrm rot="5400000">
              <a:off x="2141971"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0" name="Google Shape;410;p7"/>
            <p:cNvSpPr/>
            <p:nvPr/>
          </p:nvSpPr>
          <p:spPr>
            <a:xfrm rot="5400000">
              <a:off x="1962821"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1" name="Google Shape;411;p7"/>
            <p:cNvSpPr/>
            <p:nvPr/>
          </p:nvSpPr>
          <p:spPr>
            <a:xfrm rot="5400000">
              <a:off x="1783670"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2" name="Google Shape;412;p7"/>
            <p:cNvSpPr/>
            <p:nvPr/>
          </p:nvSpPr>
          <p:spPr>
            <a:xfrm rot="5400000">
              <a:off x="1604520"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3" name="Google Shape;413;p7"/>
            <p:cNvSpPr/>
            <p:nvPr/>
          </p:nvSpPr>
          <p:spPr>
            <a:xfrm rot="5400000">
              <a:off x="6415899" y="3371149"/>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4" name="Google Shape;414;p7"/>
            <p:cNvSpPr/>
            <p:nvPr/>
          </p:nvSpPr>
          <p:spPr>
            <a:xfrm rot="5400000">
              <a:off x="6245313"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5" name="Google Shape;415;p7"/>
            <p:cNvSpPr/>
            <p:nvPr/>
          </p:nvSpPr>
          <p:spPr>
            <a:xfrm rot="5400000">
              <a:off x="6066163"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6" name="Google Shape;416;p7"/>
            <p:cNvSpPr/>
            <p:nvPr/>
          </p:nvSpPr>
          <p:spPr>
            <a:xfrm rot="5400000">
              <a:off x="5887013"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7" name="Google Shape;417;p7"/>
            <p:cNvSpPr/>
            <p:nvPr/>
          </p:nvSpPr>
          <p:spPr>
            <a:xfrm rot="5400000">
              <a:off x="5707862"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8" name="Google Shape;418;p7"/>
            <p:cNvSpPr/>
            <p:nvPr/>
          </p:nvSpPr>
          <p:spPr>
            <a:xfrm rot="5400000">
              <a:off x="5528712"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9" name="Google Shape;419;p7"/>
            <p:cNvSpPr/>
            <p:nvPr/>
          </p:nvSpPr>
          <p:spPr>
            <a:xfrm rot="5400000">
              <a:off x="5349561"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0" name="Google Shape;420;p7"/>
            <p:cNvSpPr/>
            <p:nvPr/>
          </p:nvSpPr>
          <p:spPr>
            <a:xfrm rot="5400000">
              <a:off x="5170411"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1" name="Google Shape;421;p7"/>
            <p:cNvSpPr/>
            <p:nvPr/>
          </p:nvSpPr>
          <p:spPr>
            <a:xfrm rot="5400000">
              <a:off x="4991261"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2" name="Google Shape;422;p7"/>
            <p:cNvSpPr/>
            <p:nvPr/>
          </p:nvSpPr>
          <p:spPr>
            <a:xfrm rot="5400000">
              <a:off x="4812110"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3" name="Google Shape;423;p7"/>
            <p:cNvSpPr/>
            <p:nvPr/>
          </p:nvSpPr>
          <p:spPr>
            <a:xfrm rot="5400000">
              <a:off x="4632960"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4" name="Google Shape;424;p7"/>
            <p:cNvSpPr/>
            <p:nvPr/>
          </p:nvSpPr>
          <p:spPr>
            <a:xfrm rot="5400000">
              <a:off x="4453810"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5" name="Google Shape;425;p7"/>
            <p:cNvSpPr/>
            <p:nvPr/>
          </p:nvSpPr>
          <p:spPr>
            <a:xfrm rot="5400000">
              <a:off x="4274659"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6" name="Google Shape;426;p7"/>
            <p:cNvSpPr/>
            <p:nvPr/>
          </p:nvSpPr>
          <p:spPr>
            <a:xfrm rot="5400000">
              <a:off x="4095509"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7" name="Google Shape;427;p7"/>
            <p:cNvSpPr/>
            <p:nvPr/>
          </p:nvSpPr>
          <p:spPr>
            <a:xfrm rot="5400000">
              <a:off x="7831986" y="3372986"/>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8" name="Google Shape;428;p7"/>
            <p:cNvSpPr/>
            <p:nvPr/>
          </p:nvSpPr>
          <p:spPr>
            <a:xfrm rot="5400000">
              <a:off x="7661400"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9" name="Google Shape;429;p7"/>
            <p:cNvSpPr/>
            <p:nvPr/>
          </p:nvSpPr>
          <p:spPr>
            <a:xfrm rot="5400000">
              <a:off x="7482250"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30" name="Google Shape;430;p7"/>
            <p:cNvSpPr/>
            <p:nvPr/>
          </p:nvSpPr>
          <p:spPr>
            <a:xfrm rot="5400000">
              <a:off x="7303099"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31" name="Google Shape;431;p7"/>
            <p:cNvSpPr/>
            <p:nvPr/>
          </p:nvSpPr>
          <p:spPr>
            <a:xfrm rot="5400000">
              <a:off x="7123949"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32" name="Google Shape;432;p7"/>
            <p:cNvSpPr/>
            <p:nvPr/>
          </p:nvSpPr>
          <p:spPr>
            <a:xfrm rot="5400000">
              <a:off x="6944798"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33" name="Google Shape;433;p7"/>
            <p:cNvSpPr/>
            <p:nvPr/>
          </p:nvSpPr>
          <p:spPr>
            <a:xfrm rot="5400000">
              <a:off x="6765648"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34" name="Google Shape;434;p7"/>
            <p:cNvSpPr/>
            <p:nvPr/>
          </p:nvSpPr>
          <p:spPr>
            <a:xfrm rot="5400000">
              <a:off x="6586498"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35" name="Google Shape;435;p7"/>
            <p:cNvSpPr/>
            <p:nvPr/>
          </p:nvSpPr>
          <p:spPr>
            <a:xfrm rot="5400000">
              <a:off x="871918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36" name="Google Shape;436;p7"/>
            <p:cNvSpPr/>
            <p:nvPr/>
          </p:nvSpPr>
          <p:spPr>
            <a:xfrm rot="5400000">
              <a:off x="854003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37" name="Google Shape;437;p7"/>
            <p:cNvSpPr/>
            <p:nvPr/>
          </p:nvSpPr>
          <p:spPr>
            <a:xfrm rot="5400000">
              <a:off x="836088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38" name="Google Shape;438;p7"/>
            <p:cNvSpPr/>
            <p:nvPr/>
          </p:nvSpPr>
          <p:spPr>
            <a:xfrm rot="5400000">
              <a:off x="818173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39" name="Google Shape;439;p7"/>
            <p:cNvSpPr/>
            <p:nvPr/>
          </p:nvSpPr>
          <p:spPr>
            <a:xfrm rot="5400000">
              <a:off x="800258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sp>
        <p:nvSpPr>
          <p:cNvPr id="440" name="Google Shape;440;p7"/>
          <p:cNvSpPr/>
          <p:nvPr/>
        </p:nvSpPr>
        <p:spPr>
          <a:xfrm>
            <a:off x="577408" y="581959"/>
            <a:ext cx="11185570" cy="5868132"/>
          </a:xfrm>
          <a:custGeom>
            <a:rect b="b" l="l" r="r" t="t"/>
            <a:pathLst>
              <a:path extrusionOk="0" h="4994155" w="9519634">
                <a:moveTo>
                  <a:pt x="0" y="0"/>
                </a:moveTo>
                <a:lnTo>
                  <a:pt x="0" y="4980579"/>
                </a:lnTo>
                <a:cubicBezTo>
                  <a:pt x="36519" y="4987430"/>
                  <a:pt x="106877" y="4991919"/>
                  <a:pt x="128981" y="4980579"/>
                </a:cubicBezTo>
                <a:cubicBezTo>
                  <a:pt x="144628" y="4972552"/>
                  <a:pt x="157467" y="4960652"/>
                  <a:pt x="173831" y="4953794"/>
                </a:cubicBezTo>
                <a:cubicBezTo>
                  <a:pt x="188265" y="4947736"/>
                  <a:pt x="213385" y="4923200"/>
                  <a:pt x="228797" y="4924222"/>
                </a:cubicBezTo>
                <a:cubicBezTo>
                  <a:pt x="258432" y="4926197"/>
                  <a:pt x="268224" y="4984560"/>
                  <a:pt x="293884" y="4991494"/>
                </a:cubicBezTo>
                <a:cubicBezTo>
                  <a:pt x="306337" y="4994859"/>
                  <a:pt x="320612" y="4978978"/>
                  <a:pt x="328212" y="4974032"/>
                </a:cubicBezTo>
                <a:cubicBezTo>
                  <a:pt x="344367" y="4963516"/>
                  <a:pt x="417557" y="4930089"/>
                  <a:pt x="433781" y="4931169"/>
                </a:cubicBezTo>
                <a:cubicBezTo>
                  <a:pt x="467081" y="4933385"/>
                  <a:pt x="459721" y="4990192"/>
                  <a:pt x="489744" y="4987925"/>
                </a:cubicBezTo>
                <a:cubicBezTo>
                  <a:pt x="515487" y="4985976"/>
                  <a:pt x="541630" y="4965275"/>
                  <a:pt x="567531" y="4963319"/>
                </a:cubicBezTo>
                <a:cubicBezTo>
                  <a:pt x="577996" y="4962525"/>
                  <a:pt x="593655" y="4960328"/>
                  <a:pt x="604044" y="4962525"/>
                </a:cubicBezTo>
                <a:cubicBezTo>
                  <a:pt x="610857" y="4963967"/>
                  <a:pt x="616579" y="4971371"/>
                  <a:pt x="623487" y="4970463"/>
                </a:cubicBezTo>
                <a:cubicBezTo>
                  <a:pt x="626580" y="4970050"/>
                  <a:pt x="627342" y="4964716"/>
                  <a:pt x="630434" y="4964310"/>
                </a:cubicBezTo>
                <a:cubicBezTo>
                  <a:pt x="642639" y="4962703"/>
                  <a:pt x="661378" y="4974959"/>
                  <a:pt x="676275" y="4973835"/>
                </a:cubicBezTo>
                <a:cubicBezTo>
                  <a:pt x="692436" y="4972609"/>
                  <a:pt x="697713" y="4952111"/>
                  <a:pt x="713975" y="4953197"/>
                </a:cubicBezTo>
                <a:cubicBezTo>
                  <a:pt x="766655" y="4956702"/>
                  <a:pt x="824109" y="4933690"/>
                  <a:pt x="881259" y="4931169"/>
                </a:cubicBezTo>
                <a:cubicBezTo>
                  <a:pt x="900652" y="4930312"/>
                  <a:pt x="904208" y="4947317"/>
                  <a:pt x="919556" y="4953591"/>
                </a:cubicBezTo>
                <a:cubicBezTo>
                  <a:pt x="927703" y="4956925"/>
                  <a:pt x="955935" y="4962697"/>
                  <a:pt x="965200" y="4963319"/>
                </a:cubicBezTo>
                <a:cubicBezTo>
                  <a:pt x="981894" y="4964430"/>
                  <a:pt x="1014203" y="4946593"/>
                  <a:pt x="1028497" y="4957560"/>
                </a:cubicBezTo>
                <a:cubicBezTo>
                  <a:pt x="1041813" y="4967777"/>
                  <a:pt x="1048163" y="4989513"/>
                  <a:pt x="1066006" y="4993279"/>
                </a:cubicBezTo>
                <a:cubicBezTo>
                  <a:pt x="1101681" y="5000822"/>
                  <a:pt x="1121435" y="4957159"/>
                  <a:pt x="1154309" y="4959350"/>
                </a:cubicBezTo>
                <a:cubicBezTo>
                  <a:pt x="1168603" y="4960296"/>
                  <a:pt x="1182472" y="4969523"/>
                  <a:pt x="1196575" y="4972050"/>
                </a:cubicBezTo>
                <a:cubicBezTo>
                  <a:pt x="1260901" y="4983563"/>
                  <a:pt x="1342860" y="4975943"/>
                  <a:pt x="1408506" y="4973041"/>
                </a:cubicBezTo>
                <a:cubicBezTo>
                  <a:pt x="1453604" y="4971047"/>
                  <a:pt x="1498899" y="4979683"/>
                  <a:pt x="1544041" y="4978597"/>
                </a:cubicBezTo>
                <a:cubicBezTo>
                  <a:pt x="1579194" y="4977746"/>
                  <a:pt x="1609433" y="4970234"/>
                  <a:pt x="1641272" y="4961928"/>
                </a:cubicBezTo>
                <a:cubicBezTo>
                  <a:pt x="1662983" y="4956264"/>
                  <a:pt x="1692878" y="4972063"/>
                  <a:pt x="1713503" y="4973435"/>
                </a:cubicBezTo>
                <a:cubicBezTo>
                  <a:pt x="1740497" y="4975232"/>
                  <a:pt x="1768488" y="4950486"/>
                  <a:pt x="1794269" y="4952207"/>
                </a:cubicBezTo>
                <a:cubicBezTo>
                  <a:pt x="1808226" y="4953134"/>
                  <a:pt x="1809141" y="4971041"/>
                  <a:pt x="1819472" y="4973835"/>
                </a:cubicBezTo>
                <a:cubicBezTo>
                  <a:pt x="1828235" y="4976203"/>
                  <a:pt x="1841068" y="4963529"/>
                  <a:pt x="1849831" y="4965897"/>
                </a:cubicBezTo>
                <a:cubicBezTo>
                  <a:pt x="1857178" y="4967879"/>
                  <a:pt x="1868380" y="4978591"/>
                  <a:pt x="1878806" y="4977803"/>
                </a:cubicBezTo>
                <a:cubicBezTo>
                  <a:pt x="1891481" y="4976845"/>
                  <a:pt x="1947824" y="4945342"/>
                  <a:pt x="1950441" y="4946053"/>
                </a:cubicBezTo>
                <a:cubicBezTo>
                  <a:pt x="1968938" y="4951051"/>
                  <a:pt x="1981257" y="4968120"/>
                  <a:pt x="2005406" y="4966291"/>
                </a:cubicBezTo>
                <a:cubicBezTo>
                  <a:pt x="2051977" y="4962773"/>
                  <a:pt x="2091690" y="4971981"/>
                  <a:pt x="2137366" y="4975022"/>
                </a:cubicBezTo>
                <a:cubicBezTo>
                  <a:pt x="2159730" y="4976514"/>
                  <a:pt x="2198421" y="4952562"/>
                  <a:pt x="2217934" y="4960538"/>
                </a:cubicBezTo>
                <a:cubicBezTo>
                  <a:pt x="2226297" y="4963961"/>
                  <a:pt x="2232159" y="4974863"/>
                  <a:pt x="2243531" y="4975619"/>
                </a:cubicBezTo>
                <a:cubicBezTo>
                  <a:pt x="2256466" y="4976483"/>
                  <a:pt x="2270023" y="4965516"/>
                  <a:pt x="2283816" y="4964907"/>
                </a:cubicBezTo>
                <a:cubicBezTo>
                  <a:pt x="2315090" y="4963522"/>
                  <a:pt x="2344934" y="4976711"/>
                  <a:pt x="2376284" y="4971054"/>
                </a:cubicBezTo>
                <a:cubicBezTo>
                  <a:pt x="2407209" y="4965478"/>
                  <a:pt x="2442642" y="4945755"/>
                  <a:pt x="2473916" y="4947838"/>
                </a:cubicBezTo>
                <a:cubicBezTo>
                  <a:pt x="2496776" y="4949362"/>
                  <a:pt x="2513419" y="4973587"/>
                  <a:pt x="2535034" y="4975022"/>
                </a:cubicBezTo>
                <a:cubicBezTo>
                  <a:pt x="2589505" y="4978648"/>
                  <a:pt x="2640165" y="4945539"/>
                  <a:pt x="2692597" y="4949032"/>
                </a:cubicBezTo>
                <a:cubicBezTo>
                  <a:pt x="2718975" y="4950784"/>
                  <a:pt x="2739962" y="4972558"/>
                  <a:pt x="2773953" y="4971054"/>
                </a:cubicBezTo>
                <a:cubicBezTo>
                  <a:pt x="2815781" y="4969206"/>
                  <a:pt x="2865787" y="4960131"/>
                  <a:pt x="2904528" y="4950022"/>
                </a:cubicBezTo>
                <a:cubicBezTo>
                  <a:pt x="2943574" y="4939830"/>
                  <a:pt x="2979325" y="4918577"/>
                  <a:pt x="3022397" y="4921447"/>
                </a:cubicBezTo>
                <a:cubicBezTo>
                  <a:pt x="3085643" y="4925657"/>
                  <a:pt x="3143352" y="4945253"/>
                  <a:pt x="3207144" y="4933747"/>
                </a:cubicBezTo>
                <a:cubicBezTo>
                  <a:pt x="3222460" y="4930985"/>
                  <a:pt x="3280442" y="4923549"/>
                  <a:pt x="3288106" y="4912519"/>
                </a:cubicBezTo>
                <a:cubicBezTo>
                  <a:pt x="3291694" y="4907350"/>
                  <a:pt x="3289306" y="4880382"/>
                  <a:pt x="3293859" y="4876400"/>
                </a:cubicBezTo>
                <a:cubicBezTo>
                  <a:pt x="3296482" y="4874108"/>
                  <a:pt x="3300355" y="4879048"/>
                  <a:pt x="3303588" y="4880369"/>
                </a:cubicBezTo>
                <a:cubicBezTo>
                  <a:pt x="3330778" y="4891494"/>
                  <a:pt x="3355696" y="4916970"/>
                  <a:pt x="3387128" y="4919066"/>
                </a:cubicBezTo>
                <a:cubicBezTo>
                  <a:pt x="3443021" y="4922787"/>
                  <a:pt x="3501644" y="4918533"/>
                  <a:pt x="3558578" y="4930572"/>
                </a:cubicBezTo>
                <a:cubicBezTo>
                  <a:pt x="3579031" y="4934896"/>
                  <a:pt x="3612274" y="4954016"/>
                  <a:pt x="3629819" y="4955179"/>
                </a:cubicBezTo>
                <a:cubicBezTo>
                  <a:pt x="3646830" y="4956315"/>
                  <a:pt x="3672650" y="4961370"/>
                  <a:pt x="3689744" y="4952600"/>
                </a:cubicBezTo>
                <a:cubicBezTo>
                  <a:pt x="3707187" y="4943653"/>
                  <a:pt x="3728447" y="4903902"/>
                  <a:pt x="3752253" y="4910335"/>
                </a:cubicBezTo>
                <a:cubicBezTo>
                  <a:pt x="3760171" y="4912475"/>
                  <a:pt x="3770345" y="4921517"/>
                  <a:pt x="3781222" y="4922241"/>
                </a:cubicBezTo>
                <a:cubicBezTo>
                  <a:pt x="3845573" y="4926527"/>
                  <a:pt x="3917461" y="4920380"/>
                  <a:pt x="3980853" y="4908944"/>
                </a:cubicBezTo>
                <a:cubicBezTo>
                  <a:pt x="4002113" y="4905109"/>
                  <a:pt x="4022541" y="4888586"/>
                  <a:pt x="4045147" y="4890091"/>
                </a:cubicBezTo>
                <a:cubicBezTo>
                  <a:pt x="4094029" y="4893349"/>
                  <a:pt x="4145623" y="4886859"/>
                  <a:pt x="4194175" y="4890091"/>
                </a:cubicBezTo>
                <a:cubicBezTo>
                  <a:pt x="4227348" y="4892301"/>
                  <a:pt x="4256786" y="4895577"/>
                  <a:pt x="4290016" y="4893069"/>
                </a:cubicBezTo>
                <a:cubicBezTo>
                  <a:pt x="4313492" y="4891298"/>
                  <a:pt x="4335088" y="4875155"/>
                  <a:pt x="4357885" y="4871041"/>
                </a:cubicBezTo>
                <a:cubicBezTo>
                  <a:pt x="4373550" y="4868215"/>
                  <a:pt x="4389018" y="4866520"/>
                  <a:pt x="4404913" y="4860925"/>
                </a:cubicBezTo>
                <a:cubicBezTo>
                  <a:pt x="4414209" y="4857649"/>
                  <a:pt x="4422267" y="4850352"/>
                  <a:pt x="4432097" y="4849610"/>
                </a:cubicBezTo>
                <a:cubicBezTo>
                  <a:pt x="4443991" y="4848714"/>
                  <a:pt x="4459078" y="4862671"/>
                  <a:pt x="4467422" y="4868463"/>
                </a:cubicBezTo>
                <a:cubicBezTo>
                  <a:pt x="4483850" y="4879874"/>
                  <a:pt x="4503014" y="4882636"/>
                  <a:pt x="4522788" y="4882154"/>
                </a:cubicBezTo>
                <a:cubicBezTo>
                  <a:pt x="4549756" y="4881505"/>
                  <a:pt x="4573207" y="4862341"/>
                  <a:pt x="4597197" y="4860525"/>
                </a:cubicBezTo>
                <a:cubicBezTo>
                  <a:pt x="4609421" y="4859604"/>
                  <a:pt x="4667460" y="4871301"/>
                  <a:pt x="4678953" y="4876007"/>
                </a:cubicBezTo>
                <a:cubicBezTo>
                  <a:pt x="4691793" y="4881252"/>
                  <a:pt x="4694270" y="4890161"/>
                  <a:pt x="4711103" y="4891285"/>
                </a:cubicBezTo>
                <a:cubicBezTo>
                  <a:pt x="4732751" y="4892726"/>
                  <a:pt x="4752912" y="4886478"/>
                  <a:pt x="4774407" y="4885532"/>
                </a:cubicBezTo>
                <a:cubicBezTo>
                  <a:pt x="4790313" y="4884827"/>
                  <a:pt x="4804849" y="4894237"/>
                  <a:pt x="4820044" y="4895253"/>
                </a:cubicBezTo>
                <a:cubicBezTo>
                  <a:pt x="4845558" y="4896949"/>
                  <a:pt x="4870545" y="4892459"/>
                  <a:pt x="4896644" y="4890491"/>
                </a:cubicBezTo>
                <a:cubicBezTo>
                  <a:pt x="4922298" y="4888554"/>
                  <a:pt x="4943215" y="4903743"/>
                  <a:pt x="4968875" y="4901800"/>
                </a:cubicBezTo>
                <a:cubicBezTo>
                  <a:pt x="4996205" y="4899737"/>
                  <a:pt x="5031797" y="4889475"/>
                  <a:pt x="5058963" y="4891285"/>
                </a:cubicBezTo>
                <a:cubicBezTo>
                  <a:pt x="5070221" y="4892034"/>
                  <a:pt x="5087868" y="4892790"/>
                  <a:pt x="5098053" y="4900613"/>
                </a:cubicBezTo>
                <a:cubicBezTo>
                  <a:pt x="5106581" y="4907153"/>
                  <a:pt x="5105343" y="4914316"/>
                  <a:pt x="5117103" y="4915097"/>
                </a:cubicBezTo>
                <a:cubicBezTo>
                  <a:pt x="5153724" y="4917535"/>
                  <a:pt x="5176838" y="4889469"/>
                  <a:pt x="5205807" y="4874616"/>
                </a:cubicBezTo>
                <a:cubicBezTo>
                  <a:pt x="5229270" y="4862583"/>
                  <a:pt x="5267821" y="4875461"/>
                  <a:pt x="5292128" y="4873625"/>
                </a:cubicBezTo>
                <a:cubicBezTo>
                  <a:pt x="5317211" y="4871727"/>
                  <a:pt x="5346980" y="4864011"/>
                  <a:pt x="5372100" y="4865688"/>
                </a:cubicBezTo>
                <a:cubicBezTo>
                  <a:pt x="5399920" y="4867536"/>
                  <a:pt x="5427605" y="4879404"/>
                  <a:pt x="5454053" y="4881163"/>
                </a:cubicBezTo>
                <a:cubicBezTo>
                  <a:pt x="5496414" y="4883982"/>
                  <a:pt x="5541893" y="4857084"/>
                  <a:pt x="5584622" y="4859929"/>
                </a:cubicBezTo>
                <a:cubicBezTo>
                  <a:pt x="5603812" y="4861211"/>
                  <a:pt x="5619928" y="4870444"/>
                  <a:pt x="5639988" y="4873625"/>
                </a:cubicBezTo>
                <a:cubicBezTo>
                  <a:pt x="5680380" y="4880020"/>
                  <a:pt x="5715032" y="4870743"/>
                  <a:pt x="5753069" y="4867866"/>
                </a:cubicBezTo>
                <a:cubicBezTo>
                  <a:pt x="5771039" y="4866513"/>
                  <a:pt x="5793582" y="4874483"/>
                  <a:pt x="5812060" y="4878388"/>
                </a:cubicBezTo>
                <a:cubicBezTo>
                  <a:pt x="5837651" y="4883811"/>
                  <a:pt x="5875179" y="4876426"/>
                  <a:pt x="5901722" y="4874419"/>
                </a:cubicBezTo>
                <a:cubicBezTo>
                  <a:pt x="5934297" y="4871955"/>
                  <a:pt x="5961412" y="4847190"/>
                  <a:pt x="5984463" y="4826991"/>
                </a:cubicBezTo>
                <a:cubicBezTo>
                  <a:pt x="5990368" y="4821860"/>
                  <a:pt x="5994368" y="4813478"/>
                  <a:pt x="6001925" y="4811510"/>
                </a:cubicBezTo>
                <a:cubicBezTo>
                  <a:pt x="6009608" y="4809509"/>
                  <a:pt x="6023832" y="4826654"/>
                  <a:pt x="6030691" y="4830166"/>
                </a:cubicBezTo>
                <a:cubicBezTo>
                  <a:pt x="6052598" y="4841323"/>
                  <a:pt x="6081681" y="4847673"/>
                  <a:pt x="6101366" y="4861319"/>
                </a:cubicBezTo>
                <a:cubicBezTo>
                  <a:pt x="6109113" y="4866704"/>
                  <a:pt x="6115971" y="4875473"/>
                  <a:pt x="6126956" y="4876203"/>
                </a:cubicBezTo>
                <a:cubicBezTo>
                  <a:pt x="6168676" y="4878985"/>
                  <a:pt x="6199728" y="4841037"/>
                  <a:pt x="6239097" y="4833938"/>
                </a:cubicBezTo>
                <a:cubicBezTo>
                  <a:pt x="6255798" y="4830915"/>
                  <a:pt x="6263799" y="4835716"/>
                  <a:pt x="6278785" y="4836713"/>
                </a:cubicBezTo>
                <a:cubicBezTo>
                  <a:pt x="6301835" y="4838250"/>
                  <a:pt x="6330918" y="4809129"/>
                  <a:pt x="6352953" y="4815085"/>
                </a:cubicBezTo>
                <a:cubicBezTo>
                  <a:pt x="6362732" y="4817726"/>
                  <a:pt x="6361716" y="4832261"/>
                  <a:pt x="6374988" y="4833144"/>
                </a:cubicBezTo>
                <a:cubicBezTo>
                  <a:pt x="6404959" y="4835138"/>
                  <a:pt x="6433217" y="4810398"/>
                  <a:pt x="6455950" y="4811910"/>
                </a:cubicBezTo>
                <a:cubicBezTo>
                  <a:pt x="6462935" y="4812373"/>
                  <a:pt x="6468459" y="4819384"/>
                  <a:pt x="6475381" y="4819847"/>
                </a:cubicBezTo>
                <a:cubicBezTo>
                  <a:pt x="6512020" y="4822279"/>
                  <a:pt x="6546501" y="4795666"/>
                  <a:pt x="6583141" y="4794047"/>
                </a:cubicBezTo>
                <a:cubicBezTo>
                  <a:pt x="6619653" y="4792434"/>
                  <a:pt x="6648038" y="4822571"/>
                  <a:pt x="6687344" y="4820838"/>
                </a:cubicBezTo>
                <a:cubicBezTo>
                  <a:pt x="6724365" y="4819200"/>
                  <a:pt x="6755733" y="4800524"/>
                  <a:pt x="6791547" y="4797819"/>
                </a:cubicBezTo>
                <a:cubicBezTo>
                  <a:pt x="6804882" y="4796809"/>
                  <a:pt x="6814471" y="4805954"/>
                  <a:pt x="6827616" y="4803572"/>
                </a:cubicBezTo>
                <a:cubicBezTo>
                  <a:pt x="6858667" y="4797971"/>
                  <a:pt x="6888131" y="4778801"/>
                  <a:pt x="6919119" y="4773213"/>
                </a:cubicBezTo>
                <a:cubicBezTo>
                  <a:pt x="6945980" y="4768361"/>
                  <a:pt x="6980841" y="4803826"/>
                  <a:pt x="7009797" y="4805757"/>
                </a:cubicBezTo>
                <a:cubicBezTo>
                  <a:pt x="7052279" y="4808582"/>
                  <a:pt x="7090823" y="4805001"/>
                  <a:pt x="7132860" y="4797425"/>
                </a:cubicBezTo>
                <a:cubicBezTo>
                  <a:pt x="7140417" y="4796054"/>
                  <a:pt x="7155783" y="4787919"/>
                  <a:pt x="7163213" y="4789488"/>
                </a:cubicBezTo>
                <a:cubicBezTo>
                  <a:pt x="7218077" y="4801083"/>
                  <a:pt x="7277259" y="4823670"/>
                  <a:pt x="7333076" y="4827385"/>
                </a:cubicBezTo>
                <a:cubicBezTo>
                  <a:pt x="7347807" y="4828369"/>
                  <a:pt x="7430230" y="4812017"/>
                  <a:pt x="7444010" y="4804963"/>
                </a:cubicBezTo>
                <a:cubicBezTo>
                  <a:pt x="7464013" y="4794688"/>
                  <a:pt x="7465664" y="4782706"/>
                  <a:pt x="7491826" y="4781550"/>
                </a:cubicBezTo>
                <a:cubicBezTo>
                  <a:pt x="7523194" y="4780160"/>
                  <a:pt x="7557167" y="4789265"/>
                  <a:pt x="7587266" y="4791272"/>
                </a:cubicBezTo>
                <a:cubicBezTo>
                  <a:pt x="7613174" y="4792999"/>
                  <a:pt x="7641051" y="4781576"/>
                  <a:pt x="7667403" y="4783335"/>
                </a:cubicBezTo>
                <a:cubicBezTo>
                  <a:pt x="7673817" y="4783760"/>
                  <a:pt x="7676928" y="4792574"/>
                  <a:pt x="7683088" y="4794250"/>
                </a:cubicBezTo>
                <a:cubicBezTo>
                  <a:pt x="7701883" y="4799317"/>
                  <a:pt x="7748112" y="4768895"/>
                  <a:pt x="7774210" y="4770635"/>
                </a:cubicBezTo>
                <a:cubicBezTo>
                  <a:pt x="7793831" y="4771943"/>
                  <a:pt x="7790276" y="4803737"/>
                  <a:pt x="7818660" y="4800003"/>
                </a:cubicBezTo>
                <a:cubicBezTo>
                  <a:pt x="7835170" y="4797819"/>
                  <a:pt x="7854093" y="4775708"/>
                  <a:pt x="7870031" y="4773613"/>
                </a:cubicBezTo>
                <a:cubicBezTo>
                  <a:pt x="7881716" y="4772070"/>
                  <a:pt x="7884700" y="4786154"/>
                  <a:pt x="7899178" y="4785519"/>
                </a:cubicBezTo>
                <a:cubicBezTo>
                  <a:pt x="7926801" y="4784294"/>
                  <a:pt x="7955439" y="4772590"/>
                  <a:pt x="7982744" y="4774407"/>
                </a:cubicBezTo>
                <a:cubicBezTo>
                  <a:pt x="7994492" y="4775188"/>
                  <a:pt x="8005985" y="4781131"/>
                  <a:pt x="8018876" y="4780160"/>
                </a:cubicBezTo>
                <a:cubicBezTo>
                  <a:pt x="8049292" y="4777861"/>
                  <a:pt x="8087582" y="4786059"/>
                  <a:pt x="8115522" y="4770038"/>
                </a:cubicBezTo>
                <a:cubicBezTo>
                  <a:pt x="8131969" y="4760557"/>
                  <a:pt x="8148987" y="4753153"/>
                  <a:pt x="8163909" y="4740072"/>
                </a:cubicBezTo>
                <a:cubicBezTo>
                  <a:pt x="8166259" y="4738021"/>
                  <a:pt x="8168164" y="4732744"/>
                  <a:pt x="8171085" y="4733925"/>
                </a:cubicBezTo>
                <a:cubicBezTo>
                  <a:pt x="8176102" y="4735989"/>
                  <a:pt x="8166068" y="4785564"/>
                  <a:pt x="8196866" y="4792066"/>
                </a:cubicBezTo>
                <a:cubicBezTo>
                  <a:pt x="8226076" y="4798244"/>
                  <a:pt x="8266906" y="4772883"/>
                  <a:pt x="8291926" y="4758532"/>
                </a:cubicBezTo>
                <a:cubicBezTo>
                  <a:pt x="8302276" y="4752563"/>
                  <a:pt x="8309388" y="4736573"/>
                  <a:pt x="8323231" y="4737494"/>
                </a:cubicBezTo>
                <a:cubicBezTo>
                  <a:pt x="8381143" y="4741349"/>
                  <a:pt x="8439626" y="4748498"/>
                  <a:pt x="8497855" y="4752378"/>
                </a:cubicBezTo>
                <a:cubicBezTo>
                  <a:pt x="8518367" y="4753744"/>
                  <a:pt x="8544020" y="4739304"/>
                  <a:pt x="8564530" y="4743647"/>
                </a:cubicBezTo>
                <a:cubicBezTo>
                  <a:pt x="8565801" y="4743908"/>
                  <a:pt x="8583009" y="4755680"/>
                  <a:pt x="8587010" y="4755154"/>
                </a:cubicBezTo>
                <a:cubicBezTo>
                  <a:pt x="8630634" y="4749407"/>
                  <a:pt x="8681688" y="4758182"/>
                  <a:pt x="8729630" y="4754563"/>
                </a:cubicBezTo>
                <a:cubicBezTo>
                  <a:pt x="8763857" y="4751979"/>
                  <a:pt x="8794020" y="4724191"/>
                  <a:pt x="8828055" y="4718050"/>
                </a:cubicBezTo>
                <a:cubicBezTo>
                  <a:pt x="8865775" y="4711250"/>
                  <a:pt x="8900509" y="4744530"/>
                  <a:pt x="8935816" y="4741863"/>
                </a:cubicBezTo>
                <a:cubicBezTo>
                  <a:pt x="9030113" y="4734738"/>
                  <a:pt x="9121617" y="4747654"/>
                  <a:pt x="9213437" y="4753769"/>
                </a:cubicBezTo>
                <a:cubicBezTo>
                  <a:pt x="9261570" y="4756969"/>
                  <a:pt x="9305576" y="4789678"/>
                  <a:pt x="9353328" y="4792860"/>
                </a:cubicBezTo>
                <a:cubicBezTo>
                  <a:pt x="9383808" y="4794885"/>
                  <a:pt x="9415748" y="4797025"/>
                  <a:pt x="9445593" y="4799013"/>
                </a:cubicBezTo>
                <a:cubicBezTo>
                  <a:pt x="9468707" y="4800550"/>
                  <a:pt x="9493345" y="4785595"/>
                  <a:pt x="9516079" y="4787107"/>
                </a:cubicBezTo>
                <a:cubicBezTo>
                  <a:pt x="9517221" y="4787176"/>
                  <a:pt x="9518492" y="4787234"/>
                  <a:pt x="9519634" y="4787303"/>
                </a:cubicBezTo>
                <a:lnTo>
                  <a:pt x="9519634" y="0"/>
                </a:lnTo>
                <a:lnTo>
                  <a:pt x="9330722" y="0"/>
                </a:lnTo>
                <a:lnTo>
                  <a:pt x="9323166" y="89294"/>
                </a:lnTo>
                <a:cubicBezTo>
                  <a:pt x="9341707" y="100698"/>
                  <a:pt x="9354534" y="120142"/>
                  <a:pt x="9354534" y="143466"/>
                </a:cubicBezTo>
                <a:cubicBezTo>
                  <a:pt x="9354534" y="179235"/>
                  <a:pt x="9325642" y="208356"/>
                  <a:pt x="9289828" y="208356"/>
                </a:cubicBezTo>
                <a:cubicBezTo>
                  <a:pt x="9254077" y="208356"/>
                  <a:pt x="9225121" y="179235"/>
                  <a:pt x="9225185" y="143466"/>
                </a:cubicBezTo>
                <a:cubicBezTo>
                  <a:pt x="9225185" y="110801"/>
                  <a:pt x="9249696" y="84995"/>
                  <a:pt x="9281129" y="80563"/>
                </a:cubicBezTo>
                <a:lnTo>
                  <a:pt x="9287859" y="0"/>
                </a:lnTo>
                <a:lnTo>
                  <a:pt x="9017984" y="0"/>
                </a:lnTo>
                <a:lnTo>
                  <a:pt x="9036272" y="87313"/>
                </a:lnTo>
                <a:cubicBezTo>
                  <a:pt x="9056466" y="98266"/>
                  <a:pt x="9070562" y="118859"/>
                  <a:pt x="9070562" y="143466"/>
                </a:cubicBezTo>
                <a:cubicBezTo>
                  <a:pt x="9070562" y="179235"/>
                  <a:pt x="9041670" y="208356"/>
                  <a:pt x="9005855" y="208356"/>
                </a:cubicBezTo>
                <a:cubicBezTo>
                  <a:pt x="8970105" y="208356"/>
                  <a:pt x="8941213" y="179235"/>
                  <a:pt x="8941213" y="143466"/>
                </a:cubicBezTo>
                <a:cubicBezTo>
                  <a:pt x="8941213" y="112840"/>
                  <a:pt x="8962803" y="88494"/>
                  <a:pt x="8991378" y="81756"/>
                </a:cubicBezTo>
                <a:lnTo>
                  <a:pt x="8974360" y="0"/>
                </a:lnTo>
                <a:lnTo>
                  <a:pt x="8765381" y="0"/>
                </a:lnTo>
                <a:lnTo>
                  <a:pt x="8762968" y="94653"/>
                </a:lnTo>
                <a:cubicBezTo>
                  <a:pt x="8777192" y="106534"/>
                  <a:pt x="8786591" y="123527"/>
                  <a:pt x="8786591" y="143466"/>
                </a:cubicBezTo>
                <a:cubicBezTo>
                  <a:pt x="8786591" y="179235"/>
                  <a:pt x="8757698" y="208356"/>
                  <a:pt x="8721947" y="208356"/>
                </a:cubicBezTo>
                <a:cubicBezTo>
                  <a:pt x="8686133" y="208356"/>
                  <a:pt x="8657241" y="179235"/>
                  <a:pt x="8657241" y="143466"/>
                </a:cubicBezTo>
                <a:cubicBezTo>
                  <a:pt x="8657241" y="108122"/>
                  <a:pt x="8685562" y="79642"/>
                  <a:pt x="8720741" y="78975"/>
                </a:cubicBezTo>
                <a:lnTo>
                  <a:pt x="8722900" y="0"/>
                </a:lnTo>
                <a:lnTo>
                  <a:pt x="8479060" y="0"/>
                </a:lnTo>
                <a:lnTo>
                  <a:pt x="8476647" y="93066"/>
                </a:lnTo>
                <a:cubicBezTo>
                  <a:pt x="8492077" y="104902"/>
                  <a:pt x="8502618" y="122498"/>
                  <a:pt x="8502618" y="143466"/>
                </a:cubicBezTo>
                <a:cubicBezTo>
                  <a:pt x="8502618" y="179235"/>
                  <a:pt x="8473726" y="208356"/>
                  <a:pt x="8437975" y="208356"/>
                </a:cubicBezTo>
                <a:cubicBezTo>
                  <a:pt x="8402161" y="208356"/>
                  <a:pt x="8373269" y="179235"/>
                  <a:pt x="8373269" y="143466"/>
                </a:cubicBezTo>
                <a:cubicBezTo>
                  <a:pt x="8373269" y="108972"/>
                  <a:pt x="8400383" y="81534"/>
                  <a:pt x="8434355" y="79572"/>
                </a:cubicBezTo>
                <a:lnTo>
                  <a:pt x="8436579" y="0"/>
                </a:lnTo>
                <a:lnTo>
                  <a:pt x="8172038" y="0"/>
                </a:lnTo>
                <a:lnTo>
                  <a:pt x="8188293" y="90088"/>
                </a:lnTo>
                <a:cubicBezTo>
                  <a:pt x="8206201" y="101613"/>
                  <a:pt x="8218837" y="120599"/>
                  <a:pt x="8218901" y="143466"/>
                </a:cubicBezTo>
                <a:cubicBezTo>
                  <a:pt x="8218901" y="179235"/>
                  <a:pt x="8189754" y="208356"/>
                  <a:pt x="8154004" y="208356"/>
                </a:cubicBezTo>
                <a:cubicBezTo>
                  <a:pt x="8118253" y="208356"/>
                  <a:pt x="8089297" y="179235"/>
                  <a:pt x="8089297" y="143466"/>
                </a:cubicBezTo>
                <a:cubicBezTo>
                  <a:pt x="8089297" y="111506"/>
                  <a:pt x="8112855" y="86246"/>
                  <a:pt x="8143272" y="80963"/>
                </a:cubicBezTo>
                <a:lnTo>
                  <a:pt x="8128794" y="0"/>
                </a:lnTo>
                <a:lnTo>
                  <a:pt x="7893844" y="0"/>
                </a:lnTo>
                <a:lnTo>
                  <a:pt x="7891685" y="83141"/>
                </a:lnTo>
                <a:cubicBezTo>
                  <a:pt x="7916641" y="92107"/>
                  <a:pt x="7934929" y="115373"/>
                  <a:pt x="7934929" y="143466"/>
                </a:cubicBezTo>
                <a:cubicBezTo>
                  <a:pt x="7934929" y="179235"/>
                  <a:pt x="7905782" y="208356"/>
                  <a:pt x="7870031" y="208356"/>
                </a:cubicBezTo>
                <a:cubicBezTo>
                  <a:pt x="7834281" y="208356"/>
                  <a:pt x="7805325" y="179235"/>
                  <a:pt x="7805325" y="143466"/>
                </a:cubicBezTo>
                <a:cubicBezTo>
                  <a:pt x="7805325" y="115087"/>
                  <a:pt x="7823804" y="91694"/>
                  <a:pt x="7849204" y="82944"/>
                </a:cubicBezTo>
                <a:lnTo>
                  <a:pt x="7851363" y="0"/>
                </a:lnTo>
                <a:lnTo>
                  <a:pt x="7626318" y="0"/>
                </a:lnTo>
                <a:lnTo>
                  <a:pt x="7621366" y="90684"/>
                </a:lnTo>
                <a:cubicBezTo>
                  <a:pt x="7638765" y="102299"/>
                  <a:pt x="7650956" y="121018"/>
                  <a:pt x="7650956" y="143466"/>
                </a:cubicBezTo>
                <a:cubicBezTo>
                  <a:pt x="7650956" y="179235"/>
                  <a:pt x="7621810" y="208356"/>
                  <a:pt x="7586059" y="208356"/>
                </a:cubicBezTo>
                <a:cubicBezTo>
                  <a:pt x="7550309" y="208356"/>
                  <a:pt x="7521353" y="179235"/>
                  <a:pt x="7521353" y="143466"/>
                </a:cubicBezTo>
                <a:cubicBezTo>
                  <a:pt x="7521353" y="110166"/>
                  <a:pt x="7546753" y="83782"/>
                  <a:pt x="7579138" y="80169"/>
                </a:cubicBezTo>
                <a:lnTo>
                  <a:pt x="7583710" y="0"/>
                </a:lnTo>
                <a:lnTo>
                  <a:pt x="7339997" y="0"/>
                </a:lnTo>
                <a:lnTo>
                  <a:pt x="7337647" y="90881"/>
                </a:lnTo>
                <a:cubicBezTo>
                  <a:pt x="7354856" y="102514"/>
                  <a:pt x="7366984" y="121082"/>
                  <a:pt x="7366984" y="143466"/>
                </a:cubicBezTo>
                <a:cubicBezTo>
                  <a:pt x="7366984" y="179235"/>
                  <a:pt x="7337838" y="208356"/>
                  <a:pt x="7302088" y="208356"/>
                </a:cubicBezTo>
                <a:cubicBezTo>
                  <a:pt x="7266337" y="208356"/>
                  <a:pt x="7237381" y="179235"/>
                  <a:pt x="7237381" y="143466"/>
                </a:cubicBezTo>
                <a:cubicBezTo>
                  <a:pt x="7237381" y="110096"/>
                  <a:pt x="7262908" y="83693"/>
                  <a:pt x="7295356" y="80169"/>
                </a:cubicBezTo>
                <a:lnTo>
                  <a:pt x="7297325" y="0"/>
                </a:lnTo>
                <a:lnTo>
                  <a:pt x="7053676" y="0"/>
                </a:lnTo>
                <a:lnTo>
                  <a:pt x="7051263" y="89294"/>
                </a:lnTo>
                <a:cubicBezTo>
                  <a:pt x="7069868" y="100667"/>
                  <a:pt x="7083013" y="120047"/>
                  <a:pt x="7083013" y="143466"/>
                </a:cubicBezTo>
                <a:cubicBezTo>
                  <a:pt x="7083013" y="179235"/>
                  <a:pt x="7054120" y="208356"/>
                  <a:pt x="7018306" y="208356"/>
                </a:cubicBezTo>
                <a:cubicBezTo>
                  <a:pt x="6982555" y="208356"/>
                  <a:pt x="6953409" y="179235"/>
                  <a:pt x="6953472" y="143466"/>
                </a:cubicBezTo>
                <a:cubicBezTo>
                  <a:pt x="6953472" y="111087"/>
                  <a:pt x="6977793" y="85547"/>
                  <a:pt x="7008781" y="80759"/>
                </a:cubicBezTo>
                <a:lnTo>
                  <a:pt x="7011004" y="0"/>
                </a:lnTo>
                <a:lnTo>
                  <a:pt x="6788944" y="0"/>
                </a:lnTo>
                <a:lnTo>
                  <a:pt x="6780626" y="98622"/>
                </a:lnTo>
                <a:cubicBezTo>
                  <a:pt x="6791929" y="110280"/>
                  <a:pt x="6799041" y="125946"/>
                  <a:pt x="6799041" y="143466"/>
                </a:cubicBezTo>
                <a:cubicBezTo>
                  <a:pt x="6799041" y="179235"/>
                  <a:pt x="6770148" y="208356"/>
                  <a:pt x="6734397" y="208356"/>
                </a:cubicBezTo>
                <a:cubicBezTo>
                  <a:pt x="6698583" y="208356"/>
                  <a:pt x="6669437" y="179235"/>
                  <a:pt x="6669501" y="143466"/>
                </a:cubicBezTo>
                <a:cubicBezTo>
                  <a:pt x="6669501" y="107702"/>
                  <a:pt x="6698583" y="78778"/>
                  <a:pt x="6734397" y="78778"/>
                </a:cubicBezTo>
                <a:cubicBezTo>
                  <a:pt x="6736112" y="78778"/>
                  <a:pt x="6737636" y="79629"/>
                  <a:pt x="6739351" y="79769"/>
                </a:cubicBezTo>
                <a:lnTo>
                  <a:pt x="6746081" y="0"/>
                </a:lnTo>
                <a:lnTo>
                  <a:pt x="6490684" y="0"/>
                </a:lnTo>
                <a:lnTo>
                  <a:pt x="6488335" y="92469"/>
                </a:lnTo>
                <a:cubicBezTo>
                  <a:pt x="6504146" y="104273"/>
                  <a:pt x="6515068" y="122187"/>
                  <a:pt x="6515068" y="143466"/>
                </a:cubicBezTo>
                <a:cubicBezTo>
                  <a:pt x="6515068" y="179235"/>
                  <a:pt x="6486176" y="208356"/>
                  <a:pt x="6450426" y="208356"/>
                </a:cubicBezTo>
                <a:cubicBezTo>
                  <a:pt x="6414612" y="208356"/>
                  <a:pt x="6385529" y="179235"/>
                  <a:pt x="6385529" y="143466"/>
                </a:cubicBezTo>
                <a:cubicBezTo>
                  <a:pt x="6385529" y="109245"/>
                  <a:pt x="6412389" y="81921"/>
                  <a:pt x="6446044" y="79572"/>
                </a:cubicBezTo>
                <a:lnTo>
                  <a:pt x="6448203" y="0"/>
                </a:lnTo>
                <a:lnTo>
                  <a:pt x="6176931" y="0"/>
                </a:lnTo>
                <a:lnTo>
                  <a:pt x="6195029" y="86119"/>
                </a:lnTo>
                <a:cubicBezTo>
                  <a:pt x="6216301" y="96736"/>
                  <a:pt x="6231160" y="118091"/>
                  <a:pt x="6231160" y="143466"/>
                </a:cubicBezTo>
                <a:cubicBezTo>
                  <a:pt x="6231160" y="179235"/>
                  <a:pt x="6202204" y="208356"/>
                  <a:pt x="6166454" y="208356"/>
                </a:cubicBezTo>
                <a:cubicBezTo>
                  <a:pt x="6130703" y="208356"/>
                  <a:pt x="6101556" y="179235"/>
                  <a:pt x="6101556" y="143466"/>
                </a:cubicBezTo>
                <a:cubicBezTo>
                  <a:pt x="6101556" y="113328"/>
                  <a:pt x="6122702" y="89173"/>
                  <a:pt x="6150579" y="81953"/>
                </a:cubicBezTo>
                <a:lnTo>
                  <a:pt x="6133306" y="0"/>
                </a:lnTo>
                <a:lnTo>
                  <a:pt x="5915819" y="0"/>
                </a:lnTo>
                <a:lnTo>
                  <a:pt x="5913406" y="87903"/>
                </a:lnTo>
                <a:cubicBezTo>
                  <a:pt x="5933218" y="98977"/>
                  <a:pt x="5947125" y="119164"/>
                  <a:pt x="5947188" y="143466"/>
                </a:cubicBezTo>
                <a:cubicBezTo>
                  <a:pt x="5947188" y="179235"/>
                  <a:pt x="5918232" y="208356"/>
                  <a:pt x="5882481" y="208356"/>
                </a:cubicBezTo>
                <a:cubicBezTo>
                  <a:pt x="5846731" y="208356"/>
                  <a:pt x="5817775" y="179235"/>
                  <a:pt x="5817775" y="143466"/>
                </a:cubicBezTo>
                <a:cubicBezTo>
                  <a:pt x="5817775" y="111722"/>
                  <a:pt x="5841016" y="86690"/>
                  <a:pt x="5871179" y="81159"/>
                </a:cubicBezTo>
                <a:lnTo>
                  <a:pt x="5873338" y="0"/>
                </a:lnTo>
                <a:lnTo>
                  <a:pt x="5629472" y="0"/>
                </a:lnTo>
                <a:lnTo>
                  <a:pt x="5627091" y="86316"/>
                </a:lnTo>
                <a:cubicBezTo>
                  <a:pt x="5648294" y="96958"/>
                  <a:pt x="5663203" y="118129"/>
                  <a:pt x="5663203" y="143466"/>
                </a:cubicBezTo>
                <a:cubicBezTo>
                  <a:pt x="5663203" y="179235"/>
                  <a:pt x="5634279" y="208356"/>
                  <a:pt x="5598516" y="208356"/>
                </a:cubicBezTo>
                <a:cubicBezTo>
                  <a:pt x="5562746" y="208356"/>
                  <a:pt x="5533803" y="179235"/>
                  <a:pt x="5533822" y="143466"/>
                </a:cubicBezTo>
                <a:cubicBezTo>
                  <a:pt x="5533822" y="112560"/>
                  <a:pt x="5555857" y="88005"/>
                  <a:pt x="5584825" y="81553"/>
                </a:cubicBezTo>
                <a:lnTo>
                  <a:pt x="5587003" y="0"/>
                </a:lnTo>
                <a:lnTo>
                  <a:pt x="5364163" y="0"/>
                </a:lnTo>
                <a:lnTo>
                  <a:pt x="5356022" y="94850"/>
                </a:lnTo>
                <a:cubicBezTo>
                  <a:pt x="5370005" y="106731"/>
                  <a:pt x="5379219" y="123692"/>
                  <a:pt x="5379244" y="143466"/>
                </a:cubicBezTo>
                <a:cubicBezTo>
                  <a:pt x="5379244" y="179235"/>
                  <a:pt x="5350313" y="208356"/>
                  <a:pt x="5314550" y="208356"/>
                </a:cubicBezTo>
                <a:cubicBezTo>
                  <a:pt x="5278787" y="208356"/>
                  <a:pt x="5249837" y="179235"/>
                  <a:pt x="5249863" y="143466"/>
                </a:cubicBezTo>
                <a:cubicBezTo>
                  <a:pt x="5249863" y="107702"/>
                  <a:pt x="5278787" y="78778"/>
                  <a:pt x="5314550" y="78778"/>
                </a:cubicBezTo>
                <a:lnTo>
                  <a:pt x="5321300" y="0"/>
                </a:lnTo>
                <a:lnTo>
                  <a:pt x="5066703" y="0"/>
                </a:lnTo>
                <a:lnTo>
                  <a:pt x="5064322" y="89694"/>
                </a:lnTo>
                <a:cubicBezTo>
                  <a:pt x="5082553" y="101149"/>
                  <a:pt x="5095253" y="120339"/>
                  <a:pt x="5095278" y="143466"/>
                </a:cubicBezTo>
                <a:cubicBezTo>
                  <a:pt x="5095278" y="179235"/>
                  <a:pt x="5066354" y="208356"/>
                  <a:pt x="5030584" y="208356"/>
                </a:cubicBezTo>
                <a:cubicBezTo>
                  <a:pt x="4994821" y="208356"/>
                  <a:pt x="4965846" y="179235"/>
                  <a:pt x="4965897" y="143466"/>
                </a:cubicBezTo>
                <a:cubicBezTo>
                  <a:pt x="4965897" y="110801"/>
                  <a:pt x="4990408" y="84995"/>
                  <a:pt x="5021853" y="80563"/>
                </a:cubicBezTo>
                <a:lnTo>
                  <a:pt x="5024038" y="0"/>
                </a:lnTo>
                <a:lnTo>
                  <a:pt x="4754957" y="0"/>
                </a:lnTo>
                <a:lnTo>
                  <a:pt x="4772819" y="84531"/>
                </a:lnTo>
                <a:cubicBezTo>
                  <a:pt x="4795482" y="94609"/>
                  <a:pt x="4811459" y="117069"/>
                  <a:pt x="4811509" y="143466"/>
                </a:cubicBezTo>
                <a:cubicBezTo>
                  <a:pt x="4811509" y="179235"/>
                  <a:pt x="4782388" y="208356"/>
                  <a:pt x="4746625" y="208356"/>
                </a:cubicBezTo>
                <a:cubicBezTo>
                  <a:pt x="4710856" y="208356"/>
                  <a:pt x="4681906" y="179235"/>
                  <a:pt x="4681932" y="143466"/>
                </a:cubicBezTo>
                <a:cubicBezTo>
                  <a:pt x="4681932" y="114033"/>
                  <a:pt x="4701870" y="90214"/>
                  <a:pt x="4728763" y="82347"/>
                </a:cubicBezTo>
                <a:lnTo>
                  <a:pt x="4711497" y="0"/>
                </a:lnTo>
                <a:lnTo>
                  <a:pt x="4497782" y="0"/>
                </a:lnTo>
                <a:lnTo>
                  <a:pt x="4495400" y="88900"/>
                </a:lnTo>
                <a:cubicBezTo>
                  <a:pt x="4514234" y="100222"/>
                  <a:pt x="4527576" y="119882"/>
                  <a:pt x="4527550" y="143466"/>
                </a:cubicBezTo>
                <a:cubicBezTo>
                  <a:pt x="4527550" y="179235"/>
                  <a:pt x="4498423" y="208356"/>
                  <a:pt x="4462660" y="208356"/>
                </a:cubicBezTo>
                <a:cubicBezTo>
                  <a:pt x="4426890" y="208356"/>
                  <a:pt x="4397940" y="179235"/>
                  <a:pt x="4397966" y="143466"/>
                </a:cubicBezTo>
                <a:cubicBezTo>
                  <a:pt x="4397966" y="111220"/>
                  <a:pt x="4421880" y="85706"/>
                  <a:pt x="4452734" y="80759"/>
                </a:cubicBezTo>
                <a:lnTo>
                  <a:pt x="4454919" y="0"/>
                </a:lnTo>
                <a:lnTo>
                  <a:pt x="4211238" y="0"/>
                </a:lnTo>
                <a:lnTo>
                  <a:pt x="4209053" y="87313"/>
                </a:lnTo>
                <a:cubicBezTo>
                  <a:pt x="4229272" y="98266"/>
                  <a:pt x="4243553" y="118853"/>
                  <a:pt x="4243585" y="143466"/>
                </a:cubicBezTo>
                <a:cubicBezTo>
                  <a:pt x="4243585" y="179235"/>
                  <a:pt x="4214457" y="208356"/>
                  <a:pt x="4178694" y="208356"/>
                </a:cubicBezTo>
                <a:cubicBezTo>
                  <a:pt x="4142931" y="208356"/>
                  <a:pt x="4113975" y="179235"/>
                  <a:pt x="4114006" y="143466"/>
                </a:cubicBezTo>
                <a:cubicBezTo>
                  <a:pt x="4114006" y="112071"/>
                  <a:pt x="4136739" y="87281"/>
                  <a:pt x="4166394" y="81356"/>
                </a:cubicBezTo>
                <a:lnTo>
                  <a:pt x="4168572" y="0"/>
                </a:lnTo>
                <a:lnTo>
                  <a:pt x="3946125" y="0"/>
                </a:lnTo>
                <a:lnTo>
                  <a:pt x="3937991" y="96044"/>
                </a:lnTo>
                <a:cubicBezTo>
                  <a:pt x="3951033" y="107887"/>
                  <a:pt x="3959587" y="124466"/>
                  <a:pt x="3959619" y="143466"/>
                </a:cubicBezTo>
                <a:cubicBezTo>
                  <a:pt x="3959619" y="179235"/>
                  <a:pt x="3930498" y="208356"/>
                  <a:pt x="3894728" y="208356"/>
                </a:cubicBezTo>
                <a:cubicBezTo>
                  <a:pt x="3858965" y="208356"/>
                  <a:pt x="3829977" y="179235"/>
                  <a:pt x="3830041" y="143466"/>
                </a:cubicBezTo>
                <a:cubicBezTo>
                  <a:pt x="3830041" y="107702"/>
                  <a:pt x="3858965" y="78778"/>
                  <a:pt x="3894728" y="78778"/>
                </a:cubicBezTo>
                <a:cubicBezTo>
                  <a:pt x="3895363" y="78778"/>
                  <a:pt x="3895884" y="79153"/>
                  <a:pt x="3896519" y="79172"/>
                </a:cubicBezTo>
                <a:lnTo>
                  <a:pt x="3903263" y="0"/>
                </a:lnTo>
                <a:lnTo>
                  <a:pt x="3648469" y="0"/>
                </a:lnTo>
                <a:lnTo>
                  <a:pt x="3645891" y="90488"/>
                </a:lnTo>
                <a:cubicBezTo>
                  <a:pt x="3663410" y="102076"/>
                  <a:pt x="3675691" y="120885"/>
                  <a:pt x="3675653" y="143466"/>
                </a:cubicBezTo>
                <a:cubicBezTo>
                  <a:pt x="3675653" y="179235"/>
                  <a:pt x="3646729" y="208356"/>
                  <a:pt x="3610966" y="208356"/>
                </a:cubicBezTo>
                <a:cubicBezTo>
                  <a:pt x="3575196" y="208356"/>
                  <a:pt x="3546005" y="179235"/>
                  <a:pt x="3546075" y="143466"/>
                </a:cubicBezTo>
                <a:cubicBezTo>
                  <a:pt x="3546075" y="110312"/>
                  <a:pt x="3571494" y="84176"/>
                  <a:pt x="3603625" y="80366"/>
                </a:cubicBezTo>
                <a:lnTo>
                  <a:pt x="3605803" y="0"/>
                </a:lnTo>
                <a:lnTo>
                  <a:pt x="3336131" y="0"/>
                </a:lnTo>
                <a:lnTo>
                  <a:pt x="3353988" y="85128"/>
                </a:lnTo>
                <a:cubicBezTo>
                  <a:pt x="3376162" y="95409"/>
                  <a:pt x="3391726" y="117412"/>
                  <a:pt x="3391694" y="143466"/>
                </a:cubicBezTo>
                <a:cubicBezTo>
                  <a:pt x="3391694" y="179235"/>
                  <a:pt x="3362763" y="208356"/>
                  <a:pt x="3327000" y="208356"/>
                </a:cubicBezTo>
                <a:cubicBezTo>
                  <a:pt x="3291237" y="208356"/>
                  <a:pt x="3262078" y="179235"/>
                  <a:pt x="3262109" y="143466"/>
                </a:cubicBezTo>
                <a:cubicBezTo>
                  <a:pt x="3262109" y="113760"/>
                  <a:pt x="3282664" y="89986"/>
                  <a:pt x="3309938" y="82347"/>
                </a:cubicBezTo>
                <a:lnTo>
                  <a:pt x="3292672" y="0"/>
                </a:lnTo>
                <a:lnTo>
                  <a:pt x="3061494" y="0"/>
                </a:lnTo>
                <a:lnTo>
                  <a:pt x="3059310" y="82150"/>
                </a:lnTo>
                <a:cubicBezTo>
                  <a:pt x="3086977" y="89516"/>
                  <a:pt x="3107760" y="113481"/>
                  <a:pt x="3107728" y="143466"/>
                </a:cubicBezTo>
                <a:cubicBezTo>
                  <a:pt x="3107728" y="179235"/>
                  <a:pt x="3078804" y="208356"/>
                  <a:pt x="3043034" y="208356"/>
                </a:cubicBezTo>
                <a:cubicBezTo>
                  <a:pt x="3007271" y="208356"/>
                  <a:pt x="2978112" y="179235"/>
                  <a:pt x="2978150" y="143466"/>
                </a:cubicBezTo>
                <a:cubicBezTo>
                  <a:pt x="2978150" y="117100"/>
                  <a:pt x="2994228" y="94831"/>
                  <a:pt x="3016840" y="84728"/>
                </a:cubicBezTo>
                <a:lnTo>
                  <a:pt x="3019025" y="0"/>
                </a:lnTo>
                <a:lnTo>
                  <a:pt x="2775344" y="0"/>
                </a:lnTo>
                <a:lnTo>
                  <a:pt x="2772963" y="81553"/>
                </a:lnTo>
                <a:cubicBezTo>
                  <a:pt x="2801836" y="88075"/>
                  <a:pt x="2823763" y="112624"/>
                  <a:pt x="2823763" y="143466"/>
                </a:cubicBezTo>
                <a:cubicBezTo>
                  <a:pt x="2823763" y="179235"/>
                  <a:pt x="2794838" y="208356"/>
                  <a:pt x="2759075" y="208356"/>
                </a:cubicBezTo>
                <a:cubicBezTo>
                  <a:pt x="2723306" y="208356"/>
                  <a:pt x="2694185" y="179235"/>
                  <a:pt x="2694185" y="143466"/>
                </a:cubicBezTo>
                <a:cubicBezTo>
                  <a:pt x="2694185" y="118186"/>
                  <a:pt x="2709177" y="96984"/>
                  <a:pt x="2730297" y="86316"/>
                </a:cubicBezTo>
                <a:lnTo>
                  <a:pt x="2732678" y="0"/>
                </a:lnTo>
                <a:lnTo>
                  <a:pt x="2510231" y="0"/>
                </a:lnTo>
                <a:lnTo>
                  <a:pt x="2502891" y="85725"/>
                </a:lnTo>
                <a:cubicBezTo>
                  <a:pt x="2524582" y="96183"/>
                  <a:pt x="2539797" y="117774"/>
                  <a:pt x="2539797" y="143466"/>
                </a:cubicBezTo>
                <a:cubicBezTo>
                  <a:pt x="2539797" y="179235"/>
                  <a:pt x="2510873" y="208356"/>
                  <a:pt x="2475109" y="208356"/>
                </a:cubicBezTo>
                <a:cubicBezTo>
                  <a:pt x="2439340" y="208356"/>
                  <a:pt x="2410416" y="179235"/>
                  <a:pt x="2410416" y="143466"/>
                </a:cubicBezTo>
                <a:cubicBezTo>
                  <a:pt x="2410416" y="112840"/>
                  <a:pt x="2432056" y="88494"/>
                  <a:pt x="2460625" y="81756"/>
                </a:cubicBezTo>
                <a:lnTo>
                  <a:pt x="2467566" y="0"/>
                </a:lnTo>
                <a:lnTo>
                  <a:pt x="2212378" y="0"/>
                </a:lnTo>
                <a:lnTo>
                  <a:pt x="2210194" y="82747"/>
                </a:lnTo>
                <a:cubicBezTo>
                  <a:pt x="2236477" y="90996"/>
                  <a:pt x="2255812" y="114465"/>
                  <a:pt x="2255838" y="143466"/>
                </a:cubicBezTo>
                <a:cubicBezTo>
                  <a:pt x="2255838" y="179235"/>
                  <a:pt x="2226907" y="208356"/>
                  <a:pt x="2191144" y="208356"/>
                </a:cubicBezTo>
                <a:cubicBezTo>
                  <a:pt x="2155381" y="208356"/>
                  <a:pt x="2126456" y="179235"/>
                  <a:pt x="2126456" y="143466"/>
                </a:cubicBezTo>
                <a:cubicBezTo>
                  <a:pt x="2126456" y="116142"/>
                  <a:pt x="2143392" y="93059"/>
                  <a:pt x="2167331" y="83541"/>
                </a:cubicBezTo>
                <a:lnTo>
                  <a:pt x="2169516" y="0"/>
                </a:lnTo>
                <a:lnTo>
                  <a:pt x="1898847" y="0"/>
                </a:lnTo>
                <a:lnTo>
                  <a:pt x="1915712" y="80563"/>
                </a:lnTo>
                <a:cubicBezTo>
                  <a:pt x="1947253" y="84912"/>
                  <a:pt x="1971846" y="110725"/>
                  <a:pt x="1971872" y="143466"/>
                </a:cubicBezTo>
                <a:cubicBezTo>
                  <a:pt x="1971872" y="179235"/>
                  <a:pt x="1942948" y="208356"/>
                  <a:pt x="1907178" y="208356"/>
                </a:cubicBezTo>
                <a:cubicBezTo>
                  <a:pt x="1871415" y="208356"/>
                  <a:pt x="1842491" y="179235"/>
                  <a:pt x="1842491" y="143466"/>
                </a:cubicBezTo>
                <a:cubicBezTo>
                  <a:pt x="1842491" y="120085"/>
                  <a:pt x="1855464" y="100679"/>
                  <a:pt x="1874044" y="89294"/>
                </a:cubicBezTo>
                <a:lnTo>
                  <a:pt x="1855387" y="0"/>
                </a:lnTo>
                <a:lnTo>
                  <a:pt x="1615872" y="0"/>
                </a:lnTo>
                <a:lnTo>
                  <a:pt x="1632744" y="80759"/>
                </a:lnTo>
                <a:cubicBezTo>
                  <a:pt x="1663783" y="85547"/>
                  <a:pt x="1687906" y="111093"/>
                  <a:pt x="1687906" y="143466"/>
                </a:cubicBezTo>
                <a:cubicBezTo>
                  <a:pt x="1687906" y="179235"/>
                  <a:pt x="1658982" y="208356"/>
                  <a:pt x="1623219" y="208356"/>
                </a:cubicBezTo>
                <a:cubicBezTo>
                  <a:pt x="1587449" y="208356"/>
                  <a:pt x="1558506" y="179235"/>
                  <a:pt x="1558525" y="143466"/>
                </a:cubicBezTo>
                <a:cubicBezTo>
                  <a:pt x="1558525" y="119729"/>
                  <a:pt x="1571822" y="99987"/>
                  <a:pt x="1590872" y="88697"/>
                </a:cubicBezTo>
                <a:lnTo>
                  <a:pt x="1572419" y="0"/>
                </a:lnTo>
                <a:lnTo>
                  <a:pt x="1359891" y="0"/>
                </a:lnTo>
                <a:lnTo>
                  <a:pt x="1357706" y="82550"/>
                </a:lnTo>
                <a:cubicBezTo>
                  <a:pt x="1384294" y="90608"/>
                  <a:pt x="1404163" y="114237"/>
                  <a:pt x="1404144" y="143466"/>
                </a:cubicBezTo>
                <a:cubicBezTo>
                  <a:pt x="1404144" y="179235"/>
                  <a:pt x="1375016" y="208356"/>
                  <a:pt x="1339253" y="208356"/>
                </a:cubicBezTo>
                <a:cubicBezTo>
                  <a:pt x="1303484" y="208356"/>
                  <a:pt x="1274559" y="179235"/>
                  <a:pt x="1274559" y="143466"/>
                </a:cubicBezTo>
                <a:cubicBezTo>
                  <a:pt x="1274559" y="116294"/>
                  <a:pt x="1291311" y="93345"/>
                  <a:pt x="1315041" y="83738"/>
                </a:cubicBezTo>
                <a:lnTo>
                  <a:pt x="1317225" y="0"/>
                </a:lnTo>
                <a:lnTo>
                  <a:pt x="1073544" y="0"/>
                </a:lnTo>
                <a:lnTo>
                  <a:pt x="1071359" y="82150"/>
                </a:lnTo>
                <a:cubicBezTo>
                  <a:pt x="1099128" y="89452"/>
                  <a:pt x="1120197" y="113411"/>
                  <a:pt x="1120178" y="143466"/>
                </a:cubicBezTo>
                <a:cubicBezTo>
                  <a:pt x="1120178" y="179235"/>
                  <a:pt x="1091051" y="208356"/>
                  <a:pt x="1055287" y="208356"/>
                </a:cubicBezTo>
                <a:cubicBezTo>
                  <a:pt x="1019524" y="208356"/>
                  <a:pt x="990575" y="179235"/>
                  <a:pt x="990600" y="143466"/>
                </a:cubicBezTo>
                <a:cubicBezTo>
                  <a:pt x="990600" y="117323"/>
                  <a:pt x="1006189" y="95155"/>
                  <a:pt x="1028497" y="84931"/>
                </a:cubicBezTo>
                <a:lnTo>
                  <a:pt x="1030681" y="0"/>
                </a:lnTo>
                <a:lnTo>
                  <a:pt x="808038" y="0"/>
                </a:lnTo>
                <a:lnTo>
                  <a:pt x="800691" y="86716"/>
                </a:lnTo>
                <a:cubicBezTo>
                  <a:pt x="821468" y="97498"/>
                  <a:pt x="836225" y="118447"/>
                  <a:pt x="836212" y="143466"/>
                </a:cubicBezTo>
                <a:cubicBezTo>
                  <a:pt x="836212" y="179235"/>
                  <a:pt x="807091" y="208356"/>
                  <a:pt x="771322" y="208356"/>
                </a:cubicBezTo>
                <a:cubicBezTo>
                  <a:pt x="735559" y="208356"/>
                  <a:pt x="706634" y="179235"/>
                  <a:pt x="706634" y="143466"/>
                </a:cubicBezTo>
                <a:cubicBezTo>
                  <a:pt x="706634" y="112274"/>
                  <a:pt x="729056" y="87503"/>
                  <a:pt x="758425" y="81356"/>
                </a:cubicBezTo>
                <a:lnTo>
                  <a:pt x="765175" y="0"/>
                </a:lnTo>
                <a:lnTo>
                  <a:pt x="510381" y="0"/>
                </a:lnTo>
                <a:lnTo>
                  <a:pt x="508197" y="83141"/>
                </a:lnTo>
                <a:cubicBezTo>
                  <a:pt x="533584" y="91904"/>
                  <a:pt x="552247" y="115113"/>
                  <a:pt x="552247" y="143466"/>
                </a:cubicBezTo>
                <a:cubicBezTo>
                  <a:pt x="552247" y="179235"/>
                  <a:pt x="523126" y="208356"/>
                  <a:pt x="487363" y="208356"/>
                </a:cubicBezTo>
                <a:cubicBezTo>
                  <a:pt x="451593" y="208356"/>
                  <a:pt x="422669" y="179235"/>
                  <a:pt x="422669" y="143466"/>
                </a:cubicBezTo>
                <a:cubicBezTo>
                  <a:pt x="422669" y="115437"/>
                  <a:pt x="440614" y="92158"/>
                  <a:pt x="465531" y="83141"/>
                </a:cubicBezTo>
                <a:lnTo>
                  <a:pt x="467716" y="0"/>
                </a:lnTo>
                <a:lnTo>
                  <a:pt x="199428" y="0"/>
                </a:lnTo>
                <a:lnTo>
                  <a:pt x="216294" y="81356"/>
                </a:lnTo>
                <a:cubicBezTo>
                  <a:pt x="245758" y="87433"/>
                  <a:pt x="268300" y="112192"/>
                  <a:pt x="268288" y="143466"/>
                </a:cubicBezTo>
                <a:cubicBezTo>
                  <a:pt x="268288" y="179235"/>
                  <a:pt x="239357" y="208356"/>
                  <a:pt x="203594" y="208356"/>
                </a:cubicBezTo>
                <a:cubicBezTo>
                  <a:pt x="167830" y="208356"/>
                  <a:pt x="138703" y="179235"/>
                  <a:pt x="138703" y="143466"/>
                </a:cubicBezTo>
                <a:cubicBezTo>
                  <a:pt x="138703" y="118453"/>
                  <a:pt x="153270" y="97504"/>
                  <a:pt x="174028" y="86716"/>
                </a:cubicBezTo>
                <a:lnTo>
                  <a:pt x="155772" y="0"/>
                </a:lnTo>
                <a:lnTo>
                  <a:pt x="0" y="0"/>
                </a:lnTo>
                <a:close/>
              </a:path>
            </a:pathLst>
          </a:custGeom>
          <a:solidFill>
            <a:schemeClr val="lt2"/>
          </a:solidFill>
          <a:ln>
            <a:noFill/>
          </a:ln>
          <a:effectLst>
            <a:outerShdw blurRad="57150"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41" name="Google Shape;441;p7"/>
          <p:cNvGrpSpPr/>
          <p:nvPr/>
        </p:nvGrpSpPr>
        <p:grpSpPr>
          <a:xfrm>
            <a:off x="888435" y="1064858"/>
            <a:ext cx="10666076" cy="4869415"/>
            <a:chOff x="926458" y="1426165"/>
            <a:chExt cx="9078284" cy="4144536"/>
          </a:xfrm>
        </p:grpSpPr>
        <p:sp>
          <p:nvSpPr>
            <p:cNvPr id="442" name="Google Shape;442;p7"/>
            <p:cNvSpPr/>
            <p:nvPr/>
          </p:nvSpPr>
          <p:spPr>
            <a:xfrm>
              <a:off x="926458" y="1426165"/>
              <a:ext cx="9078284" cy="8591"/>
            </a:xfrm>
            <a:custGeom>
              <a:rect b="b" l="l" r="r" t="t"/>
              <a:pathLst>
                <a:path extrusionOk="0" h="8591" w="9078284">
                  <a:moveTo>
                    <a:pt x="0" y="8592"/>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 name="Google Shape;443;p7"/>
            <p:cNvSpPr/>
            <p:nvPr/>
          </p:nvSpPr>
          <p:spPr>
            <a:xfrm>
              <a:off x="926458" y="3372491"/>
              <a:ext cx="9078284" cy="8591"/>
            </a:xfrm>
            <a:custGeom>
              <a:rect b="b" l="l" r="r" t="t"/>
              <a:pathLst>
                <a:path extrusionOk="0" h="8591" w="9078284">
                  <a:moveTo>
                    <a:pt x="0" y="8591"/>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 name="Google Shape;444;p7"/>
            <p:cNvSpPr/>
            <p:nvPr/>
          </p:nvSpPr>
          <p:spPr>
            <a:xfrm>
              <a:off x="926458" y="2399328"/>
              <a:ext cx="9078284" cy="8591"/>
            </a:xfrm>
            <a:custGeom>
              <a:rect b="b" l="l" r="r" t="t"/>
              <a:pathLst>
                <a:path extrusionOk="0" h="8591" w="9078284">
                  <a:moveTo>
                    <a:pt x="0" y="8592"/>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 name="Google Shape;445;p7"/>
            <p:cNvSpPr/>
            <p:nvPr/>
          </p:nvSpPr>
          <p:spPr>
            <a:xfrm>
              <a:off x="926458" y="4345654"/>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 name="Google Shape;446;p7"/>
            <p:cNvSpPr/>
            <p:nvPr/>
          </p:nvSpPr>
          <p:spPr>
            <a:xfrm>
              <a:off x="926458" y="1912747"/>
              <a:ext cx="9078284" cy="8591"/>
            </a:xfrm>
            <a:custGeom>
              <a:rect b="b" l="l" r="r" t="t"/>
              <a:pathLst>
                <a:path extrusionOk="0" h="8591" w="9078284">
                  <a:moveTo>
                    <a:pt x="0" y="8592"/>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 name="Google Shape;447;p7"/>
            <p:cNvSpPr/>
            <p:nvPr/>
          </p:nvSpPr>
          <p:spPr>
            <a:xfrm>
              <a:off x="926458" y="3859072"/>
              <a:ext cx="9078284" cy="8591"/>
            </a:xfrm>
            <a:custGeom>
              <a:rect b="b" l="l" r="r" t="t"/>
              <a:pathLst>
                <a:path extrusionOk="0" h="8591" w="9078284">
                  <a:moveTo>
                    <a:pt x="0" y="8591"/>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 name="Google Shape;448;p7"/>
            <p:cNvSpPr/>
            <p:nvPr/>
          </p:nvSpPr>
          <p:spPr>
            <a:xfrm>
              <a:off x="926458" y="2885909"/>
              <a:ext cx="9078284" cy="8591"/>
            </a:xfrm>
            <a:custGeom>
              <a:rect b="b" l="l" r="r" t="t"/>
              <a:pathLst>
                <a:path extrusionOk="0" h="8591" w="9078284">
                  <a:moveTo>
                    <a:pt x="0" y="8592"/>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 name="Google Shape;449;p7"/>
            <p:cNvSpPr/>
            <p:nvPr/>
          </p:nvSpPr>
          <p:spPr>
            <a:xfrm>
              <a:off x="926458" y="4832235"/>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 name="Google Shape;450;p7"/>
            <p:cNvSpPr/>
            <p:nvPr/>
          </p:nvSpPr>
          <p:spPr>
            <a:xfrm>
              <a:off x="926458" y="5318817"/>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1" name="Google Shape;451;p7"/>
            <p:cNvSpPr/>
            <p:nvPr/>
          </p:nvSpPr>
          <p:spPr>
            <a:xfrm>
              <a:off x="926458" y="1669453"/>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 name="Google Shape;452;p7"/>
            <p:cNvSpPr/>
            <p:nvPr/>
          </p:nvSpPr>
          <p:spPr>
            <a:xfrm>
              <a:off x="926458" y="3615778"/>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 name="Google Shape;453;p7"/>
            <p:cNvSpPr/>
            <p:nvPr/>
          </p:nvSpPr>
          <p:spPr>
            <a:xfrm>
              <a:off x="926458" y="2642616"/>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 name="Google Shape;454;p7"/>
            <p:cNvSpPr/>
            <p:nvPr/>
          </p:nvSpPr>
          <p:spPr>
            <a:xfrm>
              <a:off x="926458" y="4588941"/>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 name="Google Shape;455;p7"/>
            <p:cNvSpPr/>
            <p:nvPr/>
          </p:nvSpPr>
          <p:spPr>
            <a:xfrm>
              <a:off x="926458" y="2156034"/>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 name="Google Shape;456;p7"/>
            <p:cNvSpPr/>
            <p:nvPr/>
          </p:nvSpPr>
          <p:spPr>
            <a:xfrm>
              <a:off x="926458" y="4102360"/>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 name="Google Shape;457;p7"/>
            <p:cNvSpPr/>
            <p:nvPr/>
          </p:nvSpPr>
          <p:spPr>
            <a:xfrm>
              <a:off x="926458" y="3129197"/>
              <a:ext cx="9078284" cy="8597"/>
            </a:xfrm>
            <a:custGeom>
              <a:rect b="b" l="l" r="r" t="t"/>
              <a:pathLst>
                <a:path extrusionOk="0" h="8597" w="9078284">
                  <a:moveTo>
                    <a:pt x="0" y="8598"/>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 name="Google Shape;458;p7"/>
            <p:cNvSpPr/>
            <p:nvPr/>
          </p:nvSpPr>
          <p:spPr>
            <a:xfrm>
              <a:off x="926458" y="5075529"/>
              <a:ext cx="9078284" cy="8591"/>
            </a:xfrm>
            <a:custGeom>
              <a:rect b="b" l="l" r="r" t="t"/>
              <a:pathLst>
                <a:path extrusionOk="0" h="8591" w="9078284">
                  <a:moveTo>
                    <a:pt x="0" y="8591"/>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 name="Google Shape;459;p7"/>
            <p:cNvSpPr/>
            <p:nvPr/>
          </p:nvSpPr>
          <p:spPr>
            <a:xfrm>
              <a:off x="926458" y="5562110"/>
              <a:ext cx="9078284" cy="8591"/>
            </a:xfrm>
            <a:custGeom>
              <a:rect b="b" l="l" r="r" t="t"/>
              <a:pathLst>
                <a:path extrusionOk="0" h="8591" w="9078284">
                  <a:moveTo>
                    <a:pt x="0" y="8592"/>
                  </a:moveTo>
                  <a:lnTo>
                    <a:pt x="9078284"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0" name="Google Shape;460;p7"/>
          <p:cNvGrpSpPr/>
          <p:nvPr/>
        </p:nvGrpSpPr>
        <p:grpSpPr>
          <a:xfrm>
            <a:off x="731151" y="258499"/>
            <a:ext cx="3089563" cy="5733220"/>
            <a:chOff x="8538424" y="335090"/>
            <a:chExt cx="1297863" cy="2408410"/>
          </a:xfrm>
        </p:grpSpPr>
        <p:sp>
          <p:nvSpPr>
            <p:cNvPr id="461" name="Google Shape;461;p7"/>
            <p:cNvSpPr/>
            <p:nvPr/>
          </p:nvSpPr>
          <p:spPr>
            <a:xfrm>
              <a:off x="8538424" y="459943"/>
              <a:ext cx="1297863" cy="2283557"/>
            </a:xfrm>
            <a:custGeom>
              <a:rect b="b" l="l" r="r" t="t"/>
              <a:pathLst>
                <a:path extrusionOk="0" h="2283557" w="1297863">
                  <a:moveTo>
                    <a:pt x="649032" y="0"/>
                  </a:moveTo>
                  <a:cubicBezTo>
                    <a:pt x="300841" y="-1"/>
                    <a:pt x="17481" y="235976"/>
                    <a:pt x="1474" y="532015"/>
                  </a:cubicBezTo>
                  <a:cubicBezTo>
                    <a:pt x="1206" y="537172"/>
                    <a:pt x="804" y="542302"/>
                    <a:pt x="670" y="547499"/>
                  </a:cubicBezTo>
                  <a:lnTo>
                    <a:pt x="670" y="568850"/>
                  </a:lnTo>
                  <a:lnTo>
                    <a:pt x="670" y="1692317"/>
                  </a:lnTo>
                  <a:lnTo>
                    <a:pt x="1942" y="1692317"/>
                  </a:lnTo>
                  <a:cubicBezTo>
                    <a:pt x="1139" y="1703300"/>
                    <a:pt x="0" y="1714237"/>
                    <a:pt x="0" y="1725381"/>
                  </a:cubicBezTo>
                  <a:cubicBezTo>
                    <a:pt x="0" y="2033636"/>
                    <a:pt x="290594" y="2283558"/>
                    <a:pt x="649032" y="2283558"/>
                  </a:cubicBezTo>
                  <a:cubicBezTo>
                    <a:pt x="1007470" y="2283558"/>
                    <a:pt x="1297863" y="2033636"/>
                    <a:pt x="1297863" y="1725381"/>
                  </a:cubicBezTo>
                  <a:cubicBezTo>
                    <a:pt x="1297863" y="1714237"/>
                    <a:pt x="1296725" y="1703300"/>
                    <a:pt x="1295921" y="1692317"/>
                  </a:cubicBezTo>
                  <a:lnTo>
                    <a:pt x="1296792" y="1692317"/>
                  </a:lnTo>
                  <a:lnTo>
                    <a:pt x="1296792" y="575963"/>
                  </a:lnTo>
                  <a:lnTo>
                    <a:pt x="1296792" y="540387"/>
                  </a:lnTo>
                  <a:cubicBezTo>
                    <a:pt x="1296658" y="537588"/>
                    <a:pt x="1296524" y="534801"/>
                    <a:pt x="1296390" y="532015"/>
                  </a:cubicBezTo>
                  <a:cubicBezTo>
                    <a:pt x="1280384" y="235976"/>
                    <a:pt x="997223" y="0"/>
                    <a:pt x="649032"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62" name="Google Shape;462;p7"/>
            <p:cNvGrpSpPr/>
            <p:nvPr/>
          </p:nvGrpSpPr>
          <p:grpSpPr>
            <a:xfrm>
              <a:off x="8718849" y="808413"/>
              <a:ext cx="922951" cy="1587459"/>
              <a:chOff x="8718849" y="808413"/>
              <a:chExt cx="922951" cy="1587459"/>
            </a:xfrm>
          </p:grpSpPr>
          <p:sp>
            <p:nvSpPr>
              <p:cNvPr id="463" name="Google Shape;463;p7"/>
              <p:cNvSpPr/>
              <p:nvPr/>
            </p:nvSpPr>
            <p:spPr>
              <a:xfrm>
                <a:off x="8718849" y="808413"/>
                <a:ext cx="922951" cy="14854"/>
              </a:xfrm>
              <a:custGeom>
                <a:rect b="b" l="l" r="r" t="t"/>
                <a:pathLst>
                  <a:path extrusionOk="0" h="14854" w="922951">
                    <a:moveTo>
                      <a:pt x="5023" y="0"/>
                    </a:moveTo>
                    <a:cubicBezTo>
                      <a:pt x="2277" y="-20"/>
                      <a:pt x="0" y="2244"/>
                      <a:pt x="0" y="5023"/>
                    </a:cubicBezTo>
                    <a:cubicBezTo>
                      <a:pt x="0" y="7796"/>
                      <a:pt x="2277" y="10026"/>
                      <a:pt x="5023" y="10046"/>
                    </a:cubicBezTo>
                    <a:lnTo>
                      <a:pt x="917927" y="14855"/>
                    </a:lnTo>
                    <a:cubicBezTo>
                      <a:pt x="920740" y="14868"/>
                      <a:pt x="922950" y="12604"/>
                      <a:pt x="922950" y="9832"/>
                    </a:cubicBezTo>
                    <a:cubicBezTo>
                      <a:pt x="923017" y="7059"/>
                      <a:pt x="920740" y="4822"/>
                      <a:pt x="917927" y="4809"/>
                    </a:cubicBezTo>
                    <a:lnTo>
                      <a:pt x="5023"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4" name="Google Shape;464;p7"/>
              <p:cNvSpPr/>
              <p:nvPr/>
            </p:nvSpPr>
            <p:spPr>
              <a:xfrm>
                <a:off x="8718849" y="1033187"/>
                <a:ext cx="922951" cy="14653"/>
              </a:xfrm>
              <a:custGeom>
                <a:rect b="b" l="l" r="r" t="t"/>
                <a:pathLst>
                  <a:path extrusionOk="0" h="14653" w="922951">
                    <a:moveTo>
                      <a:pt x="5023" y="0"/>
                    </a:moveTo>
                    <a:cubicBezTo>
                      <a:pt x="2277" y="-13"/>
                      <a:pt x="0" y="2250"/>
                      <a:pt x="0" y="5023"/>
                    </a:cubicBezTo>
                    <a:cubicBezTo>
                      <a:pt x="0" y="7796"/>
                      <a:pt x="2277" y="10033"/>
                      <a:pt x="5023" y="10046"/>
                    </a:cubicBezTo>
                    <a:lnTo>
                      <a:pt x="917927" y="14654"/>
                    </a:lnTo>
                    <a:cubicBezTo>
                      <a:pt x="920740" y="14667"/>
                      <a:pt x="922950" y="12403"/>
                      <a:pt x="922950" y="9631"/>
                    </a:cubicBezTo>
                    <a:cubicBezTo>
                      <a:pt x="923017" y="6851"/>
                      <a:pt x="920740" y="4621"/>
                      <a:pt x="917927" y="4608"/>
                    </a:cubicBezTo>
                    <a:lnTo>
                      <a:pt x="5023"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5" name="Google Shape;465;p7"/>
              <p:cNvSpPr/>
              <p:nvPr/>
            </p:nvSpPr>
            <p:spPr>
              <a:xfrm>
                <a:off x="8718849" y="1257753"/>
                <a:ext cx="922951" cy="14653"/>
              </a:xfrm>
              <a:custGeom>
                <a:rect b="b" l="l" r="r" t="t"/>
                <a:pathLst>
                  <a:path extrusionOk="0" h="14653" w="922951">
                    <a:moveTo>
                      <a:pt x="5023" y="0"/>
                    </a:moveTo>
                    <a:cubicBezTo>
                      <a:pt x="2277" y="-13"/>
                      <a:pt x="0" y="2250"/>
                      <a:pt x="0" y="5023"/>
                    </a:cubicBezTo>
                    <a:cubicBezTo>
                      <a:pt x="0" y="7796"/>
                      <a:pt x="2277" y="10033"/>
                      <a:pt x="5023" y="10046"/>
                    </a:cubicBezTo>
                    <a:lnTo>
                      <a:pt x="917927" y="14654"/>
                    </a:lnTo>
                    <a:cubicBezTo>
                      <a:pt x="920740" y="14667"/>
                      <a:pt x="922950" y="12611"/>
                      <a:pt x="922950" y="9838"/>
                    </a:cubicBezTo>
                    <a:cubicBezTo>
                      <a:pt x="923017" y="7066"/>
                      <a:pt x="920740" y="4621"/>
                      <a:pt x="917927" y="4608"/>
                    </a:cubicBezTo>
                    <a:lnTo>
                      <a:pt x="5023"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6" name="Google Shape;466;p7"/>
              <p:cNvSpPr/>
              <p:nvPr/>
            </p:nvSpPr>
            <p:spPr>
              <a:xfrm>
                <a:off x="8718849" y="1482533"/>
                <a:ext cx="922951" cy="14647"/>
              </a:xfrm>
              <a:custGeom>
                <a:rect b="b" l="l" r="r" t="t"/>
                <a:pathLst>
                  <a:path extrusionOk="0" h="14647" w="922951">
                    <a:moveTo>
                      <a:pt x="5023" y="0"/>
                    </a:moveTo>
                    <a:cubicBezTo>
                      <a:pt x="2277" y="-13"/>
                      <a:pt x="0" y="2250"/>
                      <a:pt x="0" y="5023"/>
                    </a:cubicBezTo>
                    <a:cubicBezTo>
                      <a:pt x="0" y="7796"/>
                      <a:pt x="2277" y="10033"/>
                      <a:pt x="5023" y="10046"/>
                    </a:cubicBezTo>
                    <a:lnTo>
                      <a:pt x="917927" y="14647"/>
                    </a:lnTo>
                    <a:cubicBezTo>
                      <a:pt x="920740" y="14660"/>
                      <a:pt x="922950" y="12397"/>
                      <a:pt x="922950" y="9624"/>
                    </a:cubicBezTo>
                    <a:cubicBezTo>
                      <a:pt x="923017" y="6851"/>
                      <a:pt x="920740" y="4614"/>
                      <a:pt x="917927" y="4601"/>
                    </a:cubicBezTo>
                    <a:lnTo>
                      <a:pt x="5023"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7" name="Google Shape;467;p7"/>
              <p:cNvSpPr/>
              <p:nvPr/>
            </p:nvSpPr>
            <p:spPr>
              <a:xfrm>
                <a:off x="8718849" y="1707099"/>
                <a:ext cx="922951" cy="14653"/>
              </a:xfrm>
              <a:custGeom>
                <a:rect b="b" l="l" r="r" t="t"/>
                <a:pathLst>
                  <a:path extrusionOk="0" h="14653" w="922951">
                    <a:moveTo>
                      <a:pt x="5023" y="0"/>
                    </a:moveTo>
                    <a:cubicBezTo>
                      <a:pt x="2277" y="-13"/>
                      <a:pt x="0" y="2250"/>
                      <a:pt x="0" y="5023"/>
                    </a:cubicBezTo>
                    <a:cubicBezTo>
                      <a:pt x="0" y="7796"/>
                      <a:pt x="2277" y="10033"/>
                      <a:pt x="5023" y="10046"/>
                    </a:cubicBezTo>
                    <a:lnTo>
                      <a:pt x="917927" y="14654"/>
                    </a:lnTo>
                    <a:cubicBezTo>
                      <a:pt x="920740" y="14667"/>
                      <a:pt x="922950" y="12403"/>
                      <a:pt x="922950" y="9631"/>
                    </a:cubicBezTo>
                    <a:cubicBezTo>
                      <a:pt x="923017" y="6851"/>
                      <a:pt x="920740" y="4621"/>
                      <a:pt x="917927" y="4608"/>
                    </a:cubicBezTo>
                    <a:lnTo>
                      <a:pt x="5023"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8" name="Google Shape;468;p7"/>
              <p:cNvSpPr/>
              <p:nvPr/>
            </p:nvSpPr>
            <p:spPr>
              <a:xfrm>
                <a:off x="8718849" y="1931879"/>
                <a:ext cx="922951" cy="14647"/>
              </a:xfrm>
              <a:custGeom>
                <a:rect b="b" l="l" r="r" t="t"/>
                <a:pathLst>
                  <a:path extrusionOk="0" h="14647" w="922951">
                    <a:moveTo>
                      <a:pt x="5023" y="0"/>
                    </a:moveTo>
                    <a:cubicBezTo>
                      <a:pt x="2277" y="-20"/>
                      <a:pt x="0" y="2036"/>
                      <a:pt x="0" y="4809"/>
                    </a:cubicBezTo>
                    <a:cubicBezTo>
                      <a:pt x="0" y="7581"/>
                      <a:pt x="2277" y="10026"/>
                      <a:pt x="5023" y="10046"/>
                    </a:cubicBezTo>
                    <a:lnTo>
                      <a:pt x="917927" y="14647"/>
                    </a:lnTo>
                    <a:cubicBezTo>
                      <a:pt x="920740" y="14660"/>
                      <a:pt x="922950" y="12397"/>
                      <a:pt x="922950" y="9624"/>
                    </a:cubicBezTo>
                    <a:cubicBezTo>
                      <a:pt x="923017" y="6851"/>
                      <a:pt x="920740" y="4615"/>
                      <a:pt x="917927" y="4601"/>
                    </a:cubicBezTo>
                    <a:lnTo>
                      <a:pt x="5023"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9" name="Google Shape;469;p7"/>
              <p:cNvSpPr/>
              <p:nvPr/>
            </p:nvSpPr>
            <p:spPr>
              <a:xfrm>
                <a:off x="8718849" y="2156445"/>
                <a:ext cx="922951" cy="14646"/>
              </a:xfrm>
              <a:custGeom>
                <a:rect b="b" l="l" r="r" t="t"/>
                <a:pathLst>
                  <a:path extrusionOk="0" h="14646" w="922951">
                    <a:moveTo>
                      <a:pt x="5023" y="0"/>
                    </a:moveTo>
                    <a:cubicBezTo>
                      <a:pt x="2277" y="-13"/>
                      <a:pt x="0" y="2250"/>
                      <a:pt x="0" y="5023"/>
                    </a:cubicBezTo>
                    <a:cubicBezTo>
                      <a:pt x="0" y="7796"/>
                      <a:pt x="2277" y="10032"/>
                      <a:pt x="5023" y="10046"/>
                    </a:cubicBezTo>
                    <a:lnTo>
                      <a:pt x="917927" y="14647"/>
                    </a:lnTo>
                    <a:cubicBezTo>
                      <a:pt x="920740" y="14660"/>
                      <a:pt x="922950" y="12403"/>
                      <a:pt x="922950" y="9624"/>
                    </a:cubicBezTo>
                    <a:cubicBezTo>
                      <a:pt x="923017" y="6851"/>
                      <a:pt x="920740" y="4614"/>
                      <a:pt x="917927" y="4601"/>
                    </a:cubicBezTo>
                    <a:lnTo>
                      <a:pt x="5023"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0" name="Google Shape;470;p7"/>
              <p:cNvSpPr/>
              <p:nvPr/>
            </p:nvSpPr>
            <p:spPr>
              <a:xfrm>
                <a:off x="8718849" y="2381219"/>
                <a:ext cx="922951" cy="14653"/>
              </a:xfrm>
              <a:custGeom>
                <a:rect b="b" l="l" r="r" t="t"/>
                <a:pathLst>
                  <a:path extrusionOk="0" h="14653" w="922951">
                    <a:moveTo>
                      <a:pt x="5023" y="0"/>
                    </a:moveTo>
                    <a:cubicBezTo>
                      <a:pt x="2277" y="-13"/>
                      <a:pt x="0" y="2043"/>
                      <a:pt x="0" y="4815"/>
                    </a:cubicBezTo>
                    <a:cubicBezTo>
                      <a:pt x="0" y="7588"/>
                      <a:pt x="2277" y="10033"/>
                      <a:pt x="5023" y="10046"/>
                    </a:cubicBezTo>
                    <a:lnTo>
                      <a:pt x="917927" y="14654"/>
                    </a:lnTo>
                    <a:cubicBezTo>
                      <a:pt x="920740" y="14667"/>
                      <a:pt x="922950" y="12404"/>
                      <a:pt x="922950" y="9631"/>
                    </a:cubicBezTo>
                    <a:cubicBezTo>
                      <a:pt x="923017" y="6858"/>
                      <a:pt x="920740" y="4621"/>
                      <a:pt x="917927" y="4608"/>
                    </a:cubicBezTo>
                    <a:lnTo>
                      <a:pt x="5023"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71" name="Google Shape;471;p7"/>
            <p:cNvSpPr/>
            <p:nvPr/>
          </p:nvSpPr>
          <p:spPr>
            <a:xfrm>
              <a:off x="8991896" y="335090"/>
              <a:ext cx="292419" cy="423382"/>
            </a:xfrm>
            <a:custGeom>
              <a:rect b="b" l="l" r="r" t="t"/>
              <a:pathLst>
                <a:path extrusionOk="0" h="423382" w="292419">
                  <a:moveTo>
                    <a:pt x="90012" y="56"/>
                  </a:moveTo>
                  <a:cubicBezTo>
                    <a:pt x="77958" y="-370"/>
                    <a:pt x="65902" y="1642"/>
                    <a:pt x="54182" y="6543"/>
                  </a:cubicBezTo>
                  <a:cubicBezTo>
                    <a:pt x="7502" y="26147"/>
                    <a:pt x="-12791" y="83178"/>
                    <a:pt x="8373" y="133582"/>
                  </a:cubicBezTo>
                  <a:cubicBezTo>
                    <a:pt x="10047" y="137563"/>
                    <a:pt x="13128" y="140537"/>
                    <a:pt x="15271" y="144256"/>
                  </a:cubicBezTo>
                  <a:cubicBezTo>
                    <a:pt x="23174" y="142318"/>
                    <a:pt x="31344" y="140917"/>
                    <a:pt x="39314" y="139233"/>
                  </a:cubicBezTo>
                  <a:cubicBezTo>
                    <a:pt x="36100" y="134480"/>
                    <a:pt x="32416" y="130044"/>
                    <a:pt x="30139" y="124582"/>
                  </a:cubicBezTo>
                  <a:cubicBezTo>
                    <a:pt x="13797" y="85672"/>
                    <a:pt x="28933" y="42695"/>
                    <a:pt x="63223" y="28309"/>
                  </a:cubicBezTo>
                  <a:cubicBezTo>
                    <a:pt x="97446" y="13924"/>
                    <a:pt x="138768" y="33139"/>
                    <a:pt x="155110" y="72051"/>
                  </a:cubicBezTo>
                  <a:cubicBezTo>
                    <a:pt x="155378" y="72745"/>
                    <a:pt x="169643" y="107370"/>
                    <a:pt x="176206" y="123327"/>
                  </a:cubicBezTo>
                  <a:cubicBezTo>
                    <a:pt x="204535" y="191873"/>
                    <a:pt x="267289" y="343657"/>
                    <a:pt x="267289" y="343497"/>
                  </a:cubicBezTo>
                  <a:cubicBezTo>
                    <a:pt x="273049" y="365544"/>
                    <a:pt x="262601" y="387853"/>
                    <a:pt x="242175" y="396452"/>
                  </a:cubicBezTo>
                  <a:cubicBezTo>
                    <a:pt x="219069" y="406123"/>
                    <a:pt x="192815" y="395240"/>
                    <a:pt x="183104" y="372174"/>
                  </a:cubicBezTo>
                  <a:lnTo>
                    <a:pt x="84521" y="131071"/>
                  </a:lnTo>
                  <a:lnTo>
                    <a:pt x="75747" y="109305"/>
                  </a:lnTo>
                  <a:cubicBezTo>
                    <a:pt x="73336" y="103312"/>
                    <a:pt x="66438" y="100369"/>
                    <a:pt x="60478" y="102816"/>
                  </a:cubicBezTo>
                  <a:cubicBezTo>
                    <a:pt x="54517" y="105264"/>
                    <a:pt x="51570" y="112102"/>
                    <a:pt x="53981" y="118095"/>
                  </a:cubicBezTo>
                  <a:lnTo>
                    <a:pt x="60678" y="134628"/>
                  </a:lnTo>
                  <a:lnTo>
                    <a:pt x="161338" y="381169"/>
                  </a:lnTo>
                  <a:cubicBezTo>
                    <a:pt x="176072" y="416283"/>
                    <a:pt x="216390" y="432691"/>
                    <a:pt x="251350" y="418004"/>
                  </a:cubicBezTo>
                  <a:cubicBezTo>
                    <a:pt x="282827" y="404803"/>
                    <a:pt x="298766" y="370554"/>
                    <a:pt x="290059" y="337429"/>
                  </a:cubicBezTo>
                  <a:cubicBezTo>
                    <a:pt x="289725" y="336177"/>
                    <a:pt x="232396" y="198056"/>
                    <a:pt x="201321" y="123118"/>
                  </a:cubicBezTo>
                  <a:cubicBezTo>
                    <a:pt x="192615" y="102136"/>
                    <a:pt x="177546" y="65180"/>
                    <a:pt x="176608" y="63051"/>
                  </a:cubicBezTo>
                  <a:cubicBezTo>
                    <a:pt x="160736" y="25249"/>
                    <a:pt x="126111" y="1333"/>
                    <a:pt x="90012" y="56"/>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72" name="Google Shape;472;p7"/>
          <p:cNvSpPr/>
          <p:nvPr/>
        </p:nvSpPr>
        <p:spPr>
          <a:xfrm>
            <a:off x="10632718" y="48625"/>
            <a:ext cx="1408984" cy="1228400"/>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 name="Google Shape;473;p7"/>
          <p:cNvSpPr txBox="1"/>
          <p:nvPr>
            <p:ph type="title"/>
          </p:nvPr>
        </p:nvSpPr>
        <p:spPr>
          <a:xfrm>
            <a:off x="918525" y="880500"/>
            <a:ext cx="2600700" cy="48936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4500"/>
              <a:buNone/>
              <a:defRPr sz="5200"/>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474" name="Google Shape;474;p7"/>
          <p:cNvSpPr txBox="1"/>
          <p:nvPr>
            <p:ph idx="1" type="subTitle"/>
          </p:nvPr>
        </p:nvSpPr>
        <p:spPr>
          <a:xfrm>
            <a:off x="4371150" y="1445317"/>
            <a:ext cx="3354300" cy="6666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75" name="Google Shape;475;p7"/>
          <p:cNvSpPr txBox="1"/>
          <p:nvPr>
            <p:ph idx="2" type="body"/>
          </p:nvPr>
        </p:nvSpPr>
        <p:spPr>
          <a:xfrm>
            <a:off x="4371180" y="2111670"/>
            <a:ext cx="3354300" cy="12063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476" name="Google Shape;476;p7"/>
          <p:cNvSpPr txBox="1"/>
          <p:nvPr>
            <p:ph idx="3" type="subTitle"/>
          </p:nvPr>
        </p:nvSpPr>
        <p:spPr>
          <a:xfrm>
            <a:off x="7974263" y="1445317"/>
            <a:ext cx="3354300" cy="6666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77" name="Google Shape;477;p7"/>
          <p:cNvSpPr txBox="1"/>
          <p:nvPr>
            <p:ph idx="4" type="body"/>
          </p:nvPr>
        </p:nvSpPr>
        <p:spPr>
          <a:xfrm>
            <a:off x="7974299" y="2111670"/>
            <a:ext cx="3354300" cy="12063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478" name="Google Shape;478;p7"/>
          <p:cNvSpPr txBox="1"/>
          <p:nvPr>
            <p:ph idx="5" type="subTitle"/>
          </p:nvPr>
        </p:nvSpPr>
        <p:spPr>
          <a:xfrm>
            <a:off x="4371080" y="3736793"/>
            <a:ext cx="3354300" cy="6666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479" name="Google Shape;479;p7"/>
          <p:cNvSpPr txBox="1"/>
          <p:nvPr>
            <p:ph idx="6" type="body"/>
          </p:nvPr>
        </p:nvSpPr>
        <p:spPr>
          <a:xfrm>
            <a:off x="4371122" y="4403146"/>
            <a:ext cx="3354300" cy="12063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480" name="Google Shape;480;p7"/>
          <p:cNvSpPr txBox="1"/>
          <p:nvPr>
            <p:ph idx="7" type="body"/>
          </p:nvPr>
        </p:nvSpPr>
        <p:spPr>
          <a:xfrm>
            <a:off x="7974241" y="4403146"/>
            <a:ext cx="3354300" cy="12063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481" name="Google Shape;481;p7"/>
          <p:cNvSpPr txBox="1"/>
          <p:nvPr>
            <p:ph idx="8" type="subTitle"/>
          </p:nvPr>
        </p:nvSpPr>
        <p:spPr>
          <a:xfrm>
            <a:off x="7974205" y="3736793"/>
            <a:ext cx="3354300" cy="6666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482" name="Shape 482"/>
        <p:cNvGrpSpPr/>
        <p:nvPr/>
      </p:nvGrpSpPr>
      <p:grpSpPr>
        <a:xfrm>
          <a:off x="0" y="0"/>
          <a:ext cx="0" cy="0"/>
          <a:chOff x="0" y="0"/>
          <a:chExt cx="0" cy="0"/>
        </a:xfrm>
      </p:grpSpPr>
      <p:sp>
        <p:nvSpPr>
          <p:cNvPr id="483" name="Google Shape;483;p8"/>
          <p:cNvSpPr/>
          <p:nvPr/>
        </p:nvSpPr>
        <p:spPr>
          <a:xfrm>
            <a:off x="8612119" y="281177"/>
            <a:ext cx="2441712" cy="2403749"/>
          </a:xfrm>
          <a:custGeom>
            <a:rect b="b" l="l" r="r" t="t"/>
            <a:pathLst>
              <a:path extrusionOk="0" h="1426557" w="1449087">
                <a:moveTo>
                  <a:pt x="0" y="0"/>
                </a:moveTo>
                <a:lnTo>
                  <a:pt x="1449087" y="0"/>
                </a:lnTo>
                <a:lnTo>
                  <a:pt x="1449087" y="1426558"/>
                </a:lnTo>
                <a:lnTo>
                  <a:pt x="0" y="1426558"/>
                </a:lnTo>
                <a:lnTo>
                  <a:pt x="0"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484" name="Google Shape;484;p8"/>
          <p:cNvGrpSpPr/>
          <p:nvPr/>
        </p:nvGrpSpPr>
        <p:grpSpPr>
          <a:xfrm>
            <a:off x="9022706" y="626132"/>
            <a:ext cx="1663236" cy="1496675"/>
            <a:chOff x="8671165" y="3767466"/>
            <a:chExt cx="986440" cy="887655"/>
          </a:xfrm>
        </p:grpSpPr>
        <p:sp>
          <p:nvSpPr>
            <p:cNvPr id="485" name="Google Shape;485;p8"/>
            <p:cNvSpPr/>
            <p:nvPr/>
          </p:nvSpPr>
          <p:spPr>
            <a:xfrm>
              <a:off x="8671165" y="3912736"/>
              <a:ext cx="986440" cy="16060"/>
            </a:xfrm>
            <a:custGeom>
              <a:rect b="b" l="l" r="r" t="t"/>
              <a:pathLst>
                <a:path extrusionOk="0" h="16060" w="986440">
                  <a:moveTo>
                    <a:pt x="975457" y="0"/>
                  </a:moveTo>
                  <a:lnTo>
                    <a:pt x="10715" y="214"/>
                  </a:lnTo>
                  <a:cubicBezTo>
                    <a:pt x="4688" y="214"/>
                    <a:pt x="0" y="3858"/>
                    <a:pt x="0" y="8244"/>
                  </a:cubicBezTo>
                  <a:cubicBezTo>
                    <a:pt x="0" y="12631"/>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6" name="Google Shape;486;p8"/>
            <p:cNvSpPr/>
            <p:nvPr/>
          </p:nvSpPr>
          <p:spPr>
            <a:xfrm>
              <a:off x="8671165" y="3767466"/>
              <a:ext cx="669726" cy="16066"/>
            </a:xfrm>
            <a:custGeom>
              <a:rect b="b" l="l" r="r" t="t"/>
              <a:pathLst>
                <a:path extrusionOk="0" h="16066" w="669726">
                  <a:moveTo>
                    <a:pt x="662293" y="0"/>
                  </a:moveTo>
                  <a:lnTo>
                    <a:pt x="7300" y="221"/>
                  </a:lnTo>
                  <a:cubicBezTo>
                    <a:pt x="3215" y="221"/>
                    <a:pt x="0" y="3864"/>
                    <a:pt x="0" y="8251"/>
                  </a:cubicBezTo>
                  <a:cubicBezTo>
                    <a:pt x="0" y="12637"/>
                    <a:pt x="3215" y="16067"/>
                    <a:pt x="7300" y="16067"/>
                  </a:cubicBezTo>
                  <a:lnTo>
                    <a:pt x="662293" y="16067"/>
                  </a:lnTo>
                  <a:cubicBezTo>
                    <a:pt x="666378" y="16067"/>
                    <a:pt x="669727" y="12423"/>
                    <a:pt x="669727" y="8036"/>
                  </a:cubicBezTo>
                  <a:cubicBezTo>
                    <a:pt x="669727" y="3643"/>
                    <a:pt x="666378" y="0"/>
                    <a:pt x="662293"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7" name="Google Shape;487;p8"/>
            <p:cNvSpPr/>
            <p:nvPr/>
          </p:nvSpPr>
          <p:spPr>
            <a:xfrm>
              <a:off x="8671165" y="4058107"/>
              <a:ext cx="986440" cy="15845"/>
            </a:xfrm>
            <a:custGeom>
              <a:rect b="b" l="l" r="r" t="t"/>
              <a:pathLst>
                <a:path extrusionOk="0" h="15845" w="986440">
                  <a:moveTo>
                    <a:pt x="10715" y="0"/>
                  </a:moveTo>
                  <a:cubicBezTo>
                    <a:pt x="4688" y="0"/>
                    <a:pt x="0" y="3643"/>
                    <a:pt x="0" y="8030"/>
                  </a:cubicBezTo>
                  <a:cubicBezTo>
                    <a:pt x="0" y="12423"/>
                    <a:pt x="4688" y="15846"/>
                    <a:pt x="10715" y="15846"/>
                  </a:cubicBezTo>
                  <a:lnTo>
                    <a:pt x="975457" y="15846"/>
                  </a:lnTo>
                  <a:cubicBezTo>
                    <a:pt x="981485" y="15846"/>
                    <a:pt x="986441" y="12203"/>
                    <a:pt x="986441" y="7816"/>
                  </a:cubicBezTo>
                  <a:cubicBezTo>
                    <a:pt x="986441" y="3429"/>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8" name="Google Shape;488;p8"/>
            <p:cNvSpPr/>
            <p:nvPr/>
          </p:nvSpPr>
          <p:spPr>
            <a:xfrm>
              <a:off x="8671165" y="4203264"/>
              <a:ext cx="986440" cy="16066"/>
            </a:xfrm>
            <a:custGeom>
              <a:rect b="b" l="l" r="r" t="t"/>
              <a:pathLst>
                <a:path extrusionOk="0" h="16066" w="986440">
                  <a:moveTo>
                    <a:pt x="975457" y="0"/>
                  </a:moveTo>
                  <a:lnTo>
                    <a:pt x="10715" y="221"/>
                  </a:lnTo>
                  <a:cubicBezTo>
                    <a:pt x="4688" y="221"/>
                    <a:pt x="0" y="3643"/>
                    <a:pt x="0" y="8030"/>
                  </a:cubicBezTo>
                  <a:cubicBezTo>
                    <a:pt x="0" y="12423"/>
                    <a:pt x="4688" y="16067"/>
                    <a:pt x="10715" y="16067"/>
                  </a:cubicBezTo>
                  <a:lnTo>
                    <a:pt x="975457" y="15846"/>
                  </a:lnTo>
                  <a:cubicBezTo>
                    <a:pt x="981485" y="15846"/>
                    <a:pt x="986441" y="12423"/>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9" name="Google Shape;489;p8"/>
            <p:cNvSpPr/>
            <p:nvPr/>
          </p:nvSpPr>
          <p:spPr>
            <a:xfrm>
              <a:off x="8671165" y="4348641"/>
              <a:ext cx="986440" cy="15845"/>
            </a:xfrm>
            <a:custGeom>
              <a:rect b="b" l="l" r="r" t="t"/>
              <a:pathLst>
                <a:path extrusionOk="0" h="15845" w="986440">
                  <a:moveTo>
                    <a:pt x="10715" y="0"/>
                  </a:moveTo>
                  <a:cubicBezTo>
                    <a:pt x="4688" y="0"/>
                    <a:pt x="0" y="3643"/>
                    <a:pt x="0" y="8030"/>
                  </a:cubicBezTo>
                  <a:cubicBezTo>
                    <a:pt x="0" y="12417"/>
                    <a:pt x="4688" y="15846"/>
                    <a:pt x="10715" y="15846"/>
                  </a:cubicBezTo>
                  <a:lnTo>
                    <a:pt x="975457" y="15846"/>
                  </a:lnTo>
                  <a:cubicBezTo>
                    <a:pt x="981485" y="15846"/>
                    <a:pt x="986441" y="12203"/>
                    <a:pt x="986441" y="7809"/>
                  </a:cubicBezTo>
                  <a:cubicBezTo>
                    <a:pt x="986441" y="342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0" name="Google Shape;490;p8"/>
            <p:cNvSpPr/>
            <p:nvPr/>
          </p:nvSpPr>
          <p:spPr>
            <a:xfrm>
              <a:off x="8671165" y="4493798"/>
              <a:ext cx="986440" cy="16060"/>
            </a:xfrm>
            <a:custGeom>
              <a:rect b="b" l="l" r="r" t="t"/>
              <a:pathLst>
                <a:path extrusionOk="0" h="16060" w="986440">
                  <a:moveTo>
                    <a:pt x="10715" y="0"/>
                  </a:moveTo>
                  <a:cubicBezTo>
                    <a:pt x="4688" y="0"/>
                    <a:pt x="0" y="3643"/>
                    <a:pt x="0" y="8030"/>
                  </a:cubicBezTo>
                  <a:cubicBezTo>
                    <a:pt x="0" y="12417"/>
                    <a:pt x="4688" y="16060"/>
                    <a:pt x="10715" y="16060"/>
                  </a:cubicBezTo>
                  <a:lnTo>
                    <a:pt x="975457" y="15846"/>
                  </a:lnTo>
                  <a:cubicBezTo>
                    <a:pt x="981485" y="15846"/>
                    <a:pt x="986441" y="12417"/>
                    <a:pt x="986441" y="8030"/>
                  </a:cubicBezTo>
                  <a:cubicBezTo>
                    <a:pt x="986441" y="364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1" name="Google Shape;491;p8"/>
            <p:cNvSpPr/>
            <p:nvPr/>
          </p:nvSpPr>
          <p:spPr>
            <a:xfrm>
              <a:off x="8671165" y="4639061"/>
              <a:ext cx="986440" cy="16060"/>
            </a:xfrm>
            <a:custGeom>
              <a:rect b="b" l="l" r="r" t="t"/>
              <a:pathLst>
                <a:path extrusionOk="0" h="16060" w="986440">
                  <a:moveTo>
                    <a:pt x="975457" y="0"/>
                  </a:moveTo>
                  <a:lnTo>
                    <a:pt x="10715" y="221"/>
                  </a:lnTo>
                  <a:cubicBezTo>
                    <a:pt x="4688" y="221"/>
                    <a:pt x="0" y="3643"/>
                    <a:pt x="0" y="8030"/>
                  </a:cubicBezTo>
                  <a:cubicBezTo>
                    <a:pt x="0" y="12423"/>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92" name="Google Shape;492;p8"/>
          <p:cNvGrpSpPr/>
          <p:nvPr/>
        </p:nvGrpSpPr>
        <p:grpSpPr>
          <a:xfrm>
            <a:off x="168534" y="2158069"/>
            <a:ext cx="3323627" cy="3318196"/>
            <a:chOff x="1632025" y="2099075"/>
            <a:chExt cx="3922609" cy="3916200"/>
          </a:xfrm>
        </p:grpSpPr>
        <p:sp>
          <p:nvSpPr>
            <p:cNvPr id="493" name="Google Shape;493;p8"/>
            <p:cNvSpPr/>
            <p:nvPr/>
          </p:nvSpPr>
          <p:spPr>
            <a:xfrm>
              <a:off x="1638434" y="2099075"/>
              <a:ext cx="3916200" cy="39162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94" name="Google Shape;494;p8"/>
            <p:cNvSpPr/>
            <p:nvPr/>
          </p:nvSpPr>
          <p:spPr>
            <a:xfrm>
              <a:off x="1632025" y="2104877"/>
              <a:ext cx="3916200" cy="609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495" name="Google Shape;495;p8"/>
          <p:cNvGrpSpPr/>
          <p:nvPr/>
        </p:nvGrpSpPr>
        <p:grpSpPr>
          <a:xfrm rot="1022271">
            <a:off x="186551" y="-241842"/>
            <a:ext cx="2285651" cy="2680219"/>
            <a:chOff x="1367510" y="76523"/>
            <a:chExt cx="2285678" cy="2680250"/>
          </a:xfrm>
        </p:grpSpPr>
        <p:grpSp>
          <p:nvGrpSpPr>
            <p:cNvPr id="496" name="Google Shape;496;p8"/>
            <p:cNvGrpSpPr/>
            <p:nvPr/>
          </p:nvGrpSpPr>
          <p:grpSpPr>
            <a:xfrm>
              <a:off x="1367510" y="76523"/>
              <a:ext cx="2285678" cy="2680250"/>
              <a:chOff x="2577852" y="585768"/>
              <a:chExt cx="1509396" cy="1769960"/>
            </a:xfrm>
          </p:grpSpPr>
          <p:sp>
            <p:nvSpPr>
              <p:cNvPr id="497" name="Google Shape;497;p8"/>
              <p:cNvSpPr/>
              <p:nvPr/>
            </p:nvSpPr>
            <p:spPr>
              <a:xfrm>
                <a:off x="2577852" y="585768"/>
                <a:ext cx="1509396" cy="1769960"/>
              </a:xfrm>
              <a:custGeom>
                <a:rect b="b" l="l" r="r" t="t"/>
                <a:pathLst>
                  <a:path extrusionOk="0" h="1769960" w="1509396">
                    <a:moveTo>
                      <a:pt x="0" y="0"/>
                    </a:moveTo>
                    <a:lnTo>
                      <a:pt x="0" y="1769961"/>
                    </a:lnTo>
                    <a:lnTo>
                      <a:pt x="1509396" y="1769961"/>
                    </a:lnTo>
                    <a:lnTo>
                      <a:pt x="1509396" y="0"/>
                    </a:lnTo>
                    <a:lnTo>
                      <a:pt x="1321250" y="0"/>
                    </a:lnTo>
                    <a:lnTo>
                      <a:pt x="1327733" y="119922"/>
                    </a:lnTo>
                    <a:lnTo>
                      <a:pt x="1327733" y="120130"/>
                    </a:lnTo>
                    <a:cubicBezTo>
                      <a:pt x="1340177" y="125132"/>
                      <a:pt x="1349084" y="137087"/>
                      <a:pt x="1349084" y="151319"/>
                    </a:cubicBezTo>
                    <a:cubicBezTo>
                      <a:pt x="1349084" y="169997"/>
                      <a:pt x="1333861" y="185220"/>
                      <a:pt x="1315176" y="185220"/>
                    </a:cubicBezTo>
                    <a:cubicBezTo>
                      <a:pt x="1296497" y="185220"/>
                      <a:pt x="1281274" y="169997"/>
                      <a:pt x="1281274" y="151319"/>
                    </a:cubicBezTo>
                    <a:cubicBezTo>
                      <a:pt x="1281274" y="138601"/>
                      <a:pt x="1288695" y="128006"/>
                      <a:pt x="1299062" y="122226"/>
                    </a:cubicBezTo>
                    <a:lnTo>
                      <a:pt x="1296758" y="0"/>
                    </a:lnTo>
                    <a:lnTo>
                      <a:pt x="1124518" y="0"/>
                    </a:lnTo>
                    <a:lnTo>
                      <a:pt x="1126192" y="119085"/>
                    </a:lnTo>
                    <a:cubicBezTo>
                      <a:pt x="1141027" y="122668"/>
                      <a:pt x="1152144" y="135379"/>
                      <a:pt x="1152144" y="151319"/>
                    </a:cubicBezTo>
                    <a:cubicBezTo>
                      <a:pt x="1152144" y="169997"/>
                      <a:pt x="1137129" y="185220"/>
                      <a:pt x="1118443" y="185220"/>
                    </a:cubicBezTo>
                    <a:cubicBezTo>
                      <a:pt x="1099765" y="185220"/>
                      <a:pt x="1084542" y="169997"/>
                      <a:pt x="1084542" y="151319"/>
                    </a:cubicBezTo>
                    <a:cubicBezTo>
                      <a:pt x="1084542" y="137944"/>
                      <a:pt x="1092539" y="126673"/>
                      <a:pt x="1103797" y="121181"/>
                    </a:cubicBezTo>
                    <a:lnTo>
                      <a:pt x="1098981" y="0"/>
                    </a:lnTo>
                    <a:lnTo>
                      <a:pt x="928408" y="0"/>
                    </a:lnTo>
                    <a:lnTo>
                      <a:pt x="930920" y="119292"/>
                    </a:lnTo>
                    <a:cubicBezTo>
                      <a:pt x="944964" y="123411"/>
                      <a:pt x="955405" y="135942"/>
                      <a:pt x="955412" y="151319"/>
                    </a:cubicBezTo>
                    <a:cubicBezTo>
                      <a:pt x="955412" y="169997"/>
                      <a:pt x="940397" y="185220"/>
                      <a:pt x="921711" y="185220"/>
                    </a:cubicBezTo>
                    <a:cubicBezTo>
                      <a:pt x="903033" y="185220"/>
                      <a:pt x="887810" y="169997"/>
                      <a:pt x="887810" y="151319"/>
                    </a:cubicBezTo>
                    <a:cubicBezTo>
                      <a:pt x="887810" y="135975"/>
                      <a:pt x="898298" y="123646"/>
                      <a:pt x="912295" y="119507"/>
                    </a:cubicBezTo>
                    <a:lnTo>
                      <a:pt x="913340" y="0"/>
                    </a:lnTo>
                    <a:lnTo>
                      <a:pt x="728750" y="0"/>
                    </a:lnTo>
                    <a:lnTo>
                      <a:pt x="733980" y="119292"/>
                    </a:lnTo>
                    <a:cubicBezTo>
                      <a:pt x="748098" y="123364"/>
                      <a:pt x="758680" y="135888"/>
                      <a:pt x="758680" y="151319"/>
                    </a:cubicBezTo>
                    <a:cubicBezTo>
                      <a:pt x="758680" y="169997"/>
                      <a:pt x="743457" y="185220"/>
                      <a:pt x="724771" y="185220"/>
                    </a:cubicBezTo>
                    <a:cubicBezTo>
                      <a:pt x="706093" y="185220"/>
                      <a:pt x="691078" y="169997"/>
                      <a:pt x="691078" y="151319"/>
                    </a:cubicBezTo>
                    <a:cubicBezTo>
                      <a:pt x="691078" y="137409"/>
                      <a:pt x="699382" y="125541"/>
                      <a:pt x="711377" y="120344"/>
                    </a:cubicBezTo>
                    <a:lnTo>
                      <a:pt x="706776" y="0"/>
                    </a:lnTo>
                    <a:lnTo>
                      <a:pt x="524691" y="0"/>
                    </a:lnTo>
                    <a:lnTo>
                      <a:pt x="532225" y="118455"/>
                    </a:lnTo>
                    <a:cubicBezTo>
                      <a:pt x="548834" y="120605"/>
                      <a:pt x="561947" y="134120"/>
                      <a:pt x="561947" y="151319"/>
                    </a:cubicBezTo>
                    <a:cubicBezTo>
                      <a:pt x="561947" y="169997"/>
                      <a:pt x="546725" y="185220"/>
                      <a:pt x="528039" y="185220"/>
                    </a:cubicBezTo>
                    <a:cubicBezTo>
                      <a:pt x="509361" y="185220"/>
                      <a:pt x="494138" y="169997"/>
                      <a:pt x="494138" y="151319"/>
                    </a:cubicBezTo>
                    <a:cubicBezTo>
                      <a:pt x="494138" y="138333"/>
                      <a:pt x="501819" y="127476"/>
                      <a:pt x="512555" y="121804"/>
                    </a:cubicBezTo>
                    <a:lnTo>
                      <a:pt x="511504" y="0"/>
                    </a:lnTo>
                    <a:lnTo>
                      <a:pt x="340516" y="0"/>
                    </a:lnTo>
                    <a:lnTo>
                      <a:pt x="337375" y="118877"/>
                    </a:lnTo>
                    <a:cubicBezTo>
                      <a:pt x="353046" y="121831"/>
                      <a:pt x="365209" y="134790"/>
                      <a:pt x="365215" y="151319"/>
                    </a:cubicBezTo>
                    <a:cubicBezTo>
                      <a:pt x="365215" y="169997"/>
                      <a:pt x="349992" y="185220"/>
                      <a:pt x="331307" y="185220"/>
                    </a:cubicBezTo>
                    <a:cubicBezTo>
                      <a:pt x="312628" y="185220"/>
                      <a:pt x="297405" y="169997"/>
                      <a:pt x="297405" y="151319"/>
                    </a:cubicBezTo>
                    <a:cubicBezTo>
                      <a:pt x="297405" y="139967"/>
                      <a:pt x="303473" y="130457"/>
                      <a:pt x="312052" y="124315"/>
                    </a:cubicBezTo>
                    <a:lnTo>
                      <a:pt x="314986" y="0"/>
                    </a:lnTo>
                    <a:lnTo>
                      <a:pt x="175803" y="0"/>
                    </a:lnTo>
                    <a:lnTo>
                      <a:pt x="137924" y="118248"/>
                    </a:lnTo>
                    <a:cubicBezTo>
                      <a:pt x="154955" y="120002"/>
                      <a:pt x="168276" y="133819"/>
                      <a:pt x="168269" y="151319"/>
                    </a:cubicBezTo>
                    <a:cubicBezTo>
                      <a:pt x="168269" y="169997"/>
                      <a:pt x="153260" y="185220"/>
                      <a:pt x="134575" y="185220"/>
                    </a:cubicBezTo>
                    <a:cubicBezTo>
                      <a:pt x="115896" y="185220"/>
                      <a:pt x="100673" y="169997"/>
                      <a:pt x="100673" y="151319"/>
                    </a:cubicBezTo>
                    <a:cubicBezTo>
                      <a:pt x="100673" y="139183"/>
                      <a:pt x="107404" y="129030"/>
                      <a:pt x="116995" y="123063"/>
                    </a:cubicBezTo>
                    <a:lnTo>
                      <a:pt x="140227" y="0"/>
                    </a:lnTo>
                    <a:lnTo>
                      <a:pt x="0" y="0"/>
                    </a:ln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8" name="Google Shape;498;p8"/>
              <p:cNvSpPr/>
              <p:nvPr/>
            </p:nvSpPr>
            <p:spPr>
              <a:xfrm>
                <a:off x="2732386" y="841380"/>
                <a:ext cx="16743" cy="1450379"/>
              </a:xfrm>
              <a:custGeom>
                <a:rect b="b" l="l" r="r" t="t"/>
                <a:pathLst>
                  <a:path extrusionOk="0" h="1450379" w="16743">
                    <a:moveTo>
                      <a:pt x="0" y="0"/>
                    </a:moveTo>
                    <a:lnTo>
                      <a:pt x="6075" y="1450380"/>
                    </a:lnTo>
                    <a:lnTo>
                      <a:pt x="16743" y="1450172"/>
                    </a:lnTo>
                    <a:lnTo>
                      <a:pt x="10676" y="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99" name="Google Shape;499;p8"/>
            <p:cNvGrpSpPr/>
            <p:nvPr/>
          </p:nvGrpSpPr>
          <p:grpSpPr>
            <a:xfrm>
              <a:off x="1458167" y="531943"/>
              <a:ext cx="2104367" cy="2059610"/>
              <a:chOff x="908437" y="1324616"/>
              <a:chExt cx="8760897" cy="1711635"/>
            </a:xfrm>
          </p:grpSpPr>
          <p:sp>
            <p:nvSpPr>
              <p:cNvPr id="500" name="Google Shape;500;p8"/>
              <p:cNvSpPr/>
              <p:nvPr/>
            </p:nvSpPr>
            <p:spPr>
              <a:xfrm>
                <a:off x="908437" y="1324616"/>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 name="Google Shape;501;p8"/>
              <p:cNvSpPr/>
              <p:nvPr/>
            </p:nvSpPr>
            <p:spPr>
              <a:xfrm>
                <a:off x="908437" y="2297779"/>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 name="Google Shape;502;p8"/>
              <p:cNvSpPr/>
              <p:nvPr/>
            </p:nvSpPr>
            <p:spPr>
              <a:xfrm>
                <a:off x="908437" y="181119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 name="Google Shape;503;p8"/>
              <p:cNvSpPr/>
              <p:nvPr/>
            </p:nvSpPr>
            <p:spPr>
              <a:xfrm>
                <a:off x="908437" y="278436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 name="Google Shape;504;p8"/>
              <p:cNvSpPr/>
              <p:nvPr/>
            </p:nvSpPr>
            <p:spPr>
              <a:xfrm>
                <a:off x="908437" y="1567910"/>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 name="Google Shape;505;p8"/>
              <p:cNvSpPr/>
              <p:nvPr/>
            </p:nvSpPr>
            <p:spPr>
              <a:xfrm>
                <a:off x="908437" y="2541073"/>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 name="Google Shape;506;p8"/>
              <p:cNvSpPr/>
              <p:nvPr/>
            </p:nvSpPr>
            <p:spPr>
              <a:xfrm>
                <a:off x="908437" y="2054491"/>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 name="Google Shape;507;p8"/>
              <p:cNvSpPr/>
              <p:nvPr/>
            </p:nvSpPr>
            <p:spPr>
              <a:xfrm>
                <a:off x="908437" y="3027654"/>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508" name="Google Shape;508;p8"/>
          <p:cNvSpPr/>
          <p:nvPr/>
        </p:nvSpPr>
        <p:spPr>
          <a:xfrm>
            <a:off x="813027" y="586946"/>
            <a:ext cx="10671000" cy="5885831"/>
          </a:xfrm>
          <a:custGeom>
            <a:rect b="b" l="l" r="r" t="t"/>
            <a:pathLst>
              <a:path extrusionOk="0" h="4894662" w="9401762">
                <a:moveTo>
                  <a:pt x="23614" y="0"/>
                </a:moveTo>
                <a:lnTo>
                  <a:pt x="22820" y="152400"/>
                </a:lnTo>
                <a:lnTo>
                  <a:pt x="94853" y="158750"/>
                </a:lnTo>
                <a:cubicBezTo>
                  <a:pt x="104120" y="143878"/>
                  <a:pt x="119898" y="133452"/>
                  <a:pt x="138706" y="133547"/>
                </a:cubicBezTo>
                <a:cubicBezTo>
                  <a:pt x="167554" y="133687"/>
                  <a:pt x="190840" y="157290"/>
                  <a:pt x="190700" y="186138"/>
                </a:cubicBezTo>
                <a:cubicBezTo>
                  <a:pt x="190560" y="214979"/>
                  <a:pt x="167154" y="238074"/>
                  <a:pt x="138313" y="237928"/>
                </a:cubicBezTo>
                <a:cubicBezTo>
                  <a:pt x="111964" y="237801"/>
                  <a:pt x="91163" y="218059"/>
                  <a:pt x="87709" y="192684"/>
                </a:cubicBezTo>
                <a:lnTo>
                  <a:pt x="22820" y="186931"/>
                </a:lnTo>
                <a:lnTo>
                  <a:pt x="21828" y="404616"/>
                </a:lnTo>
                <a:lnTo>
                  <a:pt x="92273" y="390131"/>
                </a:lnTo>
                <a:cubicBezTo>
                  <a:pt x="101190" y="373869"/>
                  <a:pt x="117868" y="362649"/>
                  <a:pt x="137716" y="362744"/>
                </a:cubicBezTo>
                <a:cubicBezTo>
                  <a:pt x="166564" y="362883"/>
                  <a:pt x="190046" y="386290"/>
                  <a:pt x="189906" y="415131"/>
                </a:cubicBezTo>
                <a:cubicBezTo>
                  <a:pt x="189767" y="443979"/>
                  <a:pt x="165967" y="467068"/>
                  <a:pt x="137119" y="466922"/>
                </a:cubicBezTo>
                <a:cubicBezTo>
                  <a:pt x="112420" y="466808"/>
                  <a:pt x="92838" y="449510"/>
                  <a:pt x="87511" y="426441"/>
                </a:cubicBezTo>
                <a:lnTo>
                  <a:pt x="21629" y="439738"/>
                </a:lnTo>
                <a:lnTo>
                  <a:pt x="20836" y="608413"/>
                </a:lnTo>
                <a:lnTo>
                  <a:pt x="97234" y="610591"/>
                </a:lnTo>
                <a:cubicBezTo>
                  <a:pt x="106871" y="599211"/>
                  <a:pt x="120442" y="591655"/>
                  <a:pt x="136522" y="591744"/>
                </a:cubicBezTo>
                <a:cubicBezTo>
                  <a:pt x="165370" y="591884"/>
                  <a:pt x="188852" y="615283"/>
                  <a:pt x="188712" y="644131"/>
                </a:cubicBezTo>
                <a:cubicBezTo>
                  <a:pt x="188573" y="672973"/>
                  <a:pt x="164970" y="696271"/>
                  <a:pt x="136128" y="696119"/>
                </a:cubicBezTo>
                <a:cubicBezTo>
                  <a:pt x="107621" y="695979"/>
                  <a:pt x="84736" y="673106"/>
                  <a:pt x="84336" y="644722"/>
                </a:cubicBezTo>
                <a:lnTo>
                  <a:pt x="20638" y="642544"/>
                </a:lnTo>
                <a:lnTo>
                  <a:pt x="19645" y="839191"/>
                </a:lnTo>
                <a:lnTo>
                  <a:pt x="94654" y="841572"/>
                </a:lnTo>
                <a:cubicBezTo>
                  <a:pt x="104260" y="829158"/>
                  <a:pt x="118423" y="820655"/>
                  <a:pt x="135334" y="820738"/>
                </a:cubicBezTo>
                <a:cubicBezTo>
                  <a:pt x="164182" y="820877"/>
                  <a:pt x="187665" y="844283"/>
                  <a:pt x="187525" y="873125"/>
                </a:cubicBezTo>
                <a:cubicBezTo>
                  <a:pt x="187385" y="901973"/>
                  <a:pt x="163782" y="925271"/>
                  <a:pt x="134934" y="925119"/>
                </a:cubicBezTo>
                <a:cubicBezTo>
                  <a:pt x="107118" y="924986"/>
                  <a:pt x="85189" y="902938"/>
                  <a:pt x="83741" y="875506"/>
                </a:cubicBezTo>
                <a:lnTo>
                  <a:pt x="19447" y="873525"/>
                </a:lnTo>
                <a:lnTo>
                  <a:pt x="18454" y="1086841"/>
                </a:lnTo>
                <a:lnTo>
                  <a:pt x="91281" y="1074141"/>
                </a:lnTo>
                <a:cubicBezTo>
                  <a:pt x="100644" y="1059758"/>
                  <a:pt x="115900" y="1049465"/>
                  <a:pt x="134344" y="1049534"/>
                </a:cubicBezTo>
                <a:cubicBezTo>
                  <a:pt x="163185" y="1049674"/>
                  <a:pt x="186668" y="1073474"/>
                  <a:pt x="186528" y="1102322"/>
                </a:cubicBezTo>
                <a:cubicBezTo>
                  <a:pt x="186388" y="1131170"/>
                  <a:pt x="162589" y="1154271"/>
                  <a:pt x="133747" y="1154113"/>
                </a:cubicBezTo>
                <a:cubicBezTo>
                  <a:pt x="107967" y="1153992"/>
                  <a:pt x="87683" y="1135037"/>
                  <a:pt x="83542" y="1110456"/>
                </a:cubicBezTo>
                <a:lnTo>
                  <a:pt x="18256" y="1121766"/>
                </a:lnTo>
                <a:lnTo>
                  <a:pt x="17264" y="1311275"/>
                </a:lnTo>
                <a:lnTo>
                  <a:pt x="84336" y="1313263"/>
                </a:lnTo>
                <a:cubicBezTo>
                  <a:pt x="91664" y="1293127"/>
                  <a:pt x="110494" y="1278420"/>
                  <a:pt x="133150" y="1278535"/>
                </a:cubicBezTo>
                <a:cubicBezTo>
                  <a:pt x="161998" y="1278674"/>
                  <a:pt x="185480" y="1302474"/>
                  <a:pt x="185341" y="1331316"/>
                </a:cubicBezTo>
                <a:cubicBezTo>
                  <a:pt x="185201" y="1360164"/>
                  <a:pt x="161598" y="1383265"/>
                  <a:pt x="132756" y="1383113"/>
                </a:cubicBezTo>
                <a:cubicBezTo>
                  <a:pt x="109866" y="1382998"/>
                  <a:pt x="90896" y="1368120"/>
                  <a:pt x="83939" y="1347591"/>
                </a:cubicBezTo>
                <a:lnTo>
                  <a:pt x="17066" y="1345406"/>
                </a:lnTo>
                <a:lnTo>
                  <a:pt x="16272" y="1526978"/>
                </a:lnTo>
                <a:lnTo>
                  <a:pt x="89495" y="1531341"/>
                </a:lnTo>
                <a:cubicBezTo>
                  <a:pt x="98932" y="1517390"/>
                  <a:pt x="113852" y="1507446"/>
                  <a:pt x="131963" y="1507528"/>
                </a:cubicBezTo>
                <a:cubicBezTo>
                  <a:pt x="160804" y="1507668"/>
                  <a:pt x="184287" y="1531468"/>
                  <a:pt x="184147" y="1560316"/>
                </a:cubicBezTo>
                <a:cubicBezTo>
                  <a:pt x="184007" y="1589164"/>
                  <a:pt x="160411" y="1612265"/>
                  <a:pt x="131562" y="1612106"/>
                </a:cubicBezTo>
                <a:cubicBezTo>
                  <a:pt x="104704" y="1611979"/>
                  <a:pt x="83556" y="1591570"/>
                  <a:pt x="80764" y="1565472"/>
                </a:cubicBezTo>
                <a:lnTo>
                  <a:pt x="16073" y="1561306"/>
                </a:lnTo>
                <a:lnTo>
                  <a:pt x="15279" y="1757960"/>
                </a:lnTo>
                <a:lnTo>
                  <a:pt x="88503" y="1760144"/>
                </a:lnTo>
                <a:cubicBezTo>
                  <a:pt x="97951" y="1746263"/>
                  <a:pt x="112914" y="1736636"/>
                  <a:pt x="130966" y="1736725"/>
                </a:cubicBezTo>
                <a:cubicBezTo>
                  <a:pt x="159814" y="1736865"/>
                  <a:pt x="183296" y="1760468"/>
                  <a:pt x="183156" y="1789309"/>
                </a:cubicBezTo>
                <a:cubicBezTo>
                  <a:pt x="183017" y="1818157"/>
                  <a:pt x="159217" y="1841259"/>
                  <a:pt x="130375" y="1841106"/>
                </a:cubicBezTo>
                <a:cubicBezTo>
                  <a:pt x="103459" y="1840973"/>
                  <a:pt x="82491" y="1820443"/>
                  <a:pt x="79772" y="1794275"/>
                </a:cubicBezTo>
                <a:lnTo>
                  <a:pt x="15081" y="1792288"/>
                </a:lnTo>
                <a:lnTo>
                  <a:pt x="14089" y="1988941"/>
                </a:lnTo>
                <a:lnTo>
                  <a:pt x="86122" y="1991125"/>
                </a:lnTo>
                <a:cubicBezTo>
                  <a:pt x="95367" y="1976145"/>
                  <a:pt x="111086" y="1965630"/>
                  <a:pt x="129975" y="1965725"/>
                </a:cubicBezTo>
                <a:cubicBezTo>
                  <a:pt x="158823" y="1965865"/>
                  <a:pt x="182109" y="1989265"/>
                  <a:pt x="181969" y="2018113"/>
                </a:cubicBezTo>
                <a:cubicBezTo>
                  <a:pt x="181829" y="2046954"/>
                  <a:pt x="158226" y="2070252"/>
                  <a:pt x="129378" y="2070100"/>
                </a:cubicBezTo>
                <a:cubicBezTo>
                  <a:pt x="103263" y="2069973"/>
                  <a:pt x="82719" y="2050510"/>
                  <a:pt x="78978" y="2025453"/>
                </a:cubicBezTo>
                <a:lnTo>
                  <a:pt x="13891" y="2023269"/>
                </a:lnTo>
                <a:lnTo>
                  <a:pt x="12898" y="2202460"/>
                </a:lnTo>
                <a:lnTo>
                  <a:pt x="92472" y="2209406"/>
                </a:lnTo>
                <a:cubicBezTo>
                  <a:pt x="101919" y="2200332"/>
                  <a:pt x="114652" y="2194655"/>
                  <a:pt x="128788" y="2194719"/>
                </a:cubicBezTo>
                <a:cubicBezTo>
                  <a:pt x="157629" y="2194859"/>
                  <a:pt x="180915" y="2218265"/>
                  <a:pt x="180775" y="2247106"/>
                </a:cubicBezTo>
                <a:cubicBezTo>
                  <a:pt x="180635" y="2275955"/>
                  <a:pt x="157032" y="2299449"/>
                  <a:pt x="128191" y="2299297"/>
                </a:cubicBezTo>
                <a:cubicBezTo>
                  <a:pt x="99345" y="2299157"/>
                  <a:pt x="76258" y="2275554"/>
                  <a:pt x="76398" y="2246713"/>
                </a:cubicBezTo>
                <a:cubicBezTo>
                  <a:pt x="76405" y="2245290"/>
                  <a:pt x="77074" y="2244122"/>
                  <a:pt x="77192" y="2242744"/>
                </a:cubicBezTo>
                <a:lnTo>
                  <a:pt x="12898" y="2236984"/>
                </a:lnTo>
                <a:lnTo>
                  <a:pt x="11906" y="2442966"/>
                </a:lnTo>
                <a:lnTo>
                  <a:pt x="86519" y="2445150"/>
                </a:lnTo>
                <a:cubicBezTo>
                  <a:pt x="96100" y="2432406"/>
                  <a:pt x="110628" y="2423649"/>
                  <a:pt x="127791" y="2423719"/>
                </a:cubicBezTo>
                <a:cubicBezTo>
                  <a:pt x="156639" y="2423858"/>
                  <a:pt x="179924" y="2447455"/>
                  <a:pt x="179784" y="2476303"/>
                </a:cubicBezTo>
                <a:cubicBezTo>
                  <a:pt x="179645" y="2505151"/>
                  <a:pt x="156042" y="2528449"/>
                  <a:pt x="127200" y="2528291"/>
                </a:cubicBezTo>
                <a:cubicBezTo>
                  <a:pt x="99597" y="2528158"/>
                  <a:pt x="77569" y="2506408"/>
                  <a:pt x="75803" y="2479281"/>
                </a:cubicBezTo>
                <a:lnTo>
                  <a:pt x="11708" y="2477097"/>
                </a:lnTo>
                <a:lnTo>
                  <a:pt x="10517" y="2695975"/>
                </a:lnTo>
                <a:lnTo>
                  <a:pt x="80169" y="2681688"/>
                </a:lnTo>
                <a:cubicBezTo>
                  <a:pt x="88816" y="2664581"/>
                  <a:pt x="106137" y="2652617"/>
                  <a:pt x="126603" y="2652713"/>
                </a:cubicBezTo>
                <a:cubicBezTo>
                  <a:pt x="155451" y="2652852"/>
                  <a:pt x="178730" y="2676455"/>
                  <a:pt x="178591" y="2705297"/>
                </a:cubicBezTo>
                <a:cubicBezTo>
                  <a:pt x="178451" y="2734145"/>
                  <a:pt x="155051" y="2757450"/>
                  <a:pt x="126203" y="2757291"/>
                </a:cubicBezTo>
                <a:cubicBezTo>
                  <a:pt x="101899" y="2757170"/>
                  <a:pt x="82314" y="2740114"/>
                  <a:pt x="76597" y="2717603"/>
                </a:cubicBezTo>
                <a:lnTo>
                  <a:pt x="10319" y="2731097"/>
                </a:lnTo>
                <a:lnTo>
                  <a:pt x="9525" y="2906516"/>
                </a:lnTo>
                <a:lnTo>
                  <a:pt x="80566" y="2908897"/>
                </a:lnTo>
                <a:cubicBezTo>
                  <a:pt x="89574" y="2892959"/>
                  <a:pt x="105809" y="2881630"/>
                  <a:pt x="125409" y="2881713"/>
                </a:cubicBezTo>
                <a:cubicBezTo>
                  <a:pt x="154257" y="2881852"/>
                  <a:pt x="177543" y="2905449"/>
                  <a:pt x="177403" y="2934297"/>
                </a:cubicBezTo>
                <a:cubicBezTo>
                  <a:pt x="177263" y="2963145"/>
                  <a:pt x="153857" y="2986246"/>
                  <a:pt x="125016" y="2986088"/>
                </a:cubicBezTo>
                <a:cubicBezTo>
                  <a:pt x="99411" y="2985967"/>
                  <a:pt x="79155" y="2967164"/>
                  <a:pt x="74811" y="2942831"/>
                </a:cubicBezTo>
                <a:lnTo>
                  <a:pt x="9525" y="2940844"/>
                </a:lnTo>
                <a:lnTo>
                  <a:pt x="8533" y="3137497"/>
                </a:lnTo>
                <a:lnTo>
                  <a:pt x="78184" y="3139681"/>
                </a:lnTo>
                <a:cubicBezTo>
                  <a:pt x="86846" y="3122619"/>
                  <a:pt x="103983" y="3110605"/>
                  <a:pt x="124420" y="3110706"/>
                </a:cubicBezTo>
                <a:cubicBezTo>
                  <a:pt x="153267" y="3110846"/>
                  <a:pt x="176552" y="3134449"/>
                  <a:pt x="176413" y="3163291"/>
                </a:cubicBezTo>
                <a:cubicBezTo>
                  <a:pt x="176273" y="3192139"/>
                  <a:pt x="152670" y="3215247"/>
                  <a:pt x="123825" y="3215088"/>
                </a:cubicBezTo>
                <a:cubicBezTo>
                  <a:pt x="98896" y="3214967"/>
                  <a:pt x="79106" y="3197200"/>
                  <a:pt x="74017" y="3173813"/>
                </a:cubicBezTo>
                <a:lnTo>
                  <a:pt x="8334" y="3171825"/>
                </a:lnTo>
                <a:lnTo>
                  <a:pt x="7541" y="3351410"/>
                </a:lnTo>
                <a:lnTo>
                  <a:pt x="83939" y="3358356"/>
                </a:lnTo>
                <a:cubicBezTo>
                  <a:pt x="93574" y="3347130"/>
                  <a:pt x="107280" y="3339846"/>
                  <a:pt x="123229" y="3339903"/>
                </a:cubicBezTo>
                <a:cubicBezTo>
                  <a:pt x="152073" y="3340043"/>
                  <a:pt x="175358" y="3363443"/>
                  <a:pt x="175219" y="3392291"/>
                </a:cubicBezTo>
                <a:cubicBezTo>
                  <a:pt x="175079" y="3421139"/>
                  <a:pt x="151679" y="3444247"/>
                  <a:pt x="122833" y="3444081"/>
                </a:cubicBezTo>
                <a:cubicBezTo>
                  <a:pt x="93988" y="3443942"/>
                  <a:pt x="70503" y="3420739"/>
                  <a:pt x="70644" y="3391891"/>
                </a:cubicBezTo>
                <a:lnTo>
                  <a:pt x="7342" y="3386138"/>
                </a:lnTo>
                <a:lnTo>
                  <a:pt x="6151" y="3591325"/>
                </a:lnTo>
                <a:lnTo>
                  <a:pt x="78581" y="3593706"/>
                </a:lnTo>
                <a:cubicBezTo>
                  <a:pt x="87892" y="3579044"/>
                  <a:pt x="103383" y="3568834"/>
                  <a:pt x="122039" y="3568897"/>
                </a:cubicBezTo>
                <a:cubicBezTo>
                  <a:pt x="150886" y="3569037"/>
                  <a:pt x="174171" y="3592443"/>
                  <a:pt x="174031" y="3621285"/>
                </a:cubicBezTo>
                <a:cubicBezTo>
                  <a:pt x="173892" y="3650132"/>
                  <a:pt x="150485" y="3673462"/>
                  <a:pt x="121642" y="3673278"/>
                </a:cubicBezTo>
                <a:cubicBezTo>
                  <a:pt x="95295" y="3673151"/>
                  <a:pt x="74494" y="3653212"/>
                  <a:pt x="71041" y="3627838"/>
                </a:cubicBezTo>
                <a:lnTo>
                  <a:pt x="6151" y="3625850"/>
                </a:lnTo>
                <a:lnTo>
                  <a:pt x="5159" y="3842741"/>
                </a:lnTo>
                <a:lnTo>
                  <a:pt x="73223" y="3828853"/>
                </a:lnTo>
                <a:cubicBezTo>
                  <a:pt x="81440" y="3810610"/>
                  <a:pt x="99753" y="3797637"/>
                  <a:pt x="121047" y="3797700"/>
                </a:cubicBezTo>
                <a:cubicBezTo>
                  <a:pt x="149895" y="3797840"/>
                  <a:pt x="173377" y="3821436"/>
                  <a:pt x="173238" y="3850285"/>
                </a:cubicBezTo>
                <a:cubicBezTo>
                  <a:pt x="173098" y="3879132"/>
                  <a:pt x="149298" y="3902437"/>
                  <a:pt x="120451" y="3902272"/>
                </a:cubicBezTo>
                <a:cubicBezTo>
                  <a:pt x="96712" y="3902158"/>
                  <a:pt x="77678" y="3886092"/>
                  <a:pt x="71438" y="3864375"/>
                </a:cubicBezTo>
                <a:lnTo>
                  <a:pt x="4961" y="3877869"/>
                </a:lnTo>
                <a:lnTo>
                  <a:pt x="3969" y="4050310"/>
                </a:lnTo>
                <a:lnTo>
                  <a:pt x="75604" y="4052494"/>
                </a:lnTo>
                <a:cubicBezTo>
                  <a:pt x="84811" y="4037343"/>
                  <a:pt x="100833" y="4026580"/>
                  <a:pt x="119856" y="4026694"/>
                </a:cubicBezTo>
                <a:cubicBezTo>
                  <a:pt x="148701" y="4026833"/>
                  <a:pt x="172183" y="4050633"/>
                  <a:pt x="172044" y="4079481"/>
                </a:cubicBezTo>
                <a:cubicBezTo>
                  <a:pt x="171904" y="4108323"/>
                  <a:pt x="148301" y="4131437"/>
                  <a:pt x="119459" y="4131272"/>
                </a:cubicBezTo>
                <a:cubicBezTo>
                  <a:pt x="93450" y="4131145"/>
                  <a:pt x="72926" y="4111727"/>
                  <a:pt x="69056" y="4086822"/>
                </a:cubicBezTo>
                <a:lnTo>
                  <a:pt x="3770" y="4084835"/>
                </a:lnTo>
                <a:lnTo>
                  <a:pt x="2976" y="4281291"/>
                </a:lnTo>
                <a:lnTo>
                  <a:pt x="73223" y="4283475"/>
                </a:lnTo>
                <a:cubicBezTo>
                  <a:pt x="82140" y="4267213"/>
                  <a:pt x="98812" y="4255618"/>
                  <a:pt x="118666" y="4255694"/>
                </a:cubicBezTo>
                <a:cubicBezTo>
                  <a:pt x="147514" y="4255834"/>
                  <a:pt x="170996" y="4279634"/>
                  <a:pt x="170856" y="4308475"/>
                </a:cubicBezTo>
                <a:cubicBezTo>
                  <a:pt x="170717" y="4337323"/>
                  <a:pt x="147114" y="4360437"/>
                  <a:pt x="118269" y="4360266"/>
                </a:cubicBezTo>
                <a:cubicBezTo>
                  <a:pt x="92948" y="4360145"/>
                  <a:pt x="72927" y="4341736"/>
                  <a:pt x="68263" y="4317803"/>
                </a:cubicBezTo>
                <a:lnTo>
                  <a:pt x="2778" y="4315816"/>
                </a:lnTo>
                <a:lnTo>
                  <a:pt x="1984" y="4495203"/>
                </a:lnTo>
                <a:lnTo>
                  <a:pt x="79375" y="4502150"/>
                </a:lnTo>
                <a:cubicBezTo>
                  <a:pt x="88981" y="4491679"/>
                  <a:pt x="102347" y="4484643"/>
                  <a:pt x="117673" y="4484688"/>
                </a:cubicBezTo>
                <a:cubicBezTo>
                  <a:pt x="146517" y="4484827"/>
                  <a:pt x="169999" y="4508627"/>
                  <a:pt x="169859" y="4537475"/>
                </a:cubicBezTo>
                <a:cubicBezTo>
                  <a:pt x="169720" y="4566317"/>
                  <a:pt x="145920" y="4589456"/>
                  <a:pt x="117078" y="4589266"/>
                </a:cubicBezTo>
                <a:cubicBezTo>
                  <a:pt x="88233" y="4589126"/>
                  <a:pt x="65146" y="4565726"/>
                  <a:pt x="65286" y="4536878"/>
                </a:cubicBezTo>
                <a:cubicBezTo>
                  <a:pt x="65288" y="4536364"/>
                  <a:pt x="65665" y="4535996"/>
                  <a:pt x="65683" y="4535488"/>
                </a:cubicBezTo>
                <a:lnTo>
                  <a:pt x="1786" y="4529735"/>
                </a:lnTo>
                <a:lnTo>
                  <a:pt x="794" y="4735316"/>
                </a:lnTo>
                <a:lnTo>
                  <a:pt x="73819" y="4737697"/>
                </a:lnTo>
                <a:cubicBezTo>
                  <a:pt x="83234" y="4723607"/>
                  <a:pt x="98269" y="4713770"/>
                  <a:pt x="116483" y="4713885"/>
                </a:cubicBezTo>
                <a:cubicBezTo>
                  <a:pt x="145329" y="4714024"/>
                  <a:pt x="168812" y="4737424"/>
                  <a:pt x="168672" y="4766272"/>
                </a:cubicBezTo>
                <a:cubicBezTo>
                  <a:pt x="168532" y="4795120"/>
                  <a:pt x="144929" y="4818457"/>
                  <a:pt x="116086" y="4818260"/>
                </a:cubicBezTo>
                <a:cubicBezTo>
                  <a:pt x="89346" y="4818133"/>
                  <a:pt x="68435" y="4797756"/>
                  <a:pt x="65484" y="4771828"/>
                </a:cubicBezTo>
                <a:lnTo>
                  <a:pt x="595" y="4769644"/>
                </a:lnTo>
                <a:lnTo>
                  <a:pt x="0" y="4894663"/>
                </a:lnTo>
                <a:lnTo>
                  <a:pt x="9401762" y="4888110"/>
                </a:lnTo>
                <a:lnTo>
                  <a:pt x="9401762" y="10319"/>
                </a:lnTo>
                <a:lnTo>
                  <a:pt x="23614" y="0"/>
                </a:lnTo>
                <a:close/>
              </a:path>
            </a:pathLst>
          </a:custGeom>
          <a:solidFill>
            <a:schemeClr val="l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09" name="Google Shape;509;p8"/>
          <p:cNvGrpSpPr/>
          <p:nvPr/>
        </p:nvGrpSpPr>
        <p:grpSpPr>
          <a:xfrm>
            <a:off x="1265424" y="1164236"/>
            <a:ext cx="9954131" cy="4987129"/>
            <a:chOff x="908437" y="1324616"/>
            <a:chExt cx="8760897" cy="4144543"/>
          </a:xfrm>
        </p:grpSpPr>
        <p:sp>
          <p:nvSpPr>
            <p:cNvPr id="510" name="Google Shape;510;p8"/>
            <p:cNvSpPr/>
            <p:nvPr/>
          </p:nvSpPr>
          <p:spPr>
            <a:xfrm>
              <a:off x="908437" y="1324616"/>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 name="Google Shape;511;p8"/>
            <p:cNvSpPr/>
            <p:nvPr/>
          </p:nvSpPr>
          <p:spPr>
            <a:xfrm>
              <a:off x="908437" y="3270948"/>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 name="Google Shape;512;p8"/>
            <p:cNvSpPr/>
            <p:nvPr/>
          </p:nvSpPr>
          <p:spPr>
            <a:xfrm>
              <a:off x="908437" y="2297779"/>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 name="Google Shape;513;p8"/>
            <p:cNvSpPr/>
            <p:nvPr/>
          </p:nvSpPr>
          <p:spPr>
            <a:xfrm>
              <a:off x="908437" y="4244111"/>
              <a:ext cx="8760897" cy="8591"/>
            </a:xfrm>
            <a:custGeom>
              <a:rect b="b" l="l" r="r" t="t"/>
              <a:pathLst>
                <a:path extrusionOk="0" h="8591" w="8760897">
                  <a:moveTo>
                    <a:pt x="0" y="8591"/>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 name="Google Shape;514;p8"/>
            <p:cNvSpPr/>
            <p:nvPr/>
          </p:nvSpPr>
          <p:spPr>
            <a:xfrm>
              <a:off x="908437" y="181119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5" name="Google Shape;515;p8"/>
            <p:cNvSpPr/>
            <p:nvPr/>
          </p:nvSpPr>
          <p:spPr>
            <a:xfrm>
              <a:off x="908437" y="3757529"/>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 name="Google Shape;516;p8"/>
            <p:cNvSpPr/>
            <p:nvPr/>
          </p:nvSpPr>
          <p:spPr>
            <a:xfrm>
              <a:off x="908437" y="278436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 name="Google Shape;517;p8"/>
            <p:cNvSpPr/>
            <p:nvPr/>
          </p:nvSpPr>
          <p:spPr>
            <a:xfrm>
              <a:off x="908437" y="4730693"/>
              <a:ext cx="8760897" cy="8591"/>
            </a:xfrm>
            <a:custGeom>
              <a:rect b="b" l="l" r="r" t="t"/>
              <a:pathLst>
                <a:path extrusionOk="0" h="8591" w="8760897">
                  <a:moveTo>
                    <a:pt x="0" y="8591"/>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 name="Google Shape;518;p8"/>
            <p:cNvSpPr/>
            <p:nvPr/>
          </p:nvSpPr>
          <p:spPr>
            <a:xfrm>
              <a:off x="908437" y="5217274"/>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9" name="Google Shape;519;p8"/>
            <p:cNvSpPr/>
            <p:nvPr/>
          </p:nvSpPr>
          <p:spPr>
            <a:xfrm>
              <a:off x="908437" y="1567910"/>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0" name="Google Shape;520;p8"/>
            <p:cNvSpPr/>
            <p:nvPr/>
          </p:nvSpPr>
          <p:spPr>
            <a:xfrm>
              <a:off x="908437" y="3514235"/>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1" name="Google Shape;521;p8"/>
            <p:cNvSpPr/>
            <p:nvPr/>
          </p:nvSpPr>
          <p:spPr>
            <a:xfrm>
              <a:off x="908437" y="2541073"/>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2" name="Google Shape;522;p8"/>
            <p:cNvSpPr/>
            <p:nvPr/>
          </p:nvSpPr>
          <p:spPr>
            <a:xfrm>
              <a:off x="908437" y="4487398"/>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 name="Google Shape;523;p8"/>
            <p:cNvSpPr/>
            <p:nvPr/>
          </p:nvSpPr>
          <p:spPr>
            <a:xfrm>
              <a:off x="908437" y="2054491"/>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 name="Google Shape;524;p8"/>
            <p:cNvSpPr/>
            <p:nvPr/>
          </p:nvSpPr>
          <p:spPr>
            <a:xfrm>
              <a:off x="908437" y="400081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 name="Google Shape;525;p8"/>
            <p:cNvSpPr/>
            <p:nvPr/>
          </p:nvSpPr>
          <p:spPr>
            <a:xfrm>
              <a:off x="908437" y="3027654"/>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 name="Google Shape;526;p8"/>
            <p:cNvSpPr/>
            <p:nvPr/>
          </p:nvSpPr>
          <p:spPr>
            <a:xfrm>
              <a:off x="908437" y="497398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8"/>
            <p:cNvSpPr/>
            <p:nvPr/>
          </p:nvSpPr>
          <p:spPr>
            <a:xfrm>
              <a:off x="908437" y="5460562"/>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28" name="Google Shape;528;p8"/>
          <p:cNvSpPr txBox="1"/>
          <p:nvPr>
            <p:ph type="title"/>
          </p:nvPr>
        </p:nvSpPr>
        <p:spPr>
          <a:xfrm>
            <a:off x="1682500" y="1089350"/>
            <a:ext cx="91035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529" name="Google Shape;529;p8"/>
          <p:cNvSpPr txBox="1"/>
          <p:nvPr>
            <p:ph idx="1" type="body"/>
          </p:nvPr>
        </p:nvSpPr>
        <p:spPr>
          <a:xfrm>
            <a:off x="1682500" y="2345057"/>
            <a:ext cx="4273500" cy="36639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sz="2000"/>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530" name="Google Shape;530;p8"/>
          <p:cNvSpPr txBox="1"/>
          <p:nvPr>
            <p:ph idx="2" type="body"/>
          </p:nvPr>
        </p:nvSpPr>
        <p:spPr>
          <a:xfrm>
            <a:off x="6512585" y="2345057"/>
            <a:ext cx="4273500" cy="36639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sz="2000"/>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531" name="Google Shape;531;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532" name="Google Shape;532;p8"/>
          <p:cNvSpPr/>
          <p:nvPr/>
        </p:nvSpPr>
        <p:spPr>
          <a:xfrm>
            <a:off x="10264515" y="69638"/>
            <a:ext cx="313156" cy="742681"/>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533" name="Shape 533"/>
        <p:cNvGrpSpPr/>
        <p:nvPr/>
      </p:nvGrpSpPr>
      <p:grpSpPr>
        <a:xfrm>
          <a:off x="0" y="0"/>
          <a:ext cx="0" cy="0"/>
          <a:chOff x="0" y="0"/>
          <a:chExt cx="0" cy="0"/>
        </a:xfrm>
      </p:grpSpPr>
      <p:grpSp>
        <p:nvGrpSpPr>
          <p:cNvPr id="534" name="Google Shape;534;p9"/>
          <p:cNvGrpSpPr/>
          <p:nvPr/>
        </p:nvGrpSpPr>
        <p:grpSpPr>
          <a:xfrm>
            <a:off x="898201" y="961875"/>
            <a:ext cx="3089563" cy="5580819"/>
            <a:chOff x="8538424" y="399111"/>
            <a:chExt cx="1297863" cy="2344389"/>
          </a:xfrm>
        </p:grpSpPr>
        <p:sp>
          <p:nvSpPr>
            <p:cNvPr id="535" name="Google Shape;535;p9"/>
            <p:cNvSpPr/>
            <p:nvPr/>
          </p:nvSpPr>
          <p:spPr>
            <a:xfrm>
              <a:off x="8538424" y="459943"/>
              <a:ext cx="1297863" cy="2283557"/>
            </a:xfrm>
            <a:custGeom>
              <a:rect b="b" l="l" r="r" t="t"/>
              <a:pathLst>
                <a:path extrusionOk="0" h="2283557" w="1297863">
                  <a:moveTo>
                    <a:pt x="649032" y="0"/>
                  </a:moveTo>
                  <a:cubicBezTo>
                    <a:pt x="300841" y="-1"/>
                    <a:pt x="17481" y="235976"/>
                    <a:pt x="1474" y="532015"/>
                  </a:cubicBezTo>
                  <a:cubicBezTo>
                    <a:pt x="1206" y="537172"/>
                    <a:pt x="804" y="542302"/>
                    <a:pt x="670" y="547499"/>
                  </a:cubicBezTo>
                  <a:lnTo>
                    <a:pt x="670" y="568850"/>
                  </a:lnTo>
                  <a:lnTo>
                    <a:pt x="670" y="1692317"/>
                  </a:lnTo>
                  <a:lnTo>
                    <a:pt x="1942" y="1692317"/>
                  </a:lnTo>
                  <a:cubicBezTo>
                    <a:pt x="1139" y="1703300"/>
                    <a:pt x="0" y="1714237"/>
                    <a:pt x="0" y="1725381"/>
                  </a:cubicBezTo>
                  <a:cubicBezTo>
                    <a:pt x="0" y="2033636"/>
                    <a:pt x="290594" y="2283558"/>
                    <a:pt x="649032" y="2283558"/>
                  </a:cubicBezTo>
                  <a:cubicBezTo>
                    <a:pt x="1007470" y="2283558"/>
                    <a:pt x="1297863" y="2033636"/>
                    <a:pt x="1297863" y="1725381"/>
                  </a:cubicBezTo>
                  <a:cubicBezTo>
                    <a:pt x="1297863" y="1714237"/>
                    <a:pt x="1296725" y="1703300"/>
                    <a:pt x="1295921" y="1692317"/>
                  </a:cubicBezTo>
                  <a:lnTo>
                    <a:pt x="1296792" y="1692317"/>
                  </a:lnTo>
                  <a:lnTo>
                    <a:pt x="1296792" y="575963"/>
                  </a:lnTo>
                  <a:lnTo>
                    <a:pt x="1296792" y="540387"/>
                  </a:lnTo>
                  <a:cubicBezTo>
                    <a:pt x="1296658" y="537588"/>
                    <a:pt x="1296524" y="534801"/>
                    <a:pt x="1296390" y="532015"/>
                  </a:cubicBezTo>
                  <a:cubicBezTo>
                    <a:pt x="1280384" y="235976"/>
                    <a:pt x="997223" y="0"/>
                    <a:pt x="649032"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36" name="Google Shape;536;p9"/>
            <p:cNvGrpSpPr/>
            <p:nvPr/>
          </p:nvGrpSpPr>
          <p:grpSpPr>
            <a:xfrm>
              <a:off x="8718849" y="808413"/>
              <a:ext cx="922951" cy="1587459"/>
              <a:chOff x="8718849" y="808413"/>
              <a:chExt cx="922951" cy="1587459"/>
            </a:xfrm>
          </p:grpSpPr>
          <p:sp>
            <p:nvSpPr>
              <p:cNvPr id="537" name="Google Shape;537;p9"/>
              <p:cNvSpPr/>
              <p:nvPr/>
            </p:nvSpPr>
            <p:spPr>
              <a:xfrm>
                <a:off x="8718849" y="808413"/>
                <a:ext cx="922951" cy="14854"/>
              </a:xfrm>
              <a:custGeom>
                <a:rect b="b" l="l" r="r" t="t"/>
                <a:pathLst>
                  <a:path extrusionOk="0" h="14854" w="922951">
                    <a:moveTo>
                      <a:pt x="5023" y="0"/>
                    </a:moveTo>
                    <a:cubicBezTo>
                      <a:pt x="2277" y="-20"/>
                      <a:pt x="0" y="2244"/>
                      <a:pt x="0" y="5023"/>
                    </a:cubicBezTo>
                    <a:cubicBezTo>
                      <a:pt x="0" y="7796"/>
                      <a:pt x="2277" y="10026"/>
                      <a:pt x="5023" y="10046"/>
                    </a:cubicBezTo>
                    <a:lnTo>
                      <a:pt x="917927" y="14855"/>
                    </a:lnTo>
                    <a:cubicBezTo>
                      <a:pt x="920740" y="14868"/>
                      <a:pt x="922950" y="12604"/>
                      <a:pt x="922950" y="9832"/>
                    </a:cubicBezTo>
                    <a:cubicBezTo>
                      <a:pt x="923017" y="7059"/>
                      <a:pt x="920740" y="4822"/>
                      <a:pt x="917927" y="4809"/>
                    </a:cubicBezTo>
                    <a:lnTo>
                      <a:pt x="5023"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8" name="Google Shape;538;p9"/>
              <p:cNvSpPr/>
              <p:nvPr/>
            </p:nvSpPr>
            <p:spPr>
              <a:xfrm>
                <a:off x="8718849" y="1033187"/>
                <a:ext cx="922951" cy="14653"/>
              </a:xfrm>
              <a:custGeom>
                <a:rect b="b" l="l" r="r" t="t"/>
                <a:pathLst>
                  <a:path extrusionOk="0" h="14653" w="922951">
                    <a:moveTo>
                      <a:pt x="5023" y="0"/>
                    </a:moveTo>
                    <a:cubicBezTo>
                      <a:pt x="2277" y="-13"/>
                      <a:pt x="0" y="2250"/>
                      <a:pt x="0" y="5023"/>
                    </a:cubicBezTo>
                    <a:cubicBezTo>
                      <a:pt x="0" y="7796"/>
                      <a:pt x="2277" y="10033"/>
                      <a:pt x="5023" y="10046"/>
                    </a:cubicBezTo>
                    <a:lnTo>
                      <a:pt x="917927" y="14654"/>
                    </a:lnTo>
                    <a:cubicBezTo>
                      <a:pt x="920740" y="14667"/>
                      <a:pt x="922950" y="12403"/>
                      <a:pt x="922950" y="9631"/>
                    </a:cubicBezTo>
                    <a:cubicBezTo>
                      <a:pt x="923017" y="6851"/>
                      <a:pt x="920740" y="4621"/>
                      <a:pt x="917927" y="4608"/>
                    </a:cubicBezTo>
                    <a:lnTo>
                      <a:pt x="5023"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9" name="Google Shape;539;p9"/>
              <p:cNvSpPr/>
              <p:nvPr/>
            </p:nvSpPr>
            <p:spPr>
              <a:xfrm>
                <a:off x="8718849" y="1257753"/>
                <a:ext cx="922951" cy="14653"/>
              </a:xfrm>
              <a:custGeom>
                <a:rect b="b" l="l" r="r" t="t"/>
                <a:pathLst>
                  <a:path extrusionOk="0" h="14653" w="922951">
                    <a:moveTo>
                      <a:pt x="5023" y="0"/>
                    </a:moveTo>
                    <a:cubicBezTo>
                      <a:pt x="2277" y="-13"/>
                      <a:pt x="0" y="2250"/>
                      <a:pt x="0" y="5023"/>
                    </a:cubicBezTo>
                    <a:cubicBezTo>
                      <a:pt x="0" y="7796"/>
                      <a:pt x="2277" y="10033"/>
                      <a:pt x="5023" y="10046"/>
                    </a:cubicBezTo>
                    <a:lnTo>
                      <a:pt x="917927" y="14654"/>
                    </a:lnTo>
                    <a:cubicBezTo>
                      <a:pt x="920740" y="14667"/>
                      <a:pt x="922950" y="12611"/>
                      <a:pt x="922950" y="9838"/>
                    </a:cubicBezTo>
                    <a:cubicBezTo>
                      <a:pt x="923017" y="7066"/>
                      <a:pt x="920740" y="4621"/>
                      <a:pt x="917927" y="4608"/>
                    </a:cubicBezTo>
                    <a:lnTo>
                      <a:pt x="5023"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0" name="Google Shape;540;p9"/>
              <p:cNvSpPr/>
              <p:nvPr/>
            </p:nvSpPr>
            <p:spPr>
              <a:xfrm>
                <a:off x="8718849" y="1482533"/>
                <a:ext cx="922951" cy="14647"/>
              </a:xfrm>
              <a:custGeom>
                <a:rect b="b" l="l" r="r" t="t"/>
                <a:pathLst>
                  <a:path extrusionOk="0" h="14647" w="922951">
                    <a:moveTo>
                      <a:pt x="5023" y="0"/>
                    </a:moveTo>
                    <a:cubicBezTo>
                      <a:pt x="2277" y="-13"/>
                      <a:pt x="0" y="2250"/>
                      <a:pt x="0" y="5023"/>
                    </a:cubicBezTo>
                    <a:cubicBezTo>
                      <a:pt x="0" y="7796"/>
                      <a:pt x="2277" y="10033"/>
                      <a:pt x="5023" y="10046"/>
                    </a:cubicBezTo>
                    <a:lnTo>
                      <a:pt x="917927" y="14647"/>
                    </a:lnTo>
                    <a:cubicBezTo>
                      <a:pt x="920740" y="14660"/>
                      <a:pt x="922950" y="12397"/>
                      <a:pt x="922950" y="9624"/>
                    </a:cubicBezTo>
                    <a:cubicBezTo>
                      <a:pt x="923017" y="6851"/>
                      <a:pt x="920740" y="4614"/>
                      <a:pt x="917927" y="4601"/>
                    </a:cubicBezTo>
                    <a:lnTo>
                      <a:pt x="5023"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1" name="Google Shape;541;p9"/>
              <p:cNvSpPr/>
              <p:nvPr/>
            </p:nvSpPr>
            <p:spPr>
              <a:xfrm>
                <a:off x="8718849" y="1707099"/>
                <a:ext cx="922951" cy="14653"/>
              </a:xfrm>
              <a:custGeom>
                <a:rect b="b" l="l" r="r" t="t"/>
                <a:pathLst>
                  <a:path extrusionOk="0" h="14653" w="922951">
                    <a:moveTo>
                      <a:pt x="5023" y="0"/>
                    </a:moveTo>
                    <a:cubicBezTo>
                      <a:pt x="2277" y="-13"/>
                      <a:pt x="0" y="2250"/>
                      <a:pt x="0" y="5023"/>
                    </a:cubicBezTo>
                    <a:cubicBezTo>
                      <a:pt x="0" y="7796"/>
                      <a:pt x="2277" y="10033"/>
                      <a:pt x="5023" y="10046"/>
                    </a:cubicBezTo>
                    <a:lnTo>
                      <a:pt x="917927" y="14654"/>
                    </a:lnTo>
                    <a:cubicBezTo>
                      <a:pt x="920740" y="14667"/>
                      <a:pt x="922950" y="12403"/>
                      <a:pt x="922950" y="9631"/>
                    </a:cubicBezTo>
                    <a:cubicBezTo>
                      <a:pt x="923017" y="6851"/>
                      <a:pt x="920740" y="4621"/>
                      <a:pt x="917927" y="4608"/>
                    </a:cubicBezTo>
                    <a:lnTo>
                      <a:pt x="5023"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2" name="Google Shape;542;p9"/>
              <p:cNvSpPr/>
              <p:nvPr/>
            </p:nvSpPr>
            <p:spPr>
              <a:xfrm>
                <a:off x="8718849" y="1931879"/>
                <a:ext cx="922951" cy="14647"/>
              </a:xfrm>
              <a:custGeom>
                <a:rect b="b" l="l" r="r" t="t"/>
                <a:pathLst>
                  <a:path extrusionOk="0" h="14647" w="922951">
                    <a:moveTo>
                      <a:pt x="5023" y="0"/>
                    </a:moveTo>
                    <a:cubicBezTo>
                      <a:pt x="2277" y="-20"/>
                      <a:pt x="0" y="2036"/>
                      <a:pt x="0" y="4809"/>
                    </a:cubicBezTo>
                    <a:cubicBezTo>
                      <a:pt x="0" y="7581"/>
                      <a:pt x="2277" y="10026"/>
                      <a:pt x="5023" y="10046"/>
                    </a:cubicBezTo>
                    <a:lnTo>
                      <a:pt x="917927" y="14647"/>
                    </a:lnTo>
                    <a:cubicBezTo>
                      <a:pt x="920740" y="14660"/>
                      <a:pt x="922950" y="12397"/>
                      <a:pt x="922950" y="9624"/>
                    </a:cubicBezTo>
                    <a:cubicBezTo>
                      <a:pt x="923017" y="6851"/>
                      <a:pt x="920740" y="4615"/>
                      <a:pt x="917927" y="4601"/>
                    </a:cubicBezTo>
                    <a:lnTo>
                      <a:pt x="5023"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3" name="Google Shape;543;p9"/>
              <p:cNvSpPr/>
              <p:nvPr/>
            </p:nvSpPr>
            <p:spPr>
              <a:xfrm>
                <a:off x="8718849" y="2156445"/>
                <a:ext cx="922951" cy="14646"/>
              </a:xfrm>
              <a:custGeom>
                <a:rect b="b" l="l" r="r" t="t"/>
                <a:pathLst>
                  <a:path extrusionOk="0" h="14646" w="922951">
                    <a:moveTo>
                      <a:pt x="5023" y="0"/>
                    </a:moveTo>
                    <a:cubicBezTo>
                      <a:pt x="2277" y="-13"/>
                      <a:pt x="0" y="2250"/>
                      <a:pt x="0" y="5023"/>
                    </a:cubicBezTo>
                    <a:cubicBezTo>
                      <a:pt x="0" y="7796"/>
                      <a:pt x="2277" y="10032"/>
                      <a:pt x="5023" y="10046"/>
                    </a:cubicBezTo>
                    <a:lnTo>
                      <a:pt x="917927" y="14647"/>
                    </a:lnTo>
                    <a:cubicBezTo>
                      <a:pt x="920740" y="14660"/>
                      <a:pt x="922950" y="12403"/>
                      <a:pt x="922950" y="9624"/>
                    </a:cubicBezTo>
                    <a:cubicBezTo>
                      <a:pt x="923017" y="6851"/>
                      <a:pt x="920740" y="4614"/>
                      <a:pt x="917927" y="4601"/>
                    </a:cubicBezTo>
                    <a:lnTo>
                      <a:pt x="5023"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4" name="Google Shape;544;p9"/>
              <p:cNvSpPr/>
              <p:nvPr/>
            </p:nvSpPr>
            <p:spPr>
              <a:xfrm>
                <a:off x="8718849" y="2381219"/>
                <a:ext cx="922951" cy="14653"/>
              </a:xfrm>
              <a:custGeom>
                <a:rect b="b" l="l" r="r" t="t"/>
                <a:pathLst>
                  <a:path extrusionOk="0" h="14653" w="922951">
                    <a:moveTo>
                      <a:pt x="5023" y="0"/>
                    </a:moveTo>
                    <a:cubicBezTo>
                      <a:pt x="2277" y="-13"/>
                      <a:pt x="0" y="2043"/>
                      <a:pt x="0" y="4815"/>
                    </a:cubicBezTo>
                    <a:cubicBezTo>
                      <a:pt x="0" y="7588"/>
                      <a:pt x="2277" y="10033"/>
                      <a:pt x="5023" y="10046"/>
                    </a:cubicBezTo>
                    <a:lnTo>
                      <a:pt x="917927" y="14654"/>
                    </a:lnTo>
                    <a:cubicBezTo>
                      <a:pt x="920740" y="14667"/>
                      <a:pt x="922950" y="12404"/>
                      <a:pt x="922950" y="9631"/>
                    </a:cubicBezTo>
                    <a:cubicBezTo>
                      <a:pt x="923017" y="6858"/>
                      <a:pt x="920740" y="4621"/>
                      <a:pt x="917927" y="4608"/>
                    </a:cubicBezTo>
                    <a:lnTo>
                      <a:pt x="5023"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45" name="Google Shape;545;p9"/>
            <p:cNvSpPr/>
            <p:nvPr/>
          </p:nvSpPr>
          <p:spPr>
            <a:xfrm>
              <a:off x="8991899" y="399111"/>
              <a:ext cx="184224" cy="266731"/>
            </a:xfrm>
            <a:custGeom>
              <a:rect b="b" l="l" r="r" t="t"/>
              <a:pathLst>
                <a:path extrusionOk="0" h="423382" w="292419">
                  <a:moveTo>
                    <a:pt x="90012" y="56"/>
                  </a:moveTo>
                  <a:cubicBezTo>
                    <a:pt x="77958" y="-370"/>
                    <a:pt x="65902" y="1642"/>
                    <a:pt x="54182" y="6543"/>
                  </a:cubicBezTo>
                  <a:cubicBezTo>
                    <a:pt x="7502" y="26147"/>
                    <a:pt x="-12791" y="83178"/>
                    <a:pt x="8373" y="133582"/>
                  </a:cubicBezTo>
                  <a:cubicBezTo>
                    <a:pt x="10047" y="137563"/>
                    <a:pt x="13128" y="140537"/>
                    <a:pt x="15271" y="144256"/>
                  </a:cubicBezTo>
                  <a:cubicBezTo>
                    <a:pt x="23174" y="142318"/>
                    <a:pt x="31344" y="140917"/>
                    <a:pt x="39314" y="139233"/>
                  </a:cubicBezTo>
                  <a:cubicBezTo>
                    <a:pt x="36100" y="134480"/>
                    <a:pt x="32416" y="130044"/>
                    <a:pt x="30139" y="124582"/>
                  </a:cubicBezTo>
                  <a:cubicBezTo>
                    <a:pt x="13797" y="85672"/>
                    <a:pt x="28933" y="42695"/>
                    <a:pt x="63223" y="28309"/>
                  </a:cubicBezTo>
                  <a:cubicBezTo>
                    <a:pt x="97446" y="13924"/>
                    <a:pt x="138768" y="33139"/>
                    <a:pt x="155110" y="72051"/>
                  </a:cubicBezTo>
                  <a:cubicBezTo>
                    <a:pt x="155378" y="72745"/>
                    <a:pt x="169643" y="107370"/>
                    <a:pt x="176206" y="123327"/>
                  </a:cubicBezTo>
                  <a:cubicBezTo>
                    <a:pt x="204535" y="191873"/>
                    <a:pt x="267289" y="343657"/>
                    <a:pt x="267289" y="343497"/>
                  </a:cubicBezTo>
                  <a:cubicBezTo>
                    <a:pt x="273049" y="365544"/>
                    <a:pt x="262601" y="387853"/>
                    <a:pt x="242175" y="396452"/>
                  </a:cubicBezTo>
                  <a:cubicBezTo>
                    <a:pt x="219069" y="406123"/>
                    <a:pt x="192815" y="395240"/>
                    <a:pt x="183104" y="372174"/>
                  </a:cubicBezTo>
                  <a:lnTo>
                    <a:pt x="84521" y="131071"/>
                  </a:lnTo>
                  <a:lnTo>
                    <a:pt x="75747" y="109305"/>
                  </a:lnTo>
                  <a:cubicBezTo>
                    <a:pt x="73336" y="103312"/>
                    <a:pt x="66438" y="100369"/>
                    <a:pt x="60478" y="102816"/>
                  </a:cubicBezTo>
                  <a:cubicBezTo>
                    <a:pt x="54517" y="105264"/>
                    <a:pt x="51570" y="112102"/>
                    <a:pt x="53981" y="118095"/>
                  </a:cubicBezTo>
                  <a:lnTo>
                    <a:pt x="60678" y="134628"/>
                  </a:lnTo>
                  <a:lnTo>
                    <a:pt x="161338" y="381169"/>
                  </a:lnTo>
                  <a:cubicBezTo>
                    <a:pt x="176072" y="416283"/>
                    <a:pt x="216390" y="432691"/>
                    <a:pt x="251350" y="418004"/>
                  </a:cubicBezTo>
                  <a:cubicBezTo>
                    <a:pt x="282827" y="404803"/>
                    <a:pt x="298766" y="370554"/>
                    <a:pt x="290059" y="337429"/>
                  </a:cubicBezTo>
                  <a:cubicBezTo>
                    <a:pt x="289725" y="336177"/>
                    <a:pt x="232396" y="198056"/>
                    <a:pt x="201321" y="123118"/>
                  </a:cubicBezTo>
                  <a:cubicBezTo>
                    <a:pt x="192615" y="102136"/>
                    <a:pt x="177546" y="65180"/>
                    <a:pt x="176608" y="63051"/>
                  </a:cubicBezTo>
                  <a:cubicBezTo>
                    <a:pt x="160736" y="25249"/>
                    <a:pt x="126111" y="1333"/>
                    <a:pt x="90012" y="56"/>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46" name="Google Shape;546;p9"/>
          <p:cNvGrpSpPr/>
          <p:nvPr/>
        </p:nvGrpSpPr>
        <p:grpSpPr>
          <a:xfrm>
            <a:off x="4434197" y="1626752"/>
            <a:ext cx="3323625" cy="4562965"/>
            <a:chOff x="1632025" y="2099084"/>
            <a:chExt cx="3922607" cy="5385300"/>
          </a:xfrm>
        </p:grpSpPr>
        <p:sp>
          <p:nvSpPr>
            <p:cNvPr id="547" name="Google Shape;547;p9"/>
            <p:cNvSpPr/>
            <p:nvPr/>
          </p:nvSpPr>
          <p:spPr>
            <a:xfrm>
              <a:off x="1638432" y="2099084"/>
              <a:ext cx="3916200" cy="53853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8" name="Google Shape;548;p9"/>
            <p:cNvSpPr/>
            <p:nvPr/>
          </p:nvSpPr>
          <p:spPr>
            <a:xfrm>
              <a:off x="1632025" y="2104877"/>
              <a:ext cx="3916200" cy="609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549" name="Google Shape;549;p9"/>
          <p:cNvGrpSpPr/>
          <p:nvPr/>
        </p:nvGrpSpPr>
        <p:grpSpPr>
          <a:xfrm>
            <a:off x="8110269" y="1415956"/>
            <a:ext cx="3147448" cy="4912550"/>
            <a:chOff x="7887227" y="227956"/>
            <a:chExt cx="3971543" cy="6198801"/>
          </a:xfrm>
        </p:grpSpPr>
        <p:sp>
          <p:nvSpPr>
            <p:cNvPr id="550" name="Google Shape;550;p9"/>
            <p:cNvSpPr/>
            <p:nvPr/>
          </p:nvSpPr>
          <p:spPr>
            <a:xfrm>
              <a:off x="7887227" y="227956"/>
              <a:ext cx="3971543" cy="6198801"/>
            </a:xfrm>
            <a:custGeom>
              <a:rect b="b" l="l" r="r" t="t"/>
              <a:pathLst>
                <a:path extrusionOk="0" h="6198801" w="3971543">
                  <a:moveTo>
                    <a:pt x="0" y="0"/>
                  </a:moveTo>
                  <a:lnTo>
                    <a:pt x="254" y="167590"/>
                  </a:lnTo>
                  <a:lnTo>
                    <a:pt x="82550" y="174144"/>
                  </a:lnTo>
                  <a:cubicBezTo>
                    <a:pt x="92964" y="157697"/>
                    <a:pt x="110998" y="146394"/>
                    <a:pt x="132461" y="146369"/>
                  </a:cubicBezTo>
                  <a:cubicBezTo>
                    <a:pt x="165417" y="146312"/>
                    <a:pt x="192151" y="171877"/>
                    <a:pt x="192215" y="203633"/>
                  </a:cubicBezTo>
                  <a:cubicBezTo>
                    <a:pt x="192278" y="235396"/>
                    <a:pt x="165735" y="261164"/>
                    <a:pt x="132779" y="261215"/>
                  </a:cubicBezTo>
                  <a:cubicBezTo>
                    <a:pt x="102680" y="261266"/>
                    <a:pt x="78677" y="239511"/>
                    <a:pt x="74549" y="211596"/>
                  </a:cubicBezTo>
                  <a:lnTo>
                    <a:pt x="444" y="205817"/>
                  </a:lnTo>
                  <a:lnTo>
                    <a:pt x="889" y="445346"/>
                  </a:lnTo>
                  <a:lnTo>
                    <a:pt x="81280" y="429115"/>
                  </a:lnTo>
                  <a:cubicBezTo>
                    <a:pt x="91313" y="411145"/>
                    <a:pt x="110109" y="398419"/>
                    <a:pt x="132779" y="398375"/>
                  </a:cubicBezTo>
                  <a:cubicBezTo>
                    <a:pt x="165735" y="398318"/>
                    <a:pt x="192659" y="424042"/>
                    <a:pt x="192659" y="455798"/>
                  </a:cubicBezTo>
                  <a:cubicBezTo>
                    <a:pt x="192722" y="487561"/>
                    <a:pt x="165989" y="513329"/>
                    <a:pt x="133096" y="513380"/>
                  </a:cubicBezTo>
                  <a:cubicBezTo>
                    <a:pt x="104839" y="513431"/>
                    <a:pt x="82359" y="494266"/>
                    <a:pt x="76136" y="468904"/>
                  </a:cubicBezTo>
                  <a:lnTo>
                    <a:pt x="889" y="484202"/>
                  </a:lnTo>
                  <a:lnTo>
                    <a:pt x="1206" y="669736"/>
                  </a:lnTo>
                  <a:lnTo>
                    <a:pt x="88455" y="671609"/>
                  </a:lnTo>
                  <a:cubicBezTo>
                    <a:pt x="99378" y="658998"/>
                    <a:pt x="114871" y="650724"/>
                    <a:pt x="133223" y="650698"/>
                  </a:cubicBezTo>
                  <a:cubicBezTo>
                    <a:pt x="166180" y="650641"/>
                    <a:pt x="193230" y="676200"/>
                    <a:pt x="193294" y="707963"/>
                  </a:cubicBezTo>
                  <a:cubicBezTo>
                    <a:pt x="193357" y="739725"/>
                    <a:pt x="166497" y="765494"/>
                    <a:pt x="133541" y="765545"/>
                  </a:cubicBezTo>
                  <a:cubicBezTo>
                    <a:pt x="100965" y="765602"/>
                    <a:pt x="74613" y="740456"/>
                    <a:pt x="73914" y="709214"/>
                  </a:cubicBezTo>
                  <a:lnTo>
                    <a:pt x="1397" y="707493"/>
                  </a:lnTo>
                  <a:lnTo>
                    <a:pt x="1524" y="924085"/>
                  </a:lnTo>
                  <a:lnTo>
                    <a:pt x="87376" y="925958"/>
                  </a:lnTo>
                  <a:cubicBezTo>
                    <a:pt x="98234" y="912211"/>
                    <a:pt x="114554" y="902895"/>
                    <a:pt x="133858" y="902863"/>
                  </a:cubicBezTo>
                  <a:cubicBezTo>
                    <a:pt x="166815" y="902800"/>
                    <a:pt x="193739" y="928365"/>
                    <a:pt x="193802" y="960128"/>
                  </a:cubicBezTo>
                  <a:cubicBezTo>
                    <a:pt x="193802" y="991890"/>
                    <a:pt x="166942" y="1017665"/>
                    <a:pt x="133985" y="1017709"/>
                  </a:cubicBezTo>
                  <a:cubicBezTo>
                    <a:pt x="102235" y="1017767"/>
                    <a:pt x="76898" y="993751"/>
                    <a:pt x="75057" y="963563"/>
                  </a:cubicBezTo>
                  <a:lnTo>
                    <a:pt x="1715" y="961842"/>
                  </a:lnTo>
                  <a:lnTo>
                    <a:pt x="2159" y="1196532"/>
                  </a:lnTo>
                  <a:lnTo>
                    <a:pt x="85027" y="1182022"/>
                  </a:lnTo>
                  <a:cubicBezTo>
                    <a:pt x="95631" y="1166109"/>
                    <a:pt x="113284" y="1154768"/>
                    <a:pt x="134303" y="1154711"/>
                  </a:cubicBezTo>
                  <a:cubicBezTo>
                    <a:pt x="167259" y="1154654"/>
                    <a:pt x="194056" y="1180530"/>
                    <a:pt x="194119" y="1212292"/>
                  </a:cubicBezTo>
                  <a:cubicBezTo>
                    <a:pt x="194119" y="1244055"/>
                    <a:pt x="167449" y="1269830"/>
                    <a:pt x="134493" y="1269874"/>
                  </a:cubicBezTo>
                  <a:cubicBezTo>
                    <a:pt x="105029" y="1269925"/>
                    <a:pt x="81661" y="1249161"/>
                    <a:pt x="76771" y="1222122"/>
                  </a:cubicBezTo>
                  <a:lnTo>
                    <a:pt x="2159" y="1235076"/>
                  </a:lnTo>
                  <a:lnTo>
                    <a:pt x="2604" y="1443705"/>
                  </a:lnTo>
                  <a:lnTo>
                    <a:pt x="79248" y="1445420"/>
                  </a:lnTo>
                  <a:cubicBezTo>
                    <a:pt x="87440" y="1423195"/>
                    <a:pt x="108903" y="1407079"/>
                    <a:pt x="134810" y="1407034"/>
                  </a:cubicBezTo>
                  <a:cubicBezTo>
                    <a:pt x="167704" y="1406977"/>
                    <a:pt x="194501" y="1432853"/>
                    <a:pt x="194564" y="1464616"/>
                  </a:cubicBezTo>
                  <a:cubicBezTo>
                    <a:pt x="194628" y="1496372"/>
                    <a:pt x="167894" y="1521995"/>
                    <a:pt x="134938" y="1522039"/>
                  </a:cubicBezTo>
                  <a:cubicBezTo>
                    <a:pt x="108839" y="1522084"/>
                    <a:pt x="87185" y="1505732"/>
                    <a:pt x="79057" y="1483184"/>
                  </a:cubicBezTo>
                  <a:lnTo>
                    <a:pt x="2604" y="1481463"/>
                  </a:lnTo>
                  <a:lnTo>
                    <a:pt x="3111" y="1681354"/>
                  </a:lnTo>
                  <a:lnTo>
                    <a:pt x="86551" y="1685571"/>
                  </a:lnTo>
                  <a:cubicBezTo>
                    <a:pt x="97218" y="1670140"/>
                    <a:pt x="114427" y="1659237"/>
                    <a:pt x="135128" y="1659199"/>
                  </a:cubicBezTo>
                  <a:cubicBezTo>
                    <a:pt x="168021" y="1659142"/>
                    <a:pt x="194945" y="1684860"/>
                    <a:pt x="195008" y="1716622"/>
                  </a:cubicBezTo>
                  <a:cubicBezTo>
                    <a:pt x="195072" y="1748385"/>
                    <a:pt x="168211" y="1774166"/>
                    <a:pt x="135255" y="1774204"/>
                  </a:cubicBezTo>
                  <a:cubicBezTo>
                    <a:pt x="104584" y="1774255"/>
                    <a:pt x="80264" y="1751731"/>
                    <a:pt x="76898" y="1723017"/>
                  </a:cubicBezTo>
                  <a:lnTo>
                    <a:pt x="3111" y="1719118"/>
                  </a:lnTo>
                  <a:lnTo>
                    <a:pt x="3556" y="1935551"/>
                  </a:lnTo>
                  <a:lnTo>
                    <a:pt x="87185" y="1937424"/>
                  </a:lnTo>
                  <a:cubicBezTo>
                    <a:pt x="97917" y="1922070"/>
                    <a:pt x="114935" y="1911396"/>
                    <a:pt x="135572" y="1911364"/>
                  </a:cubicBezTo>
                  <a:cubicBezTo>
                    <a:pt x="168529" y="1911307"/>
                    <a:pt x="195453" y="1937183"/>
                    <a:pt x="195517" y="1968940"/>
                  </a:cubicBezTo>
                  <a:cubicBezTo>
                    <a:pt x="195580" y="2000702"/>
                    <a:pt x="168656" y="2026477"/>
                    <a:pt x="135699" y="2026521"/>
                  </a:cubicBezTo>
                  <a:cubicBezTo>
                    <a:pt x="104966" y="2026578"/>
                    <a:pt x="80645" y="2003826"/>
                    <a:pt x="77343" y="1975029"/>
                  </a:cubicBezTo>
                  <a:lnTo>
                    <a:pt x="3556" y="1973467"/>
                  </a:lnTo>
                  <a:lnTo>
                    <a:pt x="3873" y="2189901"/>
                  </a:lnTo>
                  <a:lnTo>
                    <a:pt x="86233" y="2191767"/>
                  </a:lnTo>
                  <a:cubicBezTo>
                    <a:pt x="96710" y="2175213"/>
                    <a:pt x="114491" y="2163561"/>
                    <a:pt x="136017" y="2163529"/>
                  </a:cubicBezTo>
                  <a:cubicBezTo>
                    <a:pt x="168973" y="2163466"/>
                    <a:pt x="195897" y="2189189"/>
                    <a:pt x="195961" y="2220952"/>
                  </a:cubicBezTo>
                  <a:cubicBezTo>
                    <a:pt x="196024" y="2252715"/>
                    <a:pt x="169164" y="2278483"/>
                    <a:pt x="136207" y="2278527"/>
                  </a:cubicBezTo>
                  <a:cubicBezTo>
                    <a:pt x="106363" y="2278585"/>
                    <a:pt x="82741" y="2257096"/>
                    <a:pt x="78295" y="2229531"/>
                  </a:cubicBezTo>
                  <a:lnTo>
                    <a:pt x="3873" y="2227658"/>
                  </a:lnTo>
                  <a:lnTo>
                    <a:pt x="4318" y="2424895"/>
                  </a:lnTo>
                  <a:lnTo>
                    <a:pt x="95314" y="2432229"/>
                  </a:lnTo>
                  <a:cubicBezTo>
                    <a:pt x="106045" y="2422171"/>
                    <a:pt x="120396" y="2415719"/>
                    <a:pt x="136525" y="2415694"/>
                  </a:cubicBezTo>
                  <a:cubicBezTo>
                    <a:pt x="169481" y="2415630"/>
                    <a:pt x="196215" y="2441195"/>
                    <a:pt x="196279" y="2472958"/>
                  </a:cubicBezTo>
                  <a:cubicBezTo>
                    <a:pt x="196342" y="2504721"/>
                    <a:pt x="169608" y="2530807"/>
                    <a:pt x="136652" y="2530851"/>
                  </a:cubicBezTo>
                  <a:cubicBezTo>
                    <a:pt x="103695" y="2530908"/>
                    <a:pt x="77089" y="2505032"/>
                    <a:pt x="77089" y="2473269"/>
                  </a:cubicBezTo>
                  <a:cubicBezTo>
                    <a:pt x="77026" y="2471707"/>
                    <a:pt x="77851" y="2470259"/>
                    <a:pt x="77978" y="2468748"/>
                  </a:cubicBezTo>
                  <a:lnTo>
                    <a:pt x="4318" y="2462970"/>
                  </a:lnTo>
                  <a:lnTo>
                    <a:pt x="4826" y="2689703"/>
                  </a:lnTo>
                  <a:lnTo>
                    <a:pt x="89980" y="2691728"/>
                  </a:lnTo>
                  <a:cubicBezTo>
                    <a:pt x="100838" y="2677631"/>
                    <a:pt x="117348" y="2667903"/>
                    <a:pt x="136969" y="2667852"/>
                  </a:cubicBezTo>
                  <a:cubicBezTo>
                    <a:pt x="169926" y="2667795"/>
                    <a:pt x="196659" y="2693519"/>
                    <a:pt x="196723" y="2725282"/>
                  </a:cubicBezTo>
                  <a:cubicBezTo>
                    <a:pt x="196786" y="2757038"/>
                    <a:pt x="170053" y="2782819"/>
                    <a:pt x="137160" y="2782857"/>
                  </a:cubicBezTo>
                  <a:cubicBezTo>
                    <a:pt x="105601" y="2782914"/>
                    <a:pt x="80391" y="2759197"/>
                    <a:pt x="78168" y="2729333"/>
                  </a:cubicBezTo>
                  <a:lnTo>
                    <a:pt x="4826" y="2727466"/>
                  </a:lnTo>
                  <a:lnTo>
                    <a:pt x="5270" y="2968392"/>
                  </a:lnTo>
                  <a:lnTo>
                    <a:pt x="84709" y="2952167"/>
                  </a:lnTo>
                  <a:cubicBezTo>
                    <a:pt x="94424" y="2933270"/>
                    <a:pt x="113919" y="2920062"/>
                    <a:pt x="137287" y="2920017"/>
                  </a:cubicBezTo>
                  <a:cubicBezTo>
                    <a:pt x="170243" y="2919960"/>
                    <a:pt x="197167" y="2945525"/>
                    <a:pt x="197231" y="2977288"/>
                  </a:cubicBezTo>
                  <a:cubicBezTo>
                    <a:pt x="197294" y="3009050"/>
                    <a:pt x="170370" y="3035136"/>
                    <a:pt x="137478" y="3035181"/>
                  </a:cubicBezTo>
                  <a:cubicBezTo>
                    <a:pt x="109665" y="3035225"/>
                    <a:pt x="87503" y="3016391"/>
                    <a:pt x="80772" y="2991645"/>
                  </a:cubicBezTo>
                  <a:lnTo>
                    <a:pt x="5461" y="3007247"/>
                  </a:lnTo>
                  <a:lnTo>
                    <a:pt x="5715" y="3200274"/>
                  </a:lnTo>
                  <a:lnTo>
                    <a:pt x="86741" y="3202300"/>
                  </a:lnTo>
                  <a:cubicBezTo>
                    <a:pt x="96901" y="3184685"/>
                    <a:pt x="115380" y="3172245"/>
                    <a:pt x="137731" y="3172182"/>
                  </a:cubicBezTo>
                  <a:cubicBezTo>
                    <a:pt x="170688" y="3172125"/>
                    <a:pt x="197612" y="3197842"/>
                    <a:pt x="197676" y="3229605"/>
                  </a:cubicBezTo>
                  <a:cubicBezTo>
                    <a:pt x="197739" y="3261368"/>
                    <a:pt x="171005" y="3287149"/>
                    <a:pt x="138049" y="3287187"/>
                  </a:cubicBezTo>
                  <a:cubicBezTo>
                    <a:pt x="108839" y="3287238"/>
                    <a:pt x="85661" y="3266511"/>
                    <a:pt x="80518" y="3239753"/>
                  </a:cubicBezTo>
                  <a:lnTo>
                    <a:pt x="5905" y="3238031"/>
                  </a:lnTo>
                  <a:lnTo>
                    <a:pt x="6032" y="3454624"/>
                  </a:lnTo>
                  <a:lnTo>
                    <a:pt x="85661" y="3456490"/>
                  </a:lnTo>
                  <a:cubicBezTo>
                    <a:pt x="95377" y="3437644"/>
                    <a:pt x="114871" y="3424391"/>
                    <a:pt x="138240" y="3424347"/>
                  </a:cubicBezTo>
                  <a:cubicBezTo>
                    <a:pt x="171196" y="3424290"/>
                    <a:pt x="198120" y="3450007"/>
                    <a:pt x="198120" y="3481770"/>
                  </a:cubicBezTo>
                  <a:cubicBezTo>
                    <a:pt x="198183" y="3513533"/>
                    <a:pt x="171450" y="3539155"/>
                    <a:pt x="138557" y="3539193"/>
                  </a:cubicBezTo>
                  <a:cubicBezTo>
                    <a:pt x="110045" y="3539244"/>
                    <a:pt x="87249" y="3519813"/>
                    <a:pt x="81280" y="3494102"/>
                  </a:cubicBezTo>
                  <a:lnTo>
                    <a:pt x="6223" y="3492381"/>
                  </a:lnTo>
                  <a:lnTo>
                    <a:pt x="6541" y="3690088"/>
                  </a:lnTo>
                  <a:lnTo>
                    <a:pt x="93917" y="3697263"/>
                  </a:lnTo>
                  <a:cubicBezTo>
                    <a:pt x="104839" y="3684830"/>
                    <a:pt x="120459" y="3676721"/>
                    <a:pt x="138684" y="3676670"/>
                  </a:cubicBezTo>
                  <a:cubicBezTo>
                    <a:pt x="171641" y="3676613"/>
                    <a:pt x="198374" y="3702172"/>
                    <a:pt x="198438" y="3733935"/>
                  </a:cubicBezTo>
                  <a:cubicBezTo>
                    <a:pt x="198501" y="3765698"/>
                    <a:pt x="171958" y="3791479"/>
                    <a:pt x="139002" y="3791517"/>
                  </a:cubicBezTo>
                  <a:cubicBezTo>
                    <a:pt x="106045" y="3791573"/>
                    <a:pt x="79311" y="3765856"/>
                    <a:pt x="79248" y="3734094"/>
                  </a:cubicBezTo>
                  <a:lnTo>
                    <a:pt x="6667" y="3728321"/>
                  </a:lnTo>
                  <a:lnTo>
                    <a:pt x="6985" y="3954267"/>
                  </a:lnTo>
                  <a:lnTo>
                    <a:pt x="89726" y="3956451"/>
                  </a:lnTo>
                  <a:cubicBezTo>
                    <a:pt x="100203" y="3940240"/>
                    <a:pt x="117856" y="3928734"/>
                    <a:pt x="139192" y="3928676"/>
                  </a:cubicBezTo>
                  <a:cubicBezTo>
                    <a:pt x="172085" y="3928619"/>
                    <a:pt x="198882" y="3954337"/>
                    <a:pt x="198945" y="3986100"/>
                  </a:cubicBezTo>
                  <a:cubicBezTo>
                    <a:pt x="199009" y="4017862"/>
                    <a:pt x="172276" y="4043669"/>
                    <a:pt x="139319" y="4043681"/>
                  </a:cubicBezTo>
                  <a:cubicBezTo>
                    <a:pt x="109220" y="4043732"/>
                    <a:pt x="85407" y="4021977"/>
                    <a:pt x="81280" y="3994056"/>
                  </a:cubicBezTo>
                  <a:lnTo>
                    <a:pt x="7176" y="3992189"/>
                  </a:lnTo>
                  <a:lnTo>
                    <a:pt x="7620" y="4231241"/>
                  </a:lnTo>
                  <a:lnTo>
                    <a:pt x="85344" y="4215169"/>
                  </a:lnTo>
                  <a:cubicBezTo>
                    <a:pt x="94552" y="4195021"/>
                    <a:pt x="115126" y="4180778"/>
                    <a:pt x="139446" y="4180683"/>
                  </a:cubicBezTo>
                  <a:cubicBezTo>
                    <a:pt x="172403" y="4180625"/>
                    <a:pt x="199327" y="4206502"/>
                    <a:pt x="199390" y="4238265"/>
                  </a:cubicBezTo>
                  <a:cubicBezTo>
                    <a:pt x="199454" y="4270027"/>
                    <a:pt x="172720" y="4295815"/>
                    <a:pt x="139764" y="4295846"/>
                  </a:cubicBezTo>
                  <a:cubicBezTo>
                    <a:pt x="112649" y="4295891"/>
                    <a:pt x="90742" y="4278200"/>
                    <a:pt x="83439" y="4254336"/>
                  </a:cubicBezTo>
                  <a:lnTo>
                    <a:pt x="7620" y="4269786"/>
                  </a:lnTo>
                  <a:lnTo>
                    <a:pt x="7938" y="4459530"/>
                  </a:lnTo>
                  <a:lnTo>
                    <a:pt x="89853" y="4461562"/>
                  </a:lnTo>
                  <a:cubicBezTo>
                    <a:pt x="100267" y="4444817"/>
                    <a:pt x="118237" y="4432860"/>
                    <a:pt x="139954" y="4432848"/>
                  </a:cubicBezTo>
                  <a:cubicBezTo>
                    <a:pt x="172910" y="4432790"/>
                    <a:pt x="199961" y="4458667"/>
                    <a:pt x="200025" y="4490429"/>
                  </a:cubicBezTo>
                  <a:cubicBezTo>
                    <a:pt x="200089" y="4522192"/>
                    <a:pt x="173165" y="4547979"/>
                    <a:pt x="140271" y="4548011"/>
                  </a:cubicBezTo>
                  <a:cubicBezTo>
                    <a:pt x="110554" y="4548062"/>
                    <a:pt x="87122" y="4526872"/>
                    <a:pt x="82550" y="4499478"/>
                  </a:cubicBezTo>
                  <a:lnTo>
                    <a:pt x="8065" y="4497605"/>
                  </a:lnTo>
                  <a:lnTo>
                    <a:pt x="8382" y="4714038"/>
                  </a:lnTo>
                  <a:lnTo>
                    <a:pt x="88900" y="4715911"/>
                  </a:lnTo>
                  <a:cubicBezTo>
                    <a:pt x="98996" y="4697941"/>
                    <a:pt x="117919" y="4685082"/>
                    <a:pt x="140589" y="4685012"/>
                  </a:cubicBezTo>
                  <a:cubicBezTo>
                    <a:pt x="173482" y="4684955"/>
                    <a:pt x="200406" y="4710831"/>
                    <a:pt x="200469" y="4742594"/>
                  </a:cubicBezTo>
                  <a:cubicBezTo>
                    <a:pt x="200533" y="4774357"/>
                    <a:pt x="173672" y="4799986"/>
                    <a:pt x="140716" y="4800017"/>
                  </a:cubicBezTo>
                  <a:cubicBezTo>
                    <a:pt x="111823" y="4800068"/>
                    <a:pt x="88964" y="4780154"/>
                    <a:pt x="83439" y="4753827"/>
                  </a:cubicBezTo>
                  <a:lnTo>
                    <a:pt x="8382" y="4751954"/>
                  </a:lnTo>
                  <a:lnTo>
                    <a:pt x="8699" y="4949509"/>
                  </a:lnTo>
                  <a:lnTo>
                    <a:pt x="97345" y="4956526"/>
                  </a:lnTo>
                  <a:cubicBezTo>
                    <a:pt x="108204" y="4944924"/>
                    <a:pt x="123507" y="4937393"/>
                    <a:pt x="141033" y="4937336"/>
                  </a:cubicBezTo>
                  <a:cubicBezTo>
                    <a:pt x="173990" y="4937279"/>
                    <a:pt x="200723" y="4962996"/>
                    <a:pt x="200787" y="4994759"/>
                  </a:cubicBezTo>
                  <a:cubicBezTo>
                    <a:pt x="200851" y="5026522"/>
                    <a:pt x="174117" y="5052335"/>
                    <a:pt x="141160" y="5052341"/>
                  </a:cubicBezTo>
                  <a:cubicBezTo>
                    <a:pt x="108267" y="5052398"/>
                    <a:pt x="81470" y="5026674"/>
                    <a:pt x="81407" y="4994911"/>
                  </a:cubicBezTo>
                  <a:cubicBezTo>
                    <a:pt x="81407" y="4994353"/>
                    <a:pt x="81852" y="4993921"/>
                    <a:pt x="81915" y="4993356"/>
                  </a:cubicBezTo>
                  <a:lnTo>
                    <a:pt x="8890" y="4987577"/>
                  </a:lnTo>
                  <a:lnTo>
                    <a:pt x="9334" y="5213840"/>
                  </a:lnTo>
                  <a:lnTo>
                    <a:pt x="92646" y="5215872"/>
                  </a:lnTo>
                  <a:cubicBezTo>
                    <a:pt x="103315" y="5200290"/>
                    <a:pt x="120714" y="5189348"/>
                    <a:pt x="141478" y="5189342"/>
                  </a:cubicBezTo>
                  <a:cubicBezTo>
                    <a:pt x="174434" y="5189285"/>
                    <a:pt x="201231" y="5215003"/>
                    <a:pt x="201295" y="5246765"/>
                  </a:cubicBezTo>
                  <a:cubicBezTo>
                    <a:pt x="201295" y="5278528"/>
                    <a:pt x="174434" y="5304506"/>
                    <a:pt x="141478" y="5304499"/>
                  </a:cubicBezTo>
                  <a:cubicBezTo>
                    <a:pt x="110934" y="5304556"/>
                    <a:pt x="86868" y="5282001"/>
                    <a:pt x="83312" y="5253477"/>
                  </a:cubicBezTo>
                  <a:lnTo>
                    <a:pt x="9334" y="5251763"/>
                  </a:lnTo>
                  <a:lnTo>
                    <a:pt x="9779" y="5491126"/>
                  </a:lnTo>
                  <a:lnTo>
                    <a:pt x="88138" y="5475213"/>
                  </a:lnTo>
                  <a:cubicBezTo>
                    <a:pt x="97599" y="5455502"/>
                    <a:pt x="117792" y="5441672"/>
                    <a:pt x="141795" y="5441666"/>
                  </a:cubicBezTo>
                  <a:cubicBezTo>
                    <a:pt x="174752" y="5441602"/>
                    <a:pt x="201676" y="5467167"/>
                    <a:pt x="201740" y="5498930"/>
                  </a:cubicBezTo>
                  <a:cubicBezTo>
                    <a:pt x="201803" y="5530693"/>
                    <a:pt x="174942" y="5556645"/>
                    <a:pt x="141986" y="5556664"/>
                  </a:cubicBezTo>
                  <a:cubicBezTo>
                    <a:pt x="114617" y="5556715"/>
                    <a:pt x="92710" y="5538579"/>
                    <a:pt x="85661" y="5514380"/>
                  </a:cubicBezTo>
                  <a:lnTo>
                    <a:pt x="9779" y="5529829"/>
                  </a:lnTo>
                  <a:lnTo>
                    <a:pt x="10287" y="5735182"/>
                  </a:lnTo>
                  <a:lnTo>
                    <a:pt x="85979" y="5736896"/>
                  </a:lnTo>
                  <a:cubicBezTo>
                    <a:pt x="92710" y="5712309"/>
                    <a:pt x="114681" y="5693843"/>
                    <a:pt x="142304" y="5693831"/>
                  </a:cubicBezTo>
                  <a:cubicBezTo>
                    <a:pt x="175196" y="5693767"/>
                    <a:pt x="202120" y="5719332"/>
                    <a:pt x="202184" y="5751095"/>
                  </a:cubicBezTo>
                  <a:cubicBezTo>
                    <a:pt x="202247" y="5782857"/>
                    <a:pt x="175387" y="5808810"/>
                    <a:pt x="142430" y="5808829"/>
                  </a:cubicBezTo>
                  <a:cubicBezTo>
                    <a:pt x="118173" y="5808874"/>
                    <a:pt x="97663" y="5794726"/>
                    <a:pt x="88265" y="5774660"/>
                  </a:cubicBezTo>
                  <a:lnTo>
                    <a:pt x="10287" y="5772786"/>
                  </a:lnTo>
                  <a:lnTo>
                    <a:pt x="10605" y="5989061"/>
                  </a:lnTo>
                  <a:lnTo>
                    <a:pt x="85789" y="5991093"/>
                  </a:lnTo>
                  <a:cubicBezTo>
                    <a:pt x="91757" y="5965439"/>
                    <a:pt x="114364" y="5946072"/>
                    <a:pt x="142748" y="5946008"/>
                  </a:cubicBezTo>
                  <a:cubicBezTo>
                    <a:pt x="175705" y="5945945"/>
                    <a:pt x="202629" y="5971472"/>
                    <a:pt x="202692" y="6003285"/>
                  </a:cubicBezTo>
                  <a:cubicBezTo>
                    <a:pt x="202755" y="6035035"/>
                    <a:pt x="175831" y="6060943"/>
                    <a:pt x="142939" y="6061006"/>
                  </a:cubicBezTo>
                  <a:cubicBezTo>
                    <a:pt x="119634" y="6061006"/>
                    <a:pt x="100013" y="6047735"/>
                    <a:pt x="90170" y="6029003"/>
                  </a:cubicBezTo>
                  <a:lnTo>
                    <a:pt x="10731" y="6027161"/>
                  </a:lnTo>
                  <a:lnTo>
                    <a:pt x="11049" y="6198802"/>
                  </a:lnTo>
                  <a:lnTo>
                    <a:pt x="138684" y="6198802"/>
                  </a:lnTo>
                  <a:cubicBezTo>
                    <a:pt x="140208" y="6198675"/>
                    <a:pt x="141668" y="6198167"/>
                    <a:pt x="143192" y="6198167"/>
                  </a:cubicBezTo>
                  <a:cubicBezTo>
                    <a:pt x="144399" y="6198167"/>
                    <a:pt x="145352" y="6198738"/>
                    <a:pt x="146494" y="6198802"/>
                  </a:cubicBezTo>
                  <a:lnTo>
                    <a:pt x="3971544" y="6198802"/>
                  </a:lnTo>
                  <a:lnTo>
                    <a:pt x="3971544" y="8583"/>
                  </a:lnTo>
                  <a:lnTo>
                    <a:pt x="0" y="0"/>
                  </a:ln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51" name="Google Shape;551;p9"/>
            <p:cNvGrpSpPr/>
            <p:nvPr/>
          </p:nvGrpSpPr>
          <p:grpSpPr>
            <a:xfrm>
              <a:off x="8284483" y="602016"/>
              <a:ext cx="3311080" cy="5511876"/>
              <a:chOff x="7454582" y="864412"/>
              <a:chExt cx="3311080" cy="5511876"/>
            </a:xfrm>
          </p:grpSpPr>
          <p:sp>
            <p:nvSpPr>
              <p:cNvPr id="552" name="Google Shape;552;p9"/>
              <p:cNvSpPr/>
              <p:nvPr/>
            </p:nvSpPr>
            <p:spPr>
              <a:xfrm>
                <a:off x="7454582" y="864412"/>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3" name="Google Shape;553;p9"/>
              <p:cNvSpPr/>
              <p:nvPr/>
            </p:nvSpPr>
            <p:spPr>
              <a:xfrm>
                <a:off x="7454582" y="3452850"/>
                <a:ext cx="3311080" cy="11436"/>
              </a:xfrm>
              <a:custGeom>
                <a:rect b="b" l="l" r="r" t="t"/>
                <a:pathLst>
                  <a:path extrusionOk="0" h="11436" w="3311080">
                    <a:moveTo>
                      <a:pt x="0" y="11437"/>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4" name="Google Shape;554;p9"/>
              <p:cNvSpPr/>
              <p:nvPr/>
            </p:nvSpPr>
            <p:spPr>
              <a:xfrm>
                <a:off x="7454582" y="2158631"/>
                <a:ext cx="3311080" cy="11430"/>
              </a:xfrm>
              <a:custGeom>
                <a:rect b="b" l="l" r="r" t="t"/>
                <a:pathLst>
                  <a:path extrusionOk="0" h="11430"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 name="Google Shape;555;p9"/>
              <p:cNvSpPr/>
              <p:nvPr/>
            </p:nvSpPr>
            <p:spPr>
              <a:xfrm>
                <a:off x="7454582" y="4747075"/>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6" name="Google Shape;556;p9"/>
              <p:cNvSpPr/>
              <p:nvPr/>
            </p:nvSpPr>
            <p:spPr>
              <a:xfrm>
                <a:off x="7454582" y="1511522"/>
                <a:ext cx="3311080" cy="11430"/>
              </a:xfrm>
              <a:custGeom>
                <a:rect b="b" l="l" r="r" t="t"/>
                <a:pathLst>
                  <a:path extrusionOk="0" h="11430"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7" name="Google Shape;557;p9"/>
              <p:cNvSpPr/>
              <p:nvPr/>
            </p:nvSpPr>
            <p:spPr>
              <a:xfrm>
                <a:off x="7454582" y="4099966"/>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8" name="Google Shape;558;p9"/>
              <p:cNvSpPr/>
              <p:nvPr/>
            </p:nvSpPr>
            <p:spPr>
              <a:xfrm>
                <a:off x="7454582" y="2805741"/>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9" name="Google Shape;559;p9"/>
              <p:cNvSpPr/>
              <p:nvPr/>
            </p:nvSpPr>
            <p:spPr>
              <a:xfrm>
                <a:off x="7454582" y="5394185"/>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0" name="Google Shape;560;p9"/>
              <p:cNvSpPr/>
              <p:nvPr/>
            </p:nvSpPr>
            <p:spPr>
              <a:xfrm>
                <a:off x="7454582" y="6041294"/>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1" name="Google Shape;561;p9"/>
              <p:cNvSpPr/>
              <p:nvPr/>
            </p:nvSpPr>
            <p:spPr>
              <a:xfrm>
                <a:off x="7454582" y="1187964"/>
                <a:ext cx="3311080" cy="11436"/>
              </a:xfrm>
              <a:custGeom>
                <a:rect b="b" l="l" r="r" t="t"/>
                <a:pathLst>
                  <a:path extrusionOk="0" h="11436" w="3311080">
                    <a:moveTo>
                      <a:pt x="0" y="11436"/>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2" name="Google Shape;562;p9"/>
              <p:cNvSpPr/>
              <p:nvPr/>
            </p:nvSpPr>
            <p:spPr>
              <a:xfrm>
                <a:off x="7454582" y="3776408"/>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3" name="Google Shape;563;p9"/>
              <p:cNvSpPr/>
              <p:nvPr/>
            </p:nvSpPr>
            <p:spPr>
              <a:xfrm>
                <a:off x="7454582" y="2482189"/>
                <a:ext cx="3311080" cy="11430"/>
              </a:xfrm>
              <a:custGeom>
                <a:rect b="b" l="l" r="r" t="t"/>
                <a:pathLst>
                  <a:path extrusionOk="0" h="11430"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 name="Google Shape;564;p9"/>
              <p:cNvSpPr/>
              <p:nvPr/>
            </p:nvSpPr>
            <p:spPr>
              <a:xfrm>
                <a:off x="7454582" y="5070627"/>
                <a:ext cx="3311080" cy="11436"/>
              </a:xfrm>
              <a:custGeom>
                <a:rect b="b" l="l" r="r" t="t"/>
                <a:pathLst>
                  <a:path extrusionOk="0" h="11436" w="3311080">
                    <a:moveTo>
                      <a:pt x="0" y="11437"/>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5" name="Google Shape;565;p9"/>
              <p:cNvSpPr/>
              <p:nvPr/>
            </p:nvSpPr>
            <p:spPr>
              <a:xfrm>
                <a:off x="7454582" y="1835080"/>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6" name="Google Shape;566;p9"/>
              <p:cNvSpPr/>
              <p:nvPr/>
            </p:nvSpPr>
            <p:spPr>
              <a:xfrm>
                <a:off x="7454582" y="4423517"/>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7" name="Google Shape;567;p9"/>
              <p:cNvSpPr/>
              <p:nvPr/>
            </p:nvSpPr>
            <p:spPr>
              <a:xfrm>
                <a:off x="7454582" y="3129299"/>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8" name="Google Shape;568;p9"/>
              <p:cNvSpPr/>
              <p:nvPr/>
            </p:nvSpPr>
            <p:spPr>
              <a:xfrm>
                <a:off x="7454582" y="5717743"/>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9" name="Google Shape;569;p9"/>
              <p:cNvSpPr/>
              <p:nvPr/>
            </p:nvSpPr>
            <p:spPr>
              <a:xfrm>
                <a:off x="7454582" y="6364859"/>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570" name="Google Shape;570;p9"/>
          <p:cNvSpPr/>
          <p:nvPr/>
        </p:nvSpPr>
        <p:spPr>
          <a:xfrm rot="-2197750">
            <a:off x="5260723" y="978818"/>
            <a:ext cx="1408996" cy="1228411"/>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71" name="Google Shape;571;p9"/>
          <p:cNvGrpSpPr/>
          <p:nvPr/>
        </p:nvGrpSpPr>
        <p:grpSpPr>
          <a:xfrm rot="2700000">
            <a:off x="10608091" y="869102"/>
            <a:ext cx="725598" cy="935558"/>
            <a:chOff x="8226890" y="4688527"/>
            <a:chExt cx="1213517" cy="1564663"/>
          </a:xfrm>
        </p:grpSpPr>
        <p:sp>
          <p:nvSpPr>
            <p:cNvPr id="572" name="Google Shape;572;p9"/>
            <p:cNvSpPr/>
            <p:nvPr/>
          </p:nvSpPr>
          <p:spPr>
            <a:xfrm>
              <a:off x="8226890" y="5241705"/>
              <a:ext cx="1211863" cy="957315"/>
            </a:xfrm>
            <a:custGeom>
              <a:rect b="b" l="l" r="r" t="t"/>
              <a:pathLst>
                <a:path extrusionOk="0" h="957315" w="1211863">
                  <a:moveTo>
                    <a:pt x="940922" y="16"/>
                  </a:moveTo>
                  <a:cubicBezTo>
                    <a:pt x="926491" y="-231"/>
                    <a:pt x="911994" y="2331"/>
                    <a:pt x="897764" y="8055"/>
                  </a:cubicBezTo>
                  <a:lnTo>
                    <a:pt x="69680" y="341735"/>
                  </a:lnTo>
                  <a:cubicBezTo>
                    <a:pt x="12758" y="364652"/>
                    <a:pt x="-14855" y="429175"/>
                    <a:pt x="8062" y="486096"/>
                  </a:cubicBezTo>
                  <a:cubicBezTo>
                    <a:pt x="13120" y="498641"/>
                    <a:pt x="164644" y="875088"/>
                    <a:pt x="169692" y="887632"/>
                  </a:cubicBezTo>
                  <a:cubicBezTo>
                    <a:pt x="192619" y="944553"/>
                    <a:pt x="257436" y="972176"/>
                    <a:pt x="314358" y="949249"/>
                  </a:cubicBezTo>
                  <a:lnTo>
                    <a:pt x="1142433" y="615579"/>
                  </a:lnTo>
                  <a:cubicBezTo>
                    <a:pt x="1199354" y="592652"/>
                    <a:pt x="1226681" y="527835"/>
                    <a:pt x="1203755" y="470913"/>
                  </a:cubicBezTo>
                  <a:lnTo>
                    <a:pt x="1042125" y="69673"/>
                  </a:lnTo>
                  <a:cubicBezTo>
                    <a:pt x="1024932" y="26982"/>
                    <a:pt x="984213" y="769"/>
                    <a:pt x="940922" y="16"/>
                  </a:cubicBezTo>
                  <a:close/>
                  <a:moveTo>
                    <a:pt x="940331" y="38421"/>
                  </a:moveTo>
                  <a:cubicBezTo>
                    <a:pt x="968630" y="38907"/>
                    <a:pt x="995167" y="56052"/>
                    <a:pt x="1006406" y="83960"/>
                  </a:cubicBezTo>
                  <a:lnTo>
                    <a:pt x="1168331" y="485496"/>
                  </a:lnTo>
                  <a:cubicBezTo>
                    <a:pt x="1183324" y="522710"/>
                    <a:pt x="1165064" y="564868"/>
                    <a:pt x="1127850" y="579860"/>
                  </a:cubicBezTo>
                  <a:lnTo>
                    <a:pt x="300070" y="913530"/>
                  </a:lnTo>
                  <a:cubicBezTo>
                    <a:pt x="262856" y="928513"/>
                    <a:pt x="220403" y="910263"/>
                    <a:pt x="205411" y="873049"/>
                  </a:cubicBezTo>
                  <a:cubicBezTo>
                    <a:pt x="200363" y="860505"/>
                    <a:pt x="48839" y="484353"/>
                    <a:pt x="43781" y="471808"/>
                  </a:cubicBezTo>
                  <a:cubicBezTo>
                    <a:pt x="28798" y="434594"/>
                    <a:pt x="46753" y="392142"/>
                    <a:pt x="83967" y="377149"/>
                  </a:cubicBezTo>
                  <a:lnTo>
                    <a:pt x="912051" y="43774"/>
                  </a:lnTo>
                  <a:cubicBezTo>
                    <a:pt x="921358" y="40031"/>
                    <a:pt x="930892" y="38259"/>
                    <a:pt x="940331" y="38421"/>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 name="Google Shape;573;p9"/>
            <p:cNvSpPr/>
            <p:nvPr/>
          </p:nvSpPr>
          <p:spPr>
            <a:xfrm>
              <a:off x="8267523" y="4688527"/>
              <a:ext cx="896116" cy="1382469"/>
            </a:xfrm>
            <a:custGeom>
              <a:rect b="b" l="l" r="r" t="t"/>
              <a:pathLst>
                <a:path extrusionOk="0" h="1382469" w="896116">
                  <a:moveTo>
                    <a:pt x="314501" y="154"/>
                  </a:moveTo>
                  <a:cubicBezTo>
                    <a:pt x="269200" y="-1361"/>
                    <a:pt x="219756" y="8336"/>
                    <a:pt x="171035" y="28729"/>
                  </a:cubicBezTo>
                  <a:cubicBezTo>
                    <a:pt x="39562" y="83764"/>
                    <a:pt x="-33799" y="195226"/>
                    <a:pt x="15359" y="306440"/>
                  </a:cubicBezTo>
                  <a:cubicBezTo>
                    <a:pt x="37924" y="357494"/>
                    <a:pt x="66994" y="393746"/>
                    <a:pt x="101084" y="416577"/>
                  </a:cubicBezTo>
                  <a:cubicBezTo>
                    <a:pt x="143632" y="445076"/>
                    <a:pt x="188590" y="450143"/>
                    <a:pt x="229671" y="441580"/>
                  </a:cubicBezTo>
                  <a:lnTo>
                    <a:pt x="505896" y="1382469"/>
                  </a:lnTo>
                  <a:lnTo>
                    <a:pt x="542806" y="1371754"/>
                  </a:lnTo>
                  <a:lnTo>
                    <a:pt x="261218" y="412701"/>
                  </a:lnTo>
                  <a:cubicBezTo>
                    <a:pt x="258027" y="401813"/>
                    <a:pt x="246159" y="396279"/>
                    <a:pt x="235625" y="400499"/>
                  </a:cubicBezTo>
                  <a:cubicBezTo>
                    <a:pt x="234062" y="401127"/>
                    <a:pt x="230500" y="402251"/>
                    <a:pt x="225204" y="403480"/>
                  </a:cubicBezTo>
                  <a:cubicBezTo>
                    <a:pt x="192552" y="411062"/>
                    <a:pt x="156529" y="407500"/>
                    <a:pt x="122515" y="384725"/>
                  </a:cubicBezTo>
                  <a:cubicBezTo>
                    <a:pt x="94759" y="366142"/>
                    <a:pt x="70509" y="335615"/>
                    <a:pt x="50773" y="290961"/>
                  </a:cubicBezTo>
                  <a:cubicBezTo>
                    <a:pt x="12035" y="203303"/>
                    <a:pt x="71937" y="111863"/>
                    <a:pt x="185914" y="64152"/>
                  </a:cubicBezTo>
                  <a:cubicBezTo>
                    <a:pt x="299090" y="16775"/>
                    <a:pt x="411466" y="35701"/>
                    <a:pt x="449937" y="118025"/>
                  </a:cubicBezTo>
                  <a:cubicBezTo>
                    <a:pt x="491180" y="206294"/>
                    <a:pt x="478369" y="267492"/>
                    <a:pt x="432973" y="310307"/>
                  </a:cubicBezTo>
                  <a:cubicBezTo>
                    <a:pt x="423762" y="318993"/>
                    <a:pt x="413971" y="326366"/>
                    <a:pt x="404093" y="332043"/>
                  </a:cubicBezTo>
                  <a:cubicBezTo>
                    <a:pt x="398312" y="335367"/>
                    <a:pt x="394006" y="337167"/>
                    <a:pt x="391892" y="337996"/>
                  </a:cubicBezTo>
                  <a:cubicBezTo>
                    <a:pt x="381071" y="342215"/>
                    <a:pt x="376480" y="355198"/>
                    <a:pt x="382071" y="365380"/>
                  </a:cubicBezTo>
                  <a:lnTo>
                    <a:pt x="862189" y="1239890"/>
                  </a:lnTo>
                  <a:lnTo>
                    <a:pt x="896117" y="1221440"/>
                  </a:lnTo>
                  <a:lnTo>
                    <a:pt x="425229" y="363894"/>
                  </a:lnTo>
                  <a:cubicBezTo>
                    <a:pt x="436878" y="356998"/>
                    <a:pt x="448575" y="348559"/>
                    <a:pt x="459462" y="338291"/>
                  </a:cubicBezTo>
                  <a:cubicBezTo>
                    <a:pt x="516774" y="284237"/>
                    <a:pt x="533128" y="205160"/>
                    <a:pt x="484760" y="101652"/>
                  </a:cubicBezTo>
                  <a:cubicBezTo>
                    <a:pt x="454157" y="36168"/>
                    <a:pt x="390006" y="2687"/>
                    <a:pt x="314501" y="154"/>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 name="Google Shape;574;p9"/>
            <p:cNvSpPr/>
            <p:nvPr/>
          </p:nvSpPr>
          <p:spPr>
            <a:xfrm>
              <a:off x="8492322" y="6119370"/>
              <a:ext cx="282398" cy="133820"/>
            </a:xfrm>
            <a:custGeom>
              <a:rect b="b" l="l" r="r" t="t"/>
              <a:pathLst>
                <a:path extrusionOk="0" h="133820" w="282398">
                  <a:moveTo>
                    <a:pt x="1110" y="118533"/>
                  </a:moveTo>
                  <a:cubicBezTo>
                    <a:pt x="-2147" y="110151"/>
                    <a:pt x="2006" y="100702"/>
                    <a:pt x="10397" y="97445"/>
                  </a:cubicBezTo>
                  <a:lnTo>
                    <a:pt x="258295" y="1109"/>
                  </a:lnTo>
                  <a:cubicBezTo>
                    <a:pt x="266686" y="-2149"/>
                    <a:pt x="276126" y="2014"/>
                    <a:pt x="279393" y="10405"/>
                  </a:cubicBezTo>
                  <a:lnTo>
                    <a:pt x="281288" y="15282"/>
                  </a:lnTo>
                  <a:cubicBezTo>
                    <a:pt x="284546" y="23674"/>
                    <a:pt x="280393" y="33122"/>
                    <a:pt x="272001" y="36380"/>
                  </a:cubicBezTo>
                  <a:lnTo>
                    <a:pt x="24104" y="132706"/>
                  </a:lnTo>
                  <a:cubicBezTo>
                    <a:pt x="15712" y="135973"/>
                    <a:pt x="6273" y="131811"/>
                    <a:pt x="3006" y="123420"/>
                  </a:cubicBezTo>
                  <a:lnTo>
                    <a:pt x="1110" y="118533"/>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 name="Google Shape;575;p9"/>
            <p:cNvSpPr/>
            <p:nvPr/>
          </p:nvSpPr>
          <p:spPr>
            <a:xfrm>
              <a:off x="8824578" y="5984028"/>
              <a:ext cx="282396" cy="133818"/>
            </a:xfrm>
            <a:custGeom>
              <a:rect b="b" l="l" r="r" t="t"/>
              <a:pathLst>
                <a:path extrusionOk="0" h="133818" w="282396">
                  <a:moveTo>
                    <a:pt x="1114" y="118534"/>
                  </a:moveTo>
                  <a:cubicBezTo>
                    <a:pt x="-2153" y="110143"/>
                    <a:pt x="2009" y="100694"/>
                    <a:pt x="10401" y="97437"/>
                  </a:cubicBezTo>
                  <a:lnTo>
                    <a:pt x="258289" y="1110"/>
                  </a:lnTo>
                  <a:cubicBezTo>
                    <a:pt x="266681" y="-2147"/>
                    <a:pt x="276129" y="2006"/>
                    <a:pt x="279387" y="10397"/>
                  </a:cubicBezTo>
                  <a:lnTo>
                    <a:pt x="281283" y="15283"/>
                  </a:lnTo>
                  <a:cubicBezTo>
                    <a:pt x="284549" y="23675"/>
                    <a:pt x="280387" y="33114"/>
                    <a:pt x="271996" y="36381"/>
                  </a:cubicBezTo>
                  <a:lnTo>
                    <a:pt x="24108" y="132708"/>
                  </a:lnTo>
                  <a:cubicBezTo>
                    <a:pt x="15716" y="135965"/>
                    <a:pt x="6267" y="131812"/>
                    <a:pt x="3010" y="123421"/>
                  </a:cubicBezTo>
                  <a:lnTo>
                    <a:pt x="1114" y="118534"/>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6" name="Google Shape;576;p9"/>
            <p:cNvSpPr/>
            <p:nvPr/>
          </p:nvSpPr>
          <p:spPr>
            <a:xfrm>
              <a:off x="9158011" y="5851712"/>
              <a:ext cx="282396" cy="133821"/>
            </a:xfrm>
            <a:custGeom>
              <a:rect b="b" l="l" r="r" t="t"/>
              <a:pathLst>
                <a:path extrusionOk="0" h="133821" w="282396">
                  <a:moveTo>
                    <a:pt x="1114" y="118538"/>
                  </a:moveTo>
                  <a:cubicBezTo>
                    <a:pt x="-2153" y="110147"/>
                    <a:pt x="2010" y="100698"/>
                    <a:pt x="10401" y="97441"/>
                  </a:cubicBezTo>
                  <a:lnTo>
                    <a:pt x="258289" y="1114"/>
                  </a:lnTo>
                  <a:cubicBezTo>
                    <a:pt x="266681" y="-2153"/>
                    <a:pt x="276129" y="2009"/>
                    <a:pt x="279387" y="10401"/>
                  </a:cubicBezTo>
                  <a:lnTo>
                    <a:pt x="281283" y="15287"/>
                  </a:lnTo>
                  <a:cubicBezTo>
                    <a:pt x="284550" y="23679"/>
                    <a:pt x="280387" y="33118"/>
                    <a:pt x="271996" y="36385"/>
                  </a:cubicBezTo>
                  <a:lnTo>
                    <a:pt x="24108" y="132712"/>
                  </a:lnTo>
                  <a:cubicBezTo>
                    <a:pt x="15716" y="135969"/>
                    <a:pt x="6267" y="131816"/>
                    <a:pt x="3010" y="123425"/>
                  </a:cubicBezTo>
                  <a:lnTo>
                    <a:pt x="1114" y="118538"/>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77" name="Google Shape;577;p9"/>
          <p:cNvSpPr txBox="1"/>
          <p:nvPr>
            <p:ph type="title"/>
          </p:nvPr>
        </p:nvSpPr>
        <p:spPr>
          <a:xfrm>
            <a:off x="766950" y="6798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578" name="Google Shape;578;p9"/>
          <p:cNvSpPr txBox="1"/>
          <p:nvPr>
            <p:ph idx="1" type="body"/>
          </p:nvPr>
        </p:nvSpPr>
        <p:spPr>
          <a:xfrm>
            <a:off x="934500" y="3451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579" name="Google Shape;579;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580" name="Google Shape;580;p9"/>
          <p:cNvSpPr txBox="1"/>
          <p:nvPr>
            <p:ph idx="2" type="subTitle"/>
          </p:nvPr>
        </p:nvSpPr>
        <p:spPr>
          <a:xfrm>
            <a:off x="934500" y="1924277"/>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81" name="Google Shape;581;p9"/>
          <p:cNvSpPr txBox="1"/>
          <p:nvPr>
            <p:ph idx="3" type="body"/>
          </p:nvPr>
        </p:nvSpPr>
        <p:spPr>
          <a:xfrm>
            <a:off x="4522350" y="3451375"/>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582" name="Google Shape;582;p9"/>
          <p:cNvSpPr txBox="1"/>
          <p:nvPr>
            <p:ph idx="4" type="subTitle"/>
          </p:nvPr>
        </p:nvSpPr>
        <p:spPr>
          <a:xfrm>
            <a:off x="4522350" y="1924289"/>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583" name="Google Shape;583;p9"/>
          <p:cNvSpPr txBox="1"/>
          <p:nvPr>
            <p:ph idx="5" type="body"/>
          </p:nvPr>
        </p:nvSpPr>
        <p:spPr>
          <a:xfrm>
            <a:off x="8110200" y="3451362"/>
            <a:ext cx="31473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584" name="Google Shape;584;p9"/>
          <p:cNvSpPr txBox="1"/>
          <p:nvPr>
            <p:ph idx="6" type="subTitle"/>
          </p:nvPr>
        </p:nvSpPr>
        <p:spPr>
          <a:xfrm>
            <a:off x="8110200" y="1924277"/>
            <a:ext cx="3147300" cy="15270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32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Agenda">
  <p:cSld name="TITLE_AND_TWO_COLUMNS_1_2">
    <p:spTree>
      <p:nvGrpSpPr>
        <p:cNvPr id="585" name="Shape 585"/>
        <p:cNvGrpSpPr/>
        <p:nvPr/>
      </p:nvGrpSpPr>
      <p:grpSpPr>
        <a:xfrm>
          <a:off x="0" y="0"/>
          <a:ext cx="0" cy="0"/>
          <a:chOff x="0" y="0"/>
          <a:chExt cx="0" cy="0"/>
        </a:xfrm>
      </p:grpSpPr>
      <p:grpSp>
        <p:nvGrpSpPr>
          <p:cNvPr id="586" name="Google Shape;586;p10"/>
          <p:cNvGrpSpPr/>
          <p:nvPr/>
        </p:nvGrpSpPr>
        <p:grpSpPr>
          <a:xfrm>
            <a:off x="1860125" y="92071"/>
            <a:ext cx="4585200" cy="2616987"/>
            <a:chOff x="-29375" y="-23525"/>
            <a:chExt cx="4585200" cy="2616987"/>
          </a:xfrm>
        </p:grpSpPr>
        <p:sp>
          <p:nvSpPr>
            <p:cNvPr id="587" name="Google Shape;587;p10"/>
            <p:cNvSpPr/>
            <p:nvPr/>
          </p:nvSpPr>
          <p:spPr>
            <a:xfrm>
              <a:off x="-29375" y="-23046"/>
              <a:ext cx="4585200" cy="2595900"/>
            </a:xfrm>
            <a:prstGeom prst="rect">
              <a:avLst/>
            </a:prstGeom>
            <a:solidFill>
              <a:schemeClr val="accent3"/>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grpSp>
          <p:nvGrpSpPr>
            <p:cNvPr id="588" name="Google Shape;588;p10"/>
            <p:cNvGrpSpPr/>
            <p:nvPr/>
          </p:nvGrpSpPr>
          <p:grpSpPr>
            <a:xfrm>
              <a:off x="-27300" y="-23525"/>
              <a:ext cx="4581045" cy="2616987"/>
              <a:chOff x="-14392" y="-1175"/>
              <a:chExt cx="4581045" cy="2576029"/>
            </a:xfrm>
          </p:grpSpPr>
          <p:sp>
            <p:nvSpPr>
              <p:cNvPr id="589" name="Google Shape;589;p10"/>
              <p:cNvSpPr/>
              <p:nvPr/>
            </p:nvSpPr>
            <p:spPr>
              <a:xfrm rot="5400000">
                <a:off x="1077634" y="1228759"/>
                <a:ext cx="2575569" cy="116620"/>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90" name="Google Shape;590;p10"/>
              <p:cNvSpPr/>
              <p:nvPr/>
            </p:nvSpPr>
            <p:spPr>
              <a:xfrm rot="5400000">
                <a:off x="907588"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91" name="Google Shape;591;p10"/>
              <p:cNvSpPr/>
              <p:nvPr/>
            </p:nvSpPr>
            <p:spPr>
              <a:xfrm rot="5400000">
                <a:off x="729011"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92" name="Google Shape;592;p10"/>
              <p:cNvSpPr/>
              <p:nvPr/>
            </p:nvSpPr>
            <p:spPr>
              <a:xfrm rot="5400000">
                <a:off x="550434"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93" name="Google Shape;593;p10"/>
              <p:cNvSpPr/>
              <p:nvPr/>
            </p:nvSpPr>
            <p:spPr>
              <a:xfrm rot="5400000">
                <a:off x="371857"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94" name="Google Shape;594;p10"/>
              <p:cNvSpPr/>
              <p:nvPr/>
            </p:nvSpPr>
            <p:spPr>
              <a:xfrm rot="5400000">
                <a:off x="193280"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95" name="Google Shape;595;p10"/>
              <p:cNvSpPr/>
              <p:nvPr/>
            </p:nvSpPr>
            <p:spPr>
              <a:xfrm rot="5400000">
                <a:off x="14703"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96" name="Google Shape;596;p10"/>
              <p:cNvSpPr/>
              <p:nvPr/>
            </p:nvSpPr>
            <p:spPr>
              <a:xfrm rot="5400000">
                <a:off x="-163874"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97" name="Google Shape;597;p10"/>
              <p:cNvSpPr/>
              <p:nvPr/>
            </p:nvSpPr>
            <p:spPr>
              <a:xfrm rot="5400000">
                <a:off x="-342451"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98" name="Google Shape;598;p10"/>
              <p:cNvSpPr/>
              <p:nvPr/>
            </p:nvSpPr>
            <p:spPr>
              <a:xfrm rot="5400000">
                <a:off x="-521028"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99" name="Google Shape;599;p10"/>
              <p:cNvSpPr/>
              <p:nvPr/>
            </p:nvSpPr>
            <p:spPr>
              <a:xfrm rot="5400000">
                <a:off x="-699605"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00" name="Google Shape;600;p10"/>
              <p:cNvSpPr/>
              <p:nvPr/>
            </p:nvSpPr>
            <p:spPr>
              <a:xfrm rot="5400000">
                <a:off x="-878182"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01" name="Google Shape;601;p10"/>
              <p:cNvSpPr/>
              <p:nvPr/>
            </p:nvSpPr>
            <p:spPr>
              <a:xfrm rot="5400000">
                <a:off x="-1056759"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02" name="Google Shape;602;p10"/>
              <p:cNvSpPr/>
              <p:nvPr/>
            </p:nvSpPr>
            <p:spPr>
              <a:xfrm rot="5400000">
                <a:off x="-1235337"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03" name="Google Shape;603;p10"/>
              <p:cNvSpPr/>
              <p:nvPr/>
            </p:nvSpPr>
            <p:spPr>
              <a:xfrm rot="5400000">
                <a:off x="3212029"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04" name="Google Shape;604;p10"/>
              <p:cNvSpPr/>
              <p:nvPr/>
            </p:nvSpPr>
            <p:spPr>
              <a:xfrm rot="5400000">
                <a:off x="3033452"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05" name="Google Shape;605;p10"/>
              <p:cNvSpPr/>
              <p:nvPr/>
            </p:nvSpPr>
            <p:spPr>
              <a:xfrm rot="5400000">
                <a:off x="2854875"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06" name="Google Shape;606;p10"/>
              <p:cNvSpPr/>
              <p:nvPr/>
            </p:nvSpPr>
            <p:spPr>
              <a:xfrm rot="5400000">
                <a:off x="2676298"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07" name="Google Shape;607;p10"/>
              <p:cNvSpPr/>
              <p:nvPr/>
            </p:nvSpPr>
            <p:spPr>
              <a:xfrm rot="5400000">
                <a:off x="2497721"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08" name="Google Shape;608;p10"/>
              <p:cNvSpPr/>
              <p:nvPr/>
            </p:nvSpPr>
            <p:spPr>
              <a:xfrm rot="5400000">
                <a:off x="2319144"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09" name="Google Shape;609;p10"/>
              <p:cNvSpPr/>
              <p:nvPr/>
            </p:nvSpPr>
            <p:spPr>
              <a:xfrm rot="5400000">
                <a:off x="2140567"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10" name="Google Shape;610;p10"/>
              <p:cNvSpPr/>
              <p:nvPr/>
            </p:nvSpPr>
            <p:spPr>
              <a:xfrm rot="5400000">
                <a:off x="1961989"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11" name="Google Shape;611;p10"/>
              <p:cNvSpPr/>
              <p:nvPr/>
            </p:nvSpPr>
            <p:spPr>
              <a:xfrm rot="5400000">
                <a:off x="1783412"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12" name="Google Shape;612;p10"/>
              <p:cNvSpPr/>
              <p:nvPr/>
            </p:nvSpPr>
            <p:spPr>
              <a:xfrm rot="5400000">
                <a:off x="1604835"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13" name="Google Shape;613;p10"/>
              <p:cNvSpPr/>
              <p:nvPr/>
            </p:nvSpPr>
            <p:spPr>
              <a:xfrm rot="5400000">
                <a:off x="1426258"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14" name="Google Shape;614;p10"/>
              <p:cNvSpPr/>
              <p:nvPr/>
            </p:nvSpPr>
            <p:spPr>
              <a:xfrm rot="5400000">
                <a:off x="1247681"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grpSp>
        <p:nvGrpSpPr>
          <p:cNvPr id="615" name="Google Shape;615;p10"/>
          <p:cNvGrpSpPr/>
          <p:nvPr/>
        </p:nvGrpSpPr>
        <p:grpSpPr>
          <a:xfrm>
            <a:off x="8349453" y="1135961"/>
            <a:ext cx="3402079" cy="3396520"/>
            <a:chOff x="1632025" y="2099075"/>
            <a:chExt cx="3922609" cy="3916200"/>
          </a:xfrm>
        </p:grpSpPr>
        <p:sp>
          <p:nvSpPr>
            <p:cNvPr id="616" name="Google Shape;616;p10"/>
            <p:cNvSpPr/>
            <p:nvPr/>
          </p:nvSpPr>
          <p:spPr>
            <a:xfrm>
              <a:off x="1638434" y="2099075"/>
              <a:ext cx="3916200" cy="39162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617" name="Google Shape;617;p10"/>
            <p:cNvSpPr/>
            <p:nvPr/>
          </p:nvSpPr>
          <p:spPr>
            <a:xfrm>
              <a:off x="1632025" y="2104877"/>
              <a:ext cx="3916200" cy="609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618" name="Google Shape;618;p10"/>
          <p:cNvSpPr/>
          <p:nvPr/>
        </p:nvSpPr>
        <p:spPr>
          <a:xfrm rot="-2700000">
            <a:off x="9328589" y="503466"/>
            <a:ext cx="1444219" cy="1259120"/>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19" name="Google Shape;619;p10"/>
          <p:cNvGrpSpPr/>
          <p:nvPr/>
        </p:nvGrpSpPr>
        <p:grpSpPr>
          <a:xfrm>
            <a:off x="434533" y="271052"/>
            <a:ext cx="4065271" cy="6345093"/>
            <a:chOff x="7887227" y="227956"/>
            <a:chExt cx="3971543" cy="6198801"/>
          </a:xfrm>
        </p:grpSpPr>
        <p:sp>
          <p:nvSpPr>
            <p:cNvPr id="620" name="Google Shape;620;p10"/>
            <p:cNvSpPr/>
            <p:nvPr/>
          </p:nvSpPr>
          <p:spPr>
            <a:xfrm>
              <a:off x="7887227" y="227956"/>
              <a:ext cx="3971543" cy="6198801"/>
            </a:xfrm>
            <a:custGeom>
              <a:rect b="b" l="l" r="r" t="t"/>
              <a:pathLst>
                <a:path extrusionOk="0" h="6198801" w="3971543">
                  <a:moveTo>
                    <a:pt x="0" y="0"/>
                  </a:moveTo>
                  <a:lnTo>
                    <a:pt x="254" y="167590"/>
                  </a:lnTo>
                  <a:lnTo>
                    <a:pt x="82550" y="174144"/>
                  </a:lnTo>
                  <a:cubicBezTo>
                    <a:pt x="92964" y="157697"/>
                    <a:pt x="110998" y="146394"/>
                    <a:pt x="132461" y="146369"/>
                  </a:cubicBezTo>
                  <a:cubicBezTo>
                    <a:pt x="165417" y="146312"/>
                    <a:pt x="192151" y="171877"/>
                    <a:pt x="192215" y="203633"/>
                  </a:cubicBezTo>
                  <a:cubicBezTo>
                    <a:pt x="192278" y="235396"/>
                    <a:pt x="165735" y="261164"/>
                    <a:pt x="132779" y="261215"/>
                  </a:cubicBezTo>
                  <a:cubicBezTo>
                    <a:pt x="102680" y="261266"/>
                    <a:pt x="78677" y="239511"/>
                    <a:pt x="74549" y="211596"/>
                  </a:cubicBezTo>
                  <a:lnTo>
                    <a:pt x="444" y="205817"/>
                  </a:lnTo>
                  <a:lnTo>
                    <a:pt x="889" y="445346"/>
                  </a:lnTo>
                  <a:lnTo>
                    <a:pt x="81280" y="429115"/>
                  </a:lnTo>
                  <a:cubicBezTo>
                    <a:pt x="91313" y="411145"/>
                    <a:pt x="110109" y="398419"/>
                    <a:pt x="132779" y="398375"/>
                  </a:cubicBezTo>
                  <a:cubicBezTo>
                    <a:pt x="165735" y="398318"/>
                    <a:pt x="192659" y="424042"/>
                    <a:pt x="192659" y="455798"/>
                  </a:cubicBezTo>
                  <a:cubicBezTo>
                    <a:pt x="192722" y="487561"/>
                    <a:pt x="165989" y="513329"/>
                    <a:pt x="133096" y="513380"/>
                  </a:cubicBezTo>
                  <a:cubicBezTo>
                    <a:pt x="104839" y="513431"/>
                    <a:pt x="82359" y="494266"/>
                    <a:pt x="76136" y="468904"/>
                  </a:cubicBezTo>
                  <a:lnTo>
                    <a:pt x="889" y="484202"/>
                  </a:lnTo>
                  <a:lnTo>
                    <a:pt x="1206" y="669736"/>
                  </a:lnTo>
                  <a:lnTo>
                    <a:pt x="88455" y="671609"/>
                  </a:lnTo>
                  <a:cubicBezTo>
                    <a:pt x="99378" y="658998"/>
                    <a:pt x="114871" y="650724"/>
                    <a:pt x="133223" y="650698"/>
                  </a:cubicBezTo>
                  <a:cubicBezTo>
                    <a:pt x="166180" y="650641"/>
                    <a:pt x="193230" y="676200"/>
                    <a:pt x="193294" y="707963"/>
                  </a:cubicBezTo>
                  <a:cubicBezTo>
                    <a:pt x="193357" y="739725"/>
                    <a:pt x="166497" y="765494"/>
                    <a:pt x="133541" y="765545"/>
                  </a:cubicBezTo>
                  <a:cubicBezTo>
                    <a:pt x="100965" y="765602"/>
                    <a:pt x="74613" y="740456"/>
                    <a:pt x="73914" y="709214"/>
                  </a:cubicBezTo>
                  <a:lnTo>
                    <a:pt x="1397" y="707493"/>
                  </a:lnTo>
                  <a:lnTo>
                    <a:pt x="1524" y="924085"/>
                  </a:lnTo>
                  <a:lnTo>
                    <a:pt x="87376" y="925958"/>
                  </a:lnTo>
                  <a:cubicBezTo>
                    <a:pt x="98234" y="912211"/>
                    <a:pt x="114554" y="902895"/>
                    <a:pt x="133858" y="902863"/>
                  </a:cubicBezTo>
                  <a:cubicBezTo>
                    <a:pt x="166815" y="902800"/>
                    <a:pt x="193739" y="928365"/>
                    <a:pt x="193802" y="960128"/>
                  </a:cubicBezTo>
                  <a:cubicBezTo>
                    <a:pt x="193802" y="991890"/>
                    <a:pt x="166942" y="1017665"/>
                    <a:pt x="133985" y="1017709"/>
                  </a:cubicBezTo>
                  <a:cubicBezTo>
                    <a:pt x="102235" y="1017767"/>
                    <a:pt x="76898" y="993751"/>
                    <a:pt x="75057" y="963563"/>
                  </a:cubicBezTo>
                  <a:lnTo>
                    <a:pt x="1715" y="961842"/>
                  </a:lnTo>
                  <a:lnTo>
                    <a:pt x="2159" y="1196532"/>
                  </a:lnTo>
                  <a:lnTo>
                    <a:pt x="85027" y="1182022"/>
                  </a:lnTo>
                  <a:cubicBezTo>
                    <a:pt x="95631" y="1166109"/>
                    <a:pt x="113284" y="1154768"/>
                    <a:pt x="134303" y="1154711"/>
                  </a:cubicBezTo>
                  <a:cubicBezTo>
                    <a:pt x="167259" y="1154654"/>
                    <a:pt x="194056" y="1180530"/>
                    <a:pt x="194119" y="1212292"/>
                  </a:cubicBezTo>
                  <a:cubicBezTo>
                    <a:pt x="194119" y="1244055"/>
                    <a:pt x="167449" y="1269830"/>
                    <a:pt x="134493" y="1269874"/>
                  </a:cubicBezTo>
                  <a:cubicBezTo>
                    <a:pt x="105029" y="1269925"/>
                    <a:pt x="81661" y="1249161"/>
                    <a:pt x="76771" y="1222122"/>
                  </a:cubicBezTo>
                  <a:lnTo>
                    <a:pt x="2159" y="1235076"/>
                  </a:lnTo>
                  <a:lnTo>
                    <a:pt x="2604" y="1443705"/>
                  </a:lnTo>
                  <a:lnTo>
                    <a:pt x="79248" y="1445420"/>
                  </a:lnTo>
                  <a:cubicBezTo>
                    <a:pt x="87440" y="1423195"/>
                    <a:pt x="108903" y="1407079"/>
                    <a:pt x="134810" y="1407034"/>
                  </a:cubicBezTo>
                  <a:cubicBezTo>
                    <a:pt x="167704" y="1406977"/>
                    <a:pt x="194501" y="1432853"/>
                    <a:pt x="194564" y="1464616"/>
                  </a:cubicBezTo>
                  <a:cubicBezTo>
                    <a:pt x="194628" y="1496372"/>
                    <a:pt x="167894" y="1521995"/>
                    <a:pt x="134938" y="1522039"/>
                  </a:cubicBezTo>
                  <a:cubicBezTo>
                    <a:pt x="108839" y="1522084"/>
                    <a:pt x="87185" y="1505732"/>
                    <a:pt x="79057" y="1483184"/>
                  </a:cubicBezTo>
                  <a:lnTo>
                    <a:pt x="2604" y="1481463"/>
                  </a:lnTo>
                  <a:lnTo>
                    <a:pt x="3111" y="1681354"/>
                  </a:lnTo>
                  <a:lnTo>
                    <a:pt x="86551" y="1685571"/>
                  </a:lnTo>
                  <a:cubicBezTo>
                    <a:pt x="97218" y="1670140"/>
                    <a:pt x="114427" y="1659237"/>
                    <a:pt x="135128" y="1659199"/>
                  </a:cubicBezTo>
                  <a:cubicBezTo>
                    <a:pt x="168021" y="1659142"/>
                    <a:pt x="194945" y="1684860"/>
                    <a:pt x="195008" y="1716622"/>
                  </a:cubicBezTo>
                  <a:cubicBezTo>
                    <a:pt x="195072" y="1748385"/>
                    <a:pt x="168211" y="1774166"/>
                    <a:pt x="135255" y="1774204"/>
                  </a:cubicBezTo>
                  <a:cubicBezTo>
                    <a:pt x="104584" y="1774255"/>
                    <a:pt x="80264" y="1751731"/>
                    <a:pt x="76898" y="1723017"/>
                  </a:cubicBezTo>
                  <a:lnTo>
                    <a:pt x="3111" y="1719118"/>
                  </a:lnTo>
                  <a:lnTo>
                    <a:pt x="3556" y="1935551"/>
                  </a:lnTo>
                  <a:lnTo>
                    <a:pt x="87185" y="1937424"/>
                  </a:lnTo>
                  <a:cubicBezTo>
                    <a:pt x="97917" y="1922070"/>
                    <a:pt x="114935" y="1911396"/>
                    <a:pt x="135572" y="1911364"/>
                  </a:cubicBezTo>
                  <a:cubicBezTo>
                    <a:pt x="168529" y="1911307"/>
                    <a:pt x="195453" y="1937183"/>
                    <a:pt x="195517" y="1968940"/>
                  </a:cubicBezTo>
                  <a:cubicBezTo>
                    <a:pt x="195580" y="2000702"/>
                    <a:pt x="168656" y="2026477"/>
                    <a:pt x="135699" y="2026521"/>
                  </a:cubicBezTo>
                  <a:cubicBezTo>
                    <a:pt x="104966" y="2026578"/>
                    <a:pt x="80645" y="2003826"/>
                    <a:pt x="77343" y="1975029"/>
                  </a:cubicBezTo>
                  <a:lnTo>
                    <a:pt x="3556" y="1973467"/>
                  </a:lnTo>
                  <a:lnTo>
                    <a:pt x="3873" y="2189901"/>
                  </a:lnTo>
                  <a:lnTo>
                    <a:pt x="86233" y="2191767"/>
                  </a:lnTo>
                  <a:cubicBezTo>
                    <a:pt x="96710" y="2175213"/>
                    <a:pt x="114491" y="2163561"/>
                    <a:pt x="136017" y="2163529"/>
                  </a:cubicBezTo>
                  <a:cubicBezTo>
                    <a:pt x="168973" y="2163466"/>
                    <a:pt x="195897" y="2189189"/>
                    <a:pt x="195961" y="2220952"/>
                  </a:cubicBezTo>
                  <a:cubicBezTo>
                    <a:pt x="196024" y="2252715"/>
                    <a:pt x="169164" y="2278483"/>
                    <a:pt x="136207" y="2278527"/>
                  </a:cubicBezTo>
                  <a:cubicBezTo>
                    <a:pt x="106363" y="2278585"/>
                    <a:pt x="82741" y="2257096"/>
                    <a:pt x="78295" y="2229531"/>
                  </a:cubicBezTo>
                  <a:lnTo>
                    <a:pt x="3873" y="2227658"/>
                  </a:lnTo>
                  <a:lnTo>
                    <a:pt x="4318" y="2424895"/>
                  </a:lnTo>
                  <a:lnTo>
                    <a:pt x="95314" y="2432229"/>
                  </a:lnTo>
                  <a:cubicBezTo>
                    <a:pt x="106045" y="2422171"/>
                    <a:pt x="120396" y="2415719"/>
                    <a:pt x="136525" y="2415694"/>
                  </a:cubicBezTo>
                  <a:cubicBezTo>
                    <a:pt x="169481" y="2415630"/>
                    <a:pt x="196215" y="2441195"/>
                    <a:pt x="196279" y="2472958"/>
                  </a:cubicBezTo>
                  <a:cubicBezTo>
                    <a:pt x="196342" y="2504721"/>
                    <a:pt x="169608" y="2530807"/>
                    <a:pt x="136652" y="2530851"/>
                  </a:cubicBezTo>
                  <a:cubicBezTo>
                    <a:pt x="103695" y="2530908"/>
                    <a:pt x="77089" y="2505032"/>
                    <a:pt x="77089" y="2473269"/>
                  </a:cubicBezTo>
                  <a:cubicBezTo>
                    <a:pt x="77026" y="2471707"/>
                    <a:pt x="77851" y="2470259"/>
                    <a:pt x="77978" y="2468748"/>
                  </a:cubicBezTo>
                  <a:lnTo>
                    <a:pt x="4318" y="2462970"/>
                  </a:lnTo>
                  <a:lnTo>
                    <a:pt x="4826" y="2689703"/>
                  </a:lnTo>
                  <a:lnTo>
                    <a:pt x="89980" y="2691728"/>
                  </a:lnTo>
                  <a:cubicBezTo>
                    <a:pt x="100838" y="2677631"/>
                    <a:pt x="117348" y="2667903"/>
                    <a:pt x="136969" y="2667852"/>
                  </a:cubicBezTo>
                  <a:cubicBezTo>
                    <a:pt x="169926" y="2667795"/>
                    <a:pt x="196659" y="2693519"/>
                    <a:pt x="196723" y="2725282"/>
                  </a:cubicBezTo>
                  <a:cubicBezTo>
                    <a:pt x="196786" y="2757038"/>
                    <a:pt x="170053" y="2782819"/>
                    <a:pt x="137160" y="2782857"/>
                  </a:cubicBezTo>
                  <a:cubicBezTo>
                    <a:pt x="105601" y="2782914"/>
                    <a:pt x="80391" y="2759197"/>
                    <a:pt x="78168" y="2729333"/>
                  </a:cubicBezTo>
                  <a:lnTo>
                    <a:pt x="4826" y="2727466"/>
                  </a:lnTo>
                  <a:lnTo>
                    <a:pt x="5270" y="2968392"/>
                  </a:lnTo>
                  <a:lnTo>
                    <a:pt x="84709" y="2952167"/>
                  </a:lnTo>
                  <a:cubicBezTo>
                    <a:pt x="94424" y="2933270"/>
                    <a:pt x="113919" y="2920062"/>
                    <a:pt x="137287" y="2920017"/>
                  </a:cubicBezTo>
                  <a:cubicBezTo>
                    <a:pt x="170243" y="2919960"/>
                    <a:pt x="197167" y="2945525"/>
                    <a:pt x="197231" y="2977288"/>
                  </a:cubicBezTo>
                  <a:cubicBezTo>
                    <a:pt x="197294" y="3009050"/>
                    <a:pt x="170370" y="3035136"/>
                    <a:pt x="137478" y="3035181"/>
                  </a:cubicBezTo>
                  <a:cubicBezTo>
                    <a:pt x="109665" y="3035225"/>
                    <a:pt x="87503" y="3016391"/>
                    <a:pt x="80772" y="2991645"/>
                  </a:cubicBezTo>
                  <a:lnTo>
                    <a:pt x="5461" y="3007247"/>
                  </a:lnTo>
                  <a:lnTo>
                    <a:pt x="5715" y="3200274"/>
                  </a:lnTo>
                  <a:lnTo>
                    <a:pt x="86741" y="3202300"/>
                  </a:lnTo>
                  <a:cubicBezTo>
                    <a:pt x="96901" y="3184685"/>
                    <a:pt x="115380" y="3172245"/>
                    <a:pt x="137731" y="3172182"/>
                  </a:cubicBezTo>
                  <a:cubicBezTo>
                    <a:pt x="170688" y="3172125"/>
                    <a:pt x="197612" y="3197842"/>
                    <a:pt x="197676" y="3229605"/>
                  </a:cubicBezTo>
                  <a:cubicBezTo>
                    <a:pt x="197739" y="3261368"/>
                    <a:pt x="171005" y="3287149"/>
                    <a:pt x="138049" y="3287187"/>
                  </a:cubicBezTo>
                  <a:cubicBezTo>
                    <a:pt x="108839" y="3287238"/>
                    <a:pt x="85661" y="3266511"/>
                    <a:pt x="80518" y="3239753"/>
                  </a:cubicBezTo>
                  <a:lnTo>
                    <a:pt x="5905" y="3238031"/>
                  </a:lnTo>
                  <a:lnTo>
                    <a:pt x="6032" y="3454624"/>
                  </a:lnTo>
                  <a:lnTo>
                    <a:pt x="85661" y="3456490"/>
                  </a:lnTo>
                  <a:cubicBezTo>
                    <a:pt x="95377" y="3437644"/>
                    <a:pt x="114871" y="3424391"/>
                    <a:pt x="138240" y="3424347"/>
                  </a:cubicBezTo>
                  <a:cubicBezTo>
                    <a:pt x="171196" y="3424290"/>
                    <a:pt x="198120" y="3450007"/>
                    <a:pt x="198120" y="3481770"/>
                  </a:cubicBezTo>
                  <a:cubicBezTo>
                    <a:pt x="198183" y="3513533"/>
                    <a:pt x="171450" y="3539155"/>
                    <a:pt x="138557" y="3539193"/>
                  </a:cubicBezTo>
                  <a:cubicBezTo>
                    <a:pt x="110045" y="3539244"/>
                    <a:pt x="87249" y="3519813"/>
                    <a:pt x="81280" y="3494102"/>
                  </a:cubicBezTo>
                  <a:lnTo>
                    <a:pt x="6223" y="3492381"/>
                  </a:lnTo>
                  <a:lnTo>
                    <a:pt x="6541" y="3690088"/>
                  </a:lnTo>
                  <a:lnTo>
                    <a:pt x="93917" y="3697263"/>
                  </a:lnTo>
                  <a:cubicBezTo>
                    <a:pt x="104839" y="3684830"/>
                    <a:pt x="120459" y="3676721"/>
                    <a:pt x="138684" y="3676670"/>
                  </a:cubicBezTo>
                  <a:cubicBezTo>
                    <a:pt x="171641" y="3676613"/>
                    <a:pt x="198374" y="3702172"/>
                    <a:pt x="198438" y="3733935"/>
                  </a:cubicBezTo>
                  <a:cubicBezTo>
                    <a:pt x="198501" y="3765698"/>
                    <a:pt x="171958" y="3791479"/>
                    <a:pt x="139002" y="3791517"/>
                  </a:cubicBezTo>
                  <a:cubicBezTo>
                    <a:pt x="106045" y="3791573"/>
                    <a:pt x="79311" y="3765856"/>
                    <a:pt x="79248" y="3734094"/>
                  </a:cubicBezTo>
                  <a:lnTo>
                    <a:pt x="6667" y="3728321"/>
                  </a:lnTo>
                  <a:lnTo>
                    <a:pt x="6985" y="3954267"/>
                  </a:lnTo>
                  <a:lnTo>
                    <a:pt x="89726" y="3956451"/>
                  </a:lnTo>
                  <a:cubicBezTo>
                    <a:pt x="100203" y="3940240"/>
                    <a:pt x="117856" y="3928734"/>
                    <a:pt x="139192" y="3928676"/>
                  </a:cubicBezTo>
                  <a:cubicBezTo>
                    <a:pt x="172085" y="3928619"/>
                    <a:pt x="198882" y="3954337"/>
                    <a:pt x="198945" y="3986100"/>
                  </a:cubicBezTo>
                  <a:cubicBezTo>
                    <a:pt x="199009" y="4017862"/>
                    <a:pt x="172276" y="4043669"/>
                    <a:pt x="139319" y="4043681"/>
                  </a:cubicBezTo>
                  <a:cubicBezTo>
                    <a:pt x="109220" y="4043732"/>
                    <a:pt x="85407" y="4021977"/>
                    <a:pt x="81280" y="3994056"/>
                  </a:cubicBezTo>
                  <a:lnTo>
                    <a:pt x="7176" y="3992189"/>
                  </a:lnTo>
                  <a:lnTo>
                    <a:pt x="7620" y="4231241"/>
                  </a:lnTo>
                  <a:lnTo>
                    <a:pt x="85344" y="4215169"/>
                  </a:lnTo>
                  <a:cubicBezTo>
                    <a:pt x="94552" y="4195021"/>
                    <a:pt x="115126" y="4180778"/>
                    <a:pt x="139446" y="4180683"/>
                  </a:cubicBezTo>
                  <a:cubicBezTo>
                    <a:pt x="172403" y="4180625"/>
                    <a:pt x="199327" y="4206502"/>
                    <a:pt x="199390" y="4238265"/>
                  </a:cubicBezTo>
                  <a:cubicBezTo>
                    <a:pt x="199454" y="4270027"/>
                    <a:pt x="172720" y="4295815"/>
                    <a:pt x="139764" y="4295846"/>
                  </a:cubicBezTo>
                  <a:cubicBezTo>
                    <a:pt x="112649" y="4295891"/>
                    <a:pt x="90742" y="4278200"/>
                    <a:pt x="83439" y="4254336"/>
                  </a:cubicBezTo>
                  <a:lnTo>
                    <a:pt x="7620" y="4269786"/>
                  </a:lnTo>
                  <a:lnTo>
                    <a:pt x="7938" y="4459530"/>
                  </a:lnTo>
                  <a:lnTo>
                    <a:pt x="89853" y="4461562"/>
                  </a:lnTo>
                  <a:cubicBezTo>
                    <a:pt x="100267" y="4444817"/>
                    <a:pt x="118237" y="4432860"/>
                    <a:pt x="139954" y="4432848"/>
                  </a:cubicBezTo>
                  <a:cubicBezTo>
                    <a:pt x="172910" y="4432790"/>
                    <a:pt x="199961" y="4458667"/>
                    <a:pt x="200025" y="4490429"/>
                  </a:cubicBezTo>
                  <a:cubicBezTo>
                    <a:pt x="200089" y="4522192"/>
                    <a:pt x="173165" y="4547979"/>
                    <a:pt x="140271" y="4548011"/>
                  </a:cubicBezTo>
                  <a:cubicBezTo>
                    <a:pt x="110554" y="4548062"/>
                    <a:pt x="87122" y="4526872"/>
                    <a:pt x="82550" y="4499478"/>
                  </a:cubicBezTo>
                  <a:lnTo>
                    <a:pt x="8065" y="4497605"/>
                  </a:lnTo>
                  <a:lnTo>
                    <a:pt x="8382" y="4714038"/>
                  </a:lnTo>
                  <a:lnTo>
                    <a:pt x="88900" y="4715911"/>
                  </a:lnTo>
                  <a:cubicBezTo>
                    <a:pt x="98996" y="4697941"/>
                    <a:pt x="117919" y="4685082"/>
                    <a:pt x="140589" y="4685012"/>
                  </a:cubicBezTo>
                  <a:cubicBezTo>
                    <a:pt x="173482" y="4684955"/>
                    <a:pt x="200406" y="4710831"/>
                    <a:pt x="200469" y="4742594"/>
                  </a:cubicBezTo>
                  <a:cubicBezTo>
                    <a:pt x="200533" y="4774357"/>
                    <a:pt x="173672" y="4799986"/>
                    <a:pt x="140716" y="4800017"/>
                  </a:cubicBezTo>
                  <a:cubicBezTo>
                    <a:pt x="111823" y="4800068"/>
                    <a:pt x="88964" y="4780154"/>
                    <a:pt x="83439" y="4753827"/>
                  </a:cubicBezTo>
                  <a:lnTo>
                    <a:pt x="8382" y="4751954"/>
                  </a:lnTo>
                  <a:lnTo>
                    <a:pt x="8699" y="4949509"/>
                  </a:lnTo>
                  <a:lnTo>
                    <a:pt x="97345" y="4956526"/>
                  </a:lnTo>
                  <a:cubicBezTo>
                    <a:pt x="108204" y="4944924"/>
                    <a:pt x="123507" y="4937393"/>
                    <a:pt x="141033" y="4937336"/>
                  </a:cubicBezTo>
                  <a:cubicBezTo>
                    <a:pt x="173990" y="4937279"/>
                    <a:pt x="200723" y="4962996"/>
                    <a:pt x="200787" y="4994759"/>
                  </a:cubicBezTo>
                  <a:cubicBezTo>
                    <a:pt x="200851" y="5026522"/>
                    <a:pt x="174117" y="5052335"/>
                    <a:pt x="141160" y="5052341"/>
                  </a:cubicBezTo>
                  <a:cubicBezTo>
                    <a:pt x="108267" y="5052398"/>
                    <a:pt x="81470" y="5026674"/>
                    <a:pt x="81407" y="4994911"/>
                  </a:cubicBezTo>
                  <a:cubicBezTo>
                    <a:pt x="81407" y="4994353"/>
                    <a:pt x="81852" y="4993921"/>
                    <a:pt x="81915" y="4993356"/>
                  </a:cubicBezTo>
                  <a:lnTo>
                    <a:pt x="8890" y="4987577"/>
                  </a:lnTo>
                  <a:lnTo>
                    <a:pt x="9334" y="5213840"/>
                  </a:lnTo>
                  <a:lnTo>
                    <a:pt x="92646" y="5215872"/>
                  </a:lnTo>
                  <a:cubicBezTo>
                    <a:pt x="103315" y="5200290"/>
                    <a:pt x="120714" y="5189348"/>
                    <a:pt x="141478" y="5189342"/>
                  </a:cubicBezTo>
                  <a:cubicBezTo>
                    <a:pt x="174434" y="5189285"/>
                    <a:pt x="201231" y="5215003"/>
                    <a:pt x="201295" y="5246765"/>
                  </a:cubicBezTo>
                  <a:cubicBezTo>
                    <a:pt x="201295" y="5278528"/>
                    <a:pt x="174434" y="5304506"/>
                    <a:pt x="141478" y="5304499"/>
                  </a:cubicBezTo>
                  <a:cubicBezTo>
                    <a:pt x="110934" y="5304556"/>
                    <a:pt x="86868" y="5282001"/>
                    <a:pt x="83312" y="5253477"/>
                  </a:cubicBezTo>
                  <a:lnTo>
                    <a:pt x="9334" y="5251763"/>
                  </a:lnTo>
                  <a:lnTo>
                    <a:pt x="9779" y="5491126"/>
                  </a:lnTo>
                  <a:lnTo>
                    <a:pt x="88138" y="5475213"/>
                  </a:lnTo>
                  <a:cubicBezTo>
                    <a:pt x="97599" y="5455502"/>
                    <a:pt x="117792" y="5441672"/>
                    <a:pt x="141795" y="5441666"/>
                  </a:cubicBezTo>
                  <a:cubicBezTo>
                    <a:pt x="174752" y="5441602"/>
                    <a:pt x="201676" y="5467167"/>
                    <a:pt x="201740" y="5498930"/>
                  </a:cubicBezTo>
                  <a:cubicBezTo>
                    <a:pt x="201803" y="5530693"/>
                    <a:pt x="174942" y="5556645"/>
                    <a:pt x="141986" y="5556664"/>
                  </a:cubicBezTo>
                  <a:cubicBezTo>
                    <a:pt x="114617" y="5556715"/>
                    <a:pt x="92710" y="5538579"/>
                    <a:pt x="85661" y="5514380"/>
                  </a:cubicBezTo>
                  <a:lnTo>
                    <a:pt x="9779" y="5529829"/>
                  </a:lnTo>
                  <a:lnTo>
                    <a:pt x="10287" y="5735182"/>
                  </a:lnTo>
                  <a:lnTo>
                    <a:pt x="85979" y="5736896"/>
                  </a:lnTo>
                  <a:cubicBezTo>
                    <a:pt x="92710" y="5712309"/>
                    <a:pt x="114681" y="5693843"/>
                    <a:pt x="142304" y="5693831"/>
                  </a:cubicBezTo>
                  <a:cubicBezTo>
                    <a:pt x="175196" y="5693767"/>
                    <a:pt x="202120" y="5719332"/>
                    <a:pt x="202184" y="5751095"/>
                  </a:cubicBezTo>
                  <a:cubicBezTo>
                    <a:pt x="202247" y="5782857"/>
                    <a:pt x="175387" y="5808810"/>
                    <a:pt x="142430" y="5808829"/>
                  </a:cubicBezTo>
                  <a:cubicBezTo>
                    <a:pt x="118173" y="5808874"/>
                    <a:pt x="97663" y="5794726"/>
                    <a:pt x="88265" y="5774660"/>
                  </a:cubicBezTo>
                  <a:lnTo>
                    <a:pt x="10287" y="5772786"/>
                  </a:lnTo>
                  <a:lnTo>
                    <a:pt x="10605" y="5989061"/>
                  </a:lnTo>
                  <a:lnTo>
                    <a:pt x="85789" y="5991093"/>
                  </a:lnTo>
                  <a:cubicBezTo>
                    <a:pt x="91757" y="5965439"/>
                    <a:pt x="114364" y="5946072"/>
                    <a:pt x="142748" y="5946008"/>
                  </a:cubicBezTo>
                  <a:cubicBezTo>
                    <a:pt x="175705" y="5945945"/>
                    <a:pt x="202629" y="5971472"/>
                    <a:pt x="202692" y="6003285"/>
                  </a:cubicBezTo>
                  <a:cubicBezTo>
                    <a:pt x="202755" y="6035035"/>
                    <a:pt x="175831" y="6060943"/>
                    <a:pt x="142939" y="6061006"/>
                  </a:cubicBezTo>
                  <a:cubicBezTo>
                    <a:pt x="119634" y="6061006"/>
                    <a:pt x="100013" y="6047735"/>
                    <a:pt x="90170" y="6029003"/>
                  </a:cubicBezTo>
                  <a:lnTo>
                    <a:pt x="10731" y="6027161"/>
                  </a:lnTo>
                  <a:lnTo>
                    <a:pt x="11049" y="6198802"/>
                  </a:lnTo>
                  <a:lnTo>
                    <a:pt x="138684" y="6198802"/>
                  </a:lnTo>
                  <a:cubicBezTo>
                    <a:pt x="140208" y="6198675"/>
                    <a:pt x="141668" y="6198167"/>
                    <a:pt x="143192" y="6198167"/>
                  </a:cubicBezTo>
                  <a:cubicBezTo>
                    <a:pt x="144399" y="6198167"/>
                    <a:pt x="145352" y="6198738"/>
                    <a:pt x="146494" y="6198802"/>
                  </a:cubicBezTo>
                  <a:lnTo>
                    <a:pt x="3971544" y="6198802"/>
                  </a:lnTo>
                  <a:lnTo>
                    <a:pt x="3971544" y="8583"/>
                  </a:lnTo>
                  <a:lnTo>
                    <a:pt x="0" y="0"/>
                  </a:lnTo>
                  <a:close/>
                </a:path>
              </a:pathLst>
            </a:custGeom>
            <a:solidFill>
              <a:srgbClr val="FFFFFF"/>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21" name="Google Shape;621;p10"/>
            <p:cNvGrpSpPr/>
            <p:nvPr/>
          </p:nvGrpSpPr>
          <p:grpSpPr>
            <a:xfrm>
              <a:off x="8284483" y="602016"/>
              <a:ext cx="3311080" cy="5511876"/>
              <a:chOff x="7454582" y="864412"/>
              <a:chExt cx="3311080" cy="5511876"/>
            </a:xfrm>
          </p:grpSpPr>
          <p:sp>
            <p:nvSpPr>
              <p:cNvPr id="622" name="Google Shape;622;p10"/>
              <p:cNvSpPr/>
              <p:nvPr/>
            </p:nvSpPr>
            <p:spPr>
              <a:xfrm>
                <a:off x="7454582" y="864412"/>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3" name="Google Shape;623;p10"/>
              <p:cNvSpPr/>
              <p:nvPr/>
            </p:nvSpPr>
            <p:spPr>
              <a:xfrm>
                <a:off x="7454582" y="3452850"/>
                <a:ext cx="3311080" cy="11436"/>
              </a:xfrm>
              <a:custGeom>
                <a:rect b="b" l="l" r="r" t="t"/>
                <a:pathLst>
                  <a:path extrusionOk="0" h="11436" w="3311080">
                    <a:moveTo>
                      <a:pt x="0" y="11437"/>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4" name="Google Shape;624;p10"/>
              <p:cNvSpPr/>
              <p:nvPr/>
            </p:nvSpPr>
            <p:spPr>
              <a:xfrm>
                <a:off x="7454582" y="2158631"/>
                <a:ext cx="3311080" cy="11430"/>
              </a:xfrm>
              <a:custGeom>
                <a:rect b="b" l="l" r="r" t="t"/>
                <a:pathLst>
                  <a:path extrusionOk="0" h="11430"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5" name="Google Shape;625;p10"/>
              <p:cNvSpPr/>
              <p:nvPr/>
            </p:nvSpPr>
            <p:spPr>
              <a:xfrm>
                <a:off x="7454582" y="4747075"/>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6" name="Google Shape;626;p10"/>
              <p:cNvSpPr/>
              <p:nvPr/>
            </p:nvSpPr>
            <p:spPr>
              <a:xfrm>
                <a:off x="7454582" y="1511522"/>
                <a:ext cx="3311080" cy="11430"/>
              </a:xfrm>
              <a:custGeom>
                <a:rect b="b" l="l" r="r" t="t"/>
                <a:pathLst>
                  <a:path extrusionOk="0" h="11430"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7" name="Google Shape;627;p10"/>
              <p:cNvSpPr/>
              <p:nvPr/>
            </p:nvSpPr>
            <p:spPr>
              <a:xfrm>
                <a:off x="7454582" y="4099966"/>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8" name="Google Shape;628;p10"/>
              <p:cNvSpPr/>
              <p:nvPr/>
            </p:nvSpPr>
            <p:spPr>
              <a:xfrm>
                <a:off x="7454582" y="2805741"/>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9" name="Google Shape;629;p10"/>
              <p:cNvSpPr/>
              <p:nvPr/>
            </p:nvSpPr>
            <p:spPr>
              <a:xfrm>
                <a:off x="7454582" y="5394185"/>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0" name="Google Shape;630;p10"/>
              <p:cNvSpPr/>
              <p:nvPr/>
            </p:nvSpPr>
            <p:spPr>
              <a:xfrm>
                <a:off x="7454582" y="6041294"/>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1" name="Google Shape;631;p10"/>
              <p:cNvSpPr/>
              <p:nvPr/>
            </p:nvSpPr>
            <p:spPr>
              <a:xfrm>
                <a:off x="7454582" y="1187964"/>
                <a:ext cx="3311080" cy="11436"/>
              </a:xfrm>
              <a:custGeom>
                <a:rect b="b" l="l" r="r" t="t"/>
                <a:pathLst>
                  <a:path extrusionOk="0" h="11436" w="3311080">
                    <a:moveTo>
                      <a:pt x="0" y="11436"/>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2" name="Google Shape;632;p10"/>
              <p:cNvSpPr/>
              <p:nvPr/>
            </p:nvSpPr>
            <p:spPr>
              <a:xfrm>
                <a:off x="7454582" y="3776408"/>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3" name="Google Shape;633;p10"/>
              <p:cNvSpPr/>
              <p:nvPr/>
            </p:nvSpPr>
            <p:spPr>
              <a:xfrm>
                <a:off x="7454582" y="2482189"/>
                <a:ext cx="3311080" cy="11430"/>
              </a:xfrm>
              <a:custGeom>
                <a:rect b="b" l="l" r="r" t="t"/>
                <a:pathLst>
                  <a:path extrusionOk="0" h="11430"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4" name="Google Shape;634;p10"/>
              <p:cNvSpPr/>
              <p:nvPr/>
            </p:nvSpPr>
            <p:spPr>
              <a:xfrm>
                <a:off x="7454582" y="5070627"/>
                <a:ext cx="3311080" cy="11436"/>
              </a:xfrm>
              <a:custGeom>
                <a:rect b="b" l="l" r="r" t="t"/>
                <a:pathLst>
                  <a:path extrusionOk="0" h="11436" w="3311080">
                    <a:moveTo>
                      <a:pt x="0" y="11437"/>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5" name="Google Shape;635;p10"/>
              <p:cNvSpPr/>
              <p:nvPr/>
            </p:nvSpPr>
            <p:spPr>
              <a:xfrm>
                <a:off x="7454582" y="1835080"/>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6" name="Google Shape;636;p10"/>
              <p:cNvSpPr/>
              <p:nvPr/>
            </p:nvSpPr>
            <p:spPr>
              <a:xfrm>
                <a:off x="7454582" y="4423517"/>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7" name="Google Shape;637;p10"/>
              <p:cNvSpPr/>
              <p:nvPr/>
            </p:nvSpPr>
            <p:spPr>
              <a:xfrm>
                <a:off x="7454582" y="3129299"/>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8" name="Google Shape;638;p10"/>
              <p:cNvSpPr/>
              <p:nvPr/>
            </p:nvSpPr>
            <p:spPr>
              <a:xfrm>
                <a:off x="7454582" y="5717743"/>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9" name="Google Shape;639;p10"/>
              <p:cNvSpPr/>
              <p:nvPr/>
            </p:nvSpPr>
            <p:spPr>
              <a:xfrm>
                <a:off x="7454582" y="6364859"/>
                <a:ext cx="3311080" cy="11429"/>
              </a:xfrm>
              <a:custGeom>
                <a:rect b="b" l="l" r="r" t="t"/>
                <a:pathLst>
                  <a:path extrusionOk="0" h="11429" w="3311080">
                    <a:moveTo>
                      <a:pt x="0" y="11430"/>
                    </a:moveTo>
                    <a:lnTo>
                      <a:pt x="3311081" y="0"/>
                    </a:lnTo>
                  </a:path>
                </a:pathLst>
              </a:custGeom>
              <a:noFill/>
              <a:ln cap="flat" cmpd="sng" w="9525">
                <a:solidFill>
                  <a:schemeClr val="accent3"/>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40" name="Google Shape;640;p10"/>
          <p:cNvGrpSpPr/>
          <p:nvPr/>
        </p:nvGrpSpPr>
        <p:grpSpPr>
          <a:xfrm>
            <a:off x="4994981" y="1170510"/>
            <a:ext cx="2844698" cy="3335773"/>
            <a:chOff x="5166368" y="298546"/>
            <a:chExt cx="2286735" cy="2681489"/>
          </a:xfrm>
        </p:grpSpPr>
        <p:sp>
          <p:nvSpPr>
            <p:cNvPr id="641" name="Google Shape;641;p10"/>
            <p:cNvSpPr/>
            <p:nvPr/>
          </p:nvSpPr>
          <p:spPr>
            <a:xfrm>
              <a:off x="5166368" y="298546"/>
              <a:ext cx="2286735" cy="2681489"/>
            </a:xfrm>
            <a:custGeom>
              <a:rect b="b" l="l" r="r" t="t"/>
              <a:pathLst>
                <a:path extrusionOk="0" h="1769960" w="1509396">
                  <a:moveTo>
                    <a:pt x="0" y="0"/>
                  </a:moveTo>
                  <a:lnTo>
                    <a:pt x="0" y="1769961"/>
                  </a:lnTo>
                  <a:lnTo>
                    <a:pt x="1509396" y="1769961"/>
                  </a:lnTo>
                  <a:lnTo>
                    <a:pt x="1509396" y="0"/>
                  </a:lnTo>
                  <a:lnTo>
                    <a:pt x="1321250" y="0"/>
                  </a:lnTo>
                  <a:lnTo>
                    <a:pt x="1327733" y="119922"/>
                  </a:lnTo>
                  <a:lnTo>
                    <a:pt x="1327733" y="120130"/>
                  </a:lnTo>
                  <a:cubicBezTo>
                    <a:pt x="1340177" y="125132"/>
                    <a:pt x="1349084" y="137087"/>
                    <a:pt x="1349084" y="151319"/>
                  </a:cubicBezTo>
                  <a:cubicBezTo>
                    <a:pt x="1349084" y="169997"/>
                    <a:pt x="1333861" y="185220"/>
                    <a:pt x="1315176" y="185220"/>
                  </a:cubicBezTo>
                  <a:cubicBezTo>
                    <a:pt x="1296497" y="185220"/>
                    <a:pt x="1281274" y="169997"/>
                    <a:pt x="1281274" y="151319"/>
                  </a:cubicBezTo>
                  <a:cubicBezTo>
                    <a:pt x="1281274" y="138601"/>
                    <a:pt x="1288695" y="128006"/>
                    <a:pt x="1299062" y="122226"/>
                  </a:cubicBezTo>
                  <a:lnTo>
                    <a:pt x="1296758" y="0"/>
                  </a:lnTo>
                  <a:lnTo>
                    <a:pt x="1124518" y="0"/>
                  </a:lnTo>
                  <a:lnTo>
                    <a:pt x="1126192" y="119085"/>
                  </a:lnTo>
                  <a:cubicBezTo>
                    <a:pt x="1141027" y="122668"/>
                    <a:pt x="1152144" y="135379"/>
                    <a:pt x="1152144" y="151319"/>
                  </a:cubicBezTo>
                  <a:cubicBezTo>
                    <a:pt x="1152144" y="169997"/>
                    <a:pt x="1137129" y="185220"/>
                    <a:pt x="1118443" y="185220"/>
                  </a:cubicBezTo>
                  <a:cubicBezTo>
                    <a:pt x="1099765" y="185220"/>
                    <a:pt x="1084542" y="169997"/>
                    <a:pt x="1084542" y="151319"/>
                  </a:cubicBezTo>
                  <a:cubicBezTo>
                    <a:pt x="1084542" y="137944"/>
                    <a:pt x="1092539" y="126673"/>
                    <a:pt x="1103797" y="121181"/>
                  </a:cubicBezTo>
                  <a:lnTo>
                    <a:pt x="1098981" y="0"/>
                  </a:lnTo>
                  <a:lnTo>
                    <a:pt x="928408" y="0"/>
                  </a:lnTo>
                  <a:lnTo>
                    <a:pt x="930920" y="119292"/>
                  </a:lnTo>
                  <a:cubicBezTo>
                    <a:pt x="944964" y="123411"/>
                    <a:pt x="955405" y="135942"/>
                    <a:pt x="955412" y="151319"/>
                  </a:cubicBezTo>
                  <a:cubicBezTo>
                    <a:pt x="955412" y="169997"/>
                    <a:pt x="940397" y="185220"/>
                    <a:pt x="921711" y="185220"/>
                  </a:cubicBezTo>
                  <a:cubicBezTo>
                    <a:pt x="903033" y="185220"/>
                    <a:pt x="887810" y="169997"/>
                    <a:pt x="887810" y="151319"/>
                  </a:cubicBezTo>
                  <a:cubicBezTo>
                    <a:pt x="887810" y="135975"/>
                    <a:pt x="898298" y="123646"/>
                    <a:pt x="912295" y="119507"/>
                  </a:cubicBezTo>
                  <a:lnTo>
                    <a:pt x="913340" y="0"/>
                  </a:lnTo>
                  <a:lnTo>
                    <a:pt x="728750" y="0"/>
                  </a:lnTo>
                  <a:lnTo>
                    <a:pt x="733980" y="119292"/>
                  </a:lnTo>
                  <a:cubicBezTo>
                    <a:pt x="748098" y="123364"/>
                    <a:pt x="758680" y="135888"/>
                    <a:pt x="758680" y="151319"/>
                  </a:cubicBezTo>
                  <a:cubicBezTo>
                    <a:pt x="758680" y="169997"/>
                    <a:pt x="743457" y="185220"/>
                    <a:pt x="724771" y="185220"/>
                  </a:cubicBezTo>
                  <a:cubicBezTo>
                    <a:pt x="706093" y="185220"/>
                    <a:pt x="691078" y="169997"/>
                    <a:pt x="691078" y="151319"/>
                  </a:cubicBezTo>
                  <a:cubicBezTo>
                    <a:pt x="691078" y="137409"/>
                    <a:pt x="699382" y="125541"/>
                    <a:pt x="711377" y="120344"/>
                  </a:cubicBezTo>
                  <a:lnTo>
                    <a:pt x="706776" y="0"/>
                  </a:lnTo>
                  <a:lnTo>
                    <a:pt x="524691" y="0"/>
                  </a:lnTo>
                  <a:lnTo>
                    <a:pt x="532225" y="118455"/>
                  </a:lnTo>
                  <a:cubicBezTo>
                    <a:pt x="548834" y="120605"/>
                    <a:pt x="561947" y="134120"/>
                    <a:pt x="561947" y="151319"/>
                  </a:cubicBezTo>
                  <a:cubicBezTo>
                    <a:pt x="561947" y="169997"/>
                    <a:pt x="546725" y="185220"/>
                    <a:pt x="528039" y="185220"/>
                  </a:cubicBezTo>
                  <a:cubicBezTo>
                    <a:pt x="509361" y="185220"/>
                    <a:pt x="494138" y="169997"/>
                    <a:pt x="494138" y="151319"/>
                  </a:cubicBezTo>
                  <a:cubicBezTo>
                    <a:pt x="494138" y="138333"/>
                    <a:pt x="501819" y="127476"/>
                    <a:pt x="512555" y="121804"/>
                  </a:cubicBezTo>
                  <a:lnTo>
                    <a:pt x="511504" y="0"/>
                  </a:lnTo>
                  <a:lnTo>
                    <a:pt x="340516" y="0"/>
                  </a:lnTo>
                  <a:lnTo>
                    <a:pt x="337375" y="118877"/>
                  </a:lnTo>
                  <a:cubicBezTo>
                    <a:pt x="353046" y="121831"/>
                    <a:pt x="365209" y="134790"/>
                    <a:pt x="365215" y="151319"/>
                  </a:cubicBezTo>
                  <a:cubicBezTo>
                    <a:pt x="365215" y="169997"/>
                    <a:pt x="349992" y="185220"/>
                    <a:pt x="331307" y="185220"/>
                  </a:cubicBezTo>
                  <a:cubicBezTo>
                    <a:pt x="312628" y="185220"/>
                    <a:pt x="297405" y="169997"/>
                    <a:pt x="297405" y="151319"/>
                  </a:cubicBezTo>
                  <a:cubicBezTo>
                    <a:pt x="297405" y="139967"/>
                    <a:pt x="303473" y="130457"/>
                    <a:pt x="312052" y="124315"/>
                  </a:cubicBezTo>
                  <a:lnTo>
                    <a:pt x="314986" y="0"/>
                  </a:lnTo>
                  <a:lnTo>
                    <a:pt x="175803" y="0"/>
                  </a:lnTo>
                  <a:lnTo>
                    <a:pt x="137924" y="118248"/>
                  </a:lnTo>
                  <a:cubicBezTo>
                    <a:pt x="154955" y="120002"/>
                    <a:pt x="168276" y="133819"/>
                    <a:pt x="168269" y="151319"/>
                  </a:cubicBezTo>
                  <a:cubicBezTo>
                    <a:pt x="168269" y="169997"/>
                    <a:pt x="153260" y="185220"/>
                    <a:pt x="134575" y="185220"/>
                  </a:cubicBezTo>
                  <a:cubicBezTo>
                    <a:pt x="115896" y="185220"/>
                    <a:pt x="100673" y="169997"/>
                    <a:pt x="100673" y="151319"/>
                  </a:cubicBezTo>
                  <a:cubicBezTo>
                    <a:pt x="100673" y="139183"/>
                    <a:pt x="107404" y="129030"/>
                    <a:pt x="116995" y="123063"/>
                  </a:cubicBezTo>
                  <a:lnTo>
                    <a:pt x="140227" y="0"/>
                  </a:lnTo>
                  <a:lnTo>
                    <a:pt x="0" y="0"/>
                  </a:ln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42" name="Google Shape;642;p10"/>
            <p:cNvGrpSpPr/>
            <p:nvPr/>
          </p:nvGrpSpPr>
          <p:grpSpPr>
            <a:xfrm>
              <a:off x="5257025" y="753967"/>
              <a:ext cx="2104367" cy="2059610"/>
              <a:chOff x="908437" y="1324616"/>
              <a:chExt cx="8760897" cy="1711635"/>
            </a:xfrm>
          </p:grpSpPr>
          <p:sp>
            <p:nvSpPr>
              <p:cNvPr id="643" name="Google Shape;643;p10"/>
              <p:cNvSpPr/>
              <p:nvPr/>
            </p:nvSpPr>
            <p:spPr>
              <a:xfrm>
                <a:off x="908437" y="1324616"/>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4" name="Google Shape;644;p10"/>
              <p:cNvSpPr/>
              <p:nvPr/>
            </p:nvSpPr>
            <p:spPr>
              <a:xfrm>
                <a:off x="908437" y="2297779"/>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5" name="Google Shape;645;p10"/>
              <p:cNvSpPr/>
              <p:nvPr/>
            </p:nvSpPr>
            <p:spPr>
              <a:xfrm>
                <a:off x="908437" y="181119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6" name="Google Shape;646;p10"/>
              <p:cNvSpPr/>
              <p:nvPr/>
            </p:nvSpPr>
            <p:spPr>
              <a:xfrm>
                <a:off x="908437" y="278436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7" name="Google Shape;647;p10"/>
              <p:cNvSpPr/>
              <p:nvPr/>
            </p:nvSpPr>
            <p:spPr>
              <a:xfrm>
                <a:off x="908437" y="1567910"/>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8" name="Google Shape;648;p10"/>
              <p:cNvSpPr/>
              <p:nvPr/>
            </p:nvSpPr>
            <p:spPr>
              <a:xfrm>
                <a:off x="908437" y="2541073"/>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9" name="Google Shape;649;p10"/>
              <p:cNvSpPr/>
              <p:nvPr/>
            </p:nvSpPr>
            <p:spPr>
              <a:xfrm>
                <a:off x="908437" y="2054491"/>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0" name="Google Shape;650;p10"/>
              <p:cNvSpPr/>
              <p:nvPr/>
            </p:nvSpPr>
            <p:spPr>
              <a:xfrm>
                <a:off x="908437" y="3027654"/>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651" name="Google Shape;651;p10"/>
          <p:cNvSpPr/>
          <p:nvPr/>
        </p:nvSpPr>
        <p:spPr>
          <a:xfrm rot="-3806097">
            <a:off x="4664057" y="905332"/>
            <a:ext cx="1442914" cy="1257982"/>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2" name="Google Shape;652;p10"/>
          <p:cNvSpPr/>
          <p:nvPr/>
        </p:nvSpPr>
        <p:spPr>
          <a:xfrm>
            <a:off x="5017071" y="4762788"/>
            <a:ext cx="6711300" cy="1853700"/>
          </a:xfrm>
          <a:prstGeom prst="rect">
            <a:avLst/>
          </a:prstGeom>
          <a:solidFill>
            <a:schemeClr val="lt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grpSp>
        <p:nvGrpSpPr>
          <p:cNvPr id="653" name="Google Shape;653;p10"/>
          <p:cNvGrpSpPr/>
          <p:nvPr/>
        </p:nvGrpSpPr>
        <p:grpSpPr>
          <a:xfrm rot="-314189">
            <a:off x="4684198" y="4044331"/>
            <a:ext cx="868255" cy="1119495"/>
            <a:chOff x="8226890" y="4688527"/>
            <a:chExt cx="1213517" cy="1564663"/>
          </a:xfrm>
        </p:grpSpPr>
        <p:sp>
          <p:nvSpPr>
            <p:cNvPr id="654" name="Google Shape;654;p10"/>
            <p:cNvSpPr/>
            <p:nvPr/>
          </p:nvSpPr>
          <p:spPr>
            <a:xfrm>
              <a:off x="8226890" y="5241705"/>
              <a:ext cx="1211863" cy="957315"/>
            </a:xfrm>
            <a:custGeom>
              <a:rect b="b" l="l" r="r" t="t"/>
              <a:pathLst>
                <a:path extrusionOk="0" h="957315" w="1211863">
                  <a:moveTo>
                    <a:pt x="940922" y="16"/>
                  </a:moveTo>
                  <a:cubicBezTo>
                    <a:pt x="926491" y="-231"/>
                    <a:pt x="911994" y="2331"/>
                    <a:pt x="897764" y="8055"/>
                  </a:cubicBezTo>
                  <a:lnTo>
                    <a:pt x="69680" y="341735"/>
                  </a:lnTo>
                  <a:cubicBezTo>
                    <a:pt x="12758" y="364652"/>
                    <a:pt x="-14855" y="429175"/>
                    <a:pt x="8062" y="486096"/>
                  </a:cubicBezTo>
                  <a:cubicBezTo>
                    <a:pt x="13120" y="498641"/>
                    <a:pt x="164644" y="875088"/>
                    <a:pt x="169692" y="887632"/>
                  </a:cubicBezTo>
                  <a:cubicBezTo>
                    <a:pt x="192619" y="944553"/>
                    <a:pt x="257436" y="972176"/>
                    <a:pt x="314358" y="949249"/>
                  </a:cubicBezTo>
                  <a:lnTo>
                    <a:pt x="1142433" y="615579"/>
                  </a:lnTo>
                  <a:cubicBezTo>
                    <a:pt x="1199354" y="592652"/>
                    <a:pt x="1226681" y="527835"/>
                    <a:pt x="1203755" y="470913"/>
                  </a:cubicBezTo>
                  <a:lnTo>
                    <a:pt x="1042125" y="69673"/>
                  </a:lnTo>
                  <a:cubicBezTo>
                    <a:pt x="1024932" y="26982"/>
                    <a:pt x="984213" y="769"/>
                    <a:pt x="940922" y="16"/>
                  </a:cubicBezTo>
                  <a:close/>
                  <a:moveTo>
                    <a:pt x="940331" y="38421"/>
                  </a:moveTo>
                  <a:cubicBezTo>
                    <a:pt x="968630" y="38907"/>
                    <a:pt x="995167" y="56052"/>
                    <a:pt x="1006406" y="83960"/>
                  </a:cubicBezTo>
                  <a:lnTo>
                    <a:pt x="1168331" y="485496"/>
                  </a:lnTo>
                  <a:cubicBezTo>
                    <a:pt x="1183324" y="522710"/>
                    <a:pt x="1165064" y="564868"/>
                    <a:pt x="1127850" y="579860"/>
                  </a:cubicBezTo>
                  <a:lnTo>
                    <a:pt x="300070" y="913530"/>
                  </a:lnTo>
                  <a:cubicBezTo>
                    <a:pt x="262856" y="928513"/>
                    <a:pt x="220403" y="910263"/>
                    <a:pt x="205411" y="873049"/>
                  </a:cubicBezTo>
                  <a:cubicBezTo>
                    <a:pt x="200363" y="860505"/>
                    <a:pt x="48839" y="484353"/>
                    <a:pt x="43781" y="471808"/>
                  </a:cubicBezTo>
                  <a:cubicBezTo>
                    <a:pt x="28798" y="434594"/>
                    <a:pt x="46753" y="392142"/>
                    <a:pt x="83967" y="377149"/>
                  </a:cubicBezTo>
                  <a:lnTo>
                    <a:pt x="912051" y="43774"/>
                  </a:lnTo>
                  <a:cubicBezTo>
                    <a:pt x="921358" y="40031"/>
                    <a:pt x="930892" y="38259"/>
                    <a:pt x="940331" y="38421"/>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5" name="Google Shape;655;p10"/>
            <p:cNvSpPr/>
            <p:nvPr/>
          </p:nvSpPr>
          <p:spPr>
            <a:xfrm>
              <a:off x="8267523" y="4688527"/>
              <a:ext cx="896116" cy="1382469"/>
            </a:xfrm>
            <a:custGeom>
              <a:rect b="b" l="l" r="r" t="t"/>
              <a:pathLst>
                <a:path extrusionOk="0" h="1382469" w="896116">
                  <a:moveTo>
                    <a:pt x="314501" y="154"/>
                  </a:moveTo>
                  <a:cubicBezTo>
                    <a:pt x="269200" y="-1361"/>
                    <a:pt x="219756" y="8336"/>
                    <a:pt x="171035" y="28729"/>
                  </a:cubicBezTo>
                  <a:cubicBezTo>
                    <a:pt x="39562" y="83764"/>
                    <a:pt x="-33799" y="195226"/>
                    <a:pt x="15359" y="306440"/>
                  </a:cubicBezTo>
                  <a:cubicBezTo>
                    <a:pt x="37924" y="357494"/>
                    <a:pt x="66994" y="393746"/>
                    <a:pt x="101084" y="416577"/>
                  </a:cubicBezTo>
                  <a:cubicBezTo>
                    <a:pt x="143632" y="445076"/>
                    <a:pt x="188590" y="450143"/>
                    <a:pt x="229671" y="441580"/>
                  </a:cubicBezTo>
                  <a:lnTo>
                    <a:pt x="505896" y="1382469"/>
                  </a:lnTo>
                  <a:lnTo>
                    <a:pt x="542806" y="1371754"/>
                  </a:lnTo>
                  <a:lnTo>
                    <a:pt x="261218" y="412701"/>
                  </a:lnTo>
                  <a:cubicBezTo>
                    <a:pt x="258027" y="401813"/>
                    <a:pt x="246159" y="396279"/>
                    <a:pt x="235625" y="400499"/>
                  </a:cubicBezTo>
                  <a:cubicBezTo>
                    <a:pt x="234062" y="401127"/>
                    <a:pt x="230500" y="402251"/>
                    <a:pt x="225204" y="403480"/>
                  </a:cubicBezTo>
                  <a:cubicBezTo>
                    <a:pt x="192552" y="411062"/>
                    <a:pt x="156529" y="407500"/>
                    <a:pt x="122515" y="384725"/>
                  </a:cubicBezTo>
                  <a:cubicBezTo>
                    <a:pt x="94759" y="366142"/>
                    <a:pt x="70509" y="335615"/>
                    <a:pt x="50773" y="290961"/>
                  </a:cubicBezTo>
                  <a:cubicBezTo>
                    <a:pt x="12035" y="203303"/>
                    <a:pt x="71937" y="111863"/>
                    <a:pt x="185914" y="64152"/>
                  </a:cubicBezTo>
                  <a:cubicBezTo>
                    <a:pt x="299090" y="16775"/>
                    <a:pt x="411466" y="35701"/>
                    <a:pt x="449937" y="118025"/>
                  </a:cubicBezTo>
                  <a:cubicBezTo>
                    <a:pt x="491180" y="206294"/>
                    <a:pt x="478369" y="267492"/>
                    <a:pt x="432973" y="310307"/>
                  </a:cubicBezTo>
                  <a:cubicBezTo>
                    <a:pt x="423762" y="318993"/>
                    <a:pt x="413971" y="326366"/>
                    <a:pt x="404093" y="332043"/>
                  </a:cubicBezTo>
                  <a:cubicBezTo>
                    <a:pt x="398312" y="335367"/>
                    <a:pt x="394006" y="337167"/>
                    <a:pt x="391892" y="337996"/>
                  </a:cubicBezTo>
                  <a:cubicBezTo>
                    <a:pt x="381071" y="342215"/>
                    <a:pt x="376480" y="355198"/>
                    <a:pt x="382071" y="365380"/>
                  </a:cubicBezTo>
                  <a:lnTo>
                    <a:pt x="862189" y="1239890"/>
                  </a:lnTo>
                  <a:lnTo>
                    <a:pt x="896117" y="1221440"/>
                  </a:lnTo>
                  <a:lnTo>
                    <a:pt x="425229" y="363894"/>
                  </a:lnTo>
                  <a:cubicBezTo>
                    <a:pt x="436878" y="356998"/>
                    <a:pt x="448575" y="348559"/>
                    <a:pt x="459462" y="338291"/>
                  </a:cubicBezTo>
                  <a:cubicBezTo>
                    <a:pt x="516774" y="284237"/>
                    <a:pt x="533128" y="205160"/>
                    <a:pt x="484760" y="101652"/>
                  </a:cubicBezTo>
                  <a:cubicBezTo>
                    <a:pt x="454157" y="36168"/>
                    <a:pt x="390006" y="2687"/>
                    <a:pt x="314501" y="154"/>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6" name="Google Shape;656;p10"/>
            <p:cNvSpPr/>
            <p:nvPr/>
          </p:nvSpPr>
          <p:spPr>
            <a:xfrm>
              <a:off x="8492322" y="6119370"/>
              <a:ext cx="282398" cy="133820"/>
            </a:xfrm>
            <a:custGeom>
              <a:rect b="b" l="l" r="r" t="t"/>
              <a:pathLst>
                <a:path extrusionOk="0" h="133820" w="282398">
                  <a:moveTo>
                    <a:pt x="1110" y="118533"/>
                  </a:moveTo>
                  <a:cubicBezTo>
                    <a:pt x="-2147" y="110151"/>
                    <a:pt x="2006" y="100702"/>
                    <a:pt x="10397" y="97445"/>
                  </a:cubicBezTo>
                  <a:lnTo>
                    <a:pt x="258295" y="1109"/>
                  </a:lnTo>
                  <a:cubicBezTo>
                    <a:pt x="266686" y="-2149"/>
                    <a:pt x="276126" y="2014"/>
                    <a:pt x="279393" y="10405"/>
                  </a:cubicBezTo>
                  <a:lnTo>
                    <a:pt x="281288" y="15282"/>
                  </a:lnTo>
                  <a:cubicBezTo>
                    <a:pt x="284546" y="23674"/>
                    <a:pt x="280393" y="33122"/>
                    <a:pt x="272001" y="36380"/>
                  </a:cubicBezTo>
                  <a:lnTo>
                    <a:pt x="24104" y="132706"/>
                  </a:lnTo>
                  <a:cubicBezTo>
                    <a:pt x="15712" y="135973"/>
                    <a:pt x="6273" y="131811"/>
                    <a:pt x="3006" y="123420"/>
                  </a:cubicBezTo>
                  <a:lnTo>
                    <a:pt x="1110" y="118533"/>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7" name="Google Shape;657;p10"/>
            <p:cNvSpPr/>
            <p:nvPr/>
          </p:nvSpPr>
          <p:spPr>
            <a:xfrm>
              <a:off x="8824578" y="5984028"/>
              <a:ext cx="282396" cy="133818"/>
            </a:xfrm>
            <a:custGeom>
              <a:rect b="b" l="l" r="r" t="t"/>
              <a:pathLst>
                <a:path extrusionOk="0" h="133818" w="282396">
                  <a:moveTo>
                    <a:pt x="1114" y="118534"/>
                  </a:moveTo>
                  <a:cubicBezTo>
                    <a:pt x="-2153" y="110143"/>
                    <a:pt x="2009" y="100694"/>
                    <a:pt x="10401" y="97437"/>
                  </a:cubicBezTo>
                  <a:lnTo>
                    <a:pt x="258289" y="1110"/>
                  </a:lnTo>
                  <a:cubicBezTo>
                    <a:pt x="266681" y="-2147"/>
                    <a:pt x="276129" y="2006"/>
                    <a:pt x="279387" y="10397"/>
                  </a:cubicBezTo>
                  <a:lnTo>
                    <a:pt x="281283" y="15283"/>
                  </a:lnTo>
                  <a:cubicBezTo>
                    <a:pt x="284549" y="23675"/>
                    <a:pt x="280387" y="33114"/>
                    <a:pt x="271996" y="36381"/>
                  </a:cubicBezTo>
                  <a:lnTo>
                    <a:pt x="24108" y="132708"/>
                  </a:lnTo>
                  <a:cubicBezTo>
                    <a:pt x="15716" y="135965"/>
                    <a:pt x="6267" y="131812"/>
                    <a:pt x="3010" y="123421"/>
                  </a:cubicBezTo>
                  <a:lnTo>
                    <a:pt x="1114" y="118534"/>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8" name="Google Shape;658;p10"/>
            <p:cNvSpPr/>
            <p:nvPr/>
          </p:nvSpPr>
          <p:spPr>
            <a:xfrm>
              <a:off x="9158011" y="5851712"/>
              <a:ext cx="282396" cy="133821"/>
            </a:xfrm>
            <a:custGeom>
              <a:rect b="b" l="l" r="r" t="t"/>
              <a:pathLst>
                <a:path extrusionOk="0" h="133821" w="282396">
                  <a:moveTo>
                    <a:pt x="1114" y="118538"/>
                  </a:moveTo>
                  <a:cubicBezTo>
                    <a:pt x="-2153" y="110147"/>
                    <a:pt x="2010" y="100698"/>
                    <a:pt x="10401" y="97441"/>
                  </a:cubicBezTo>
                  <a:lnTo>
                    <a:pt x="258289" y="1114"/>
                  </a:lnTo>
                  <a:cubicBezTo>
                    <a:pt x="266681" y="-2153"/>
                    <a:pt x="276129" y="2009"/>
                    <a:pt x="279387" y="10401"/>
                  </a:cubicBezTo>
                  <a:lnTo>
                    <a:pt x="281283" y="15287"/>
                  </a:lnTo>
                  <a:cubicBezTo>
                    <a:pt x="284550" y="23679"/>
                    <a:pt x="280387" y="33118"/>
                    <a:pt x="271996" y="36385"/>
                  </a:cubicBezTo>
                  <a:lnTo>
                    <a:pt x="24108" y="132712"/>
                  </a:lnTo>
                  <a:cubicBezTo>
                    <a:pt x="15716" y="135969"/>
                    <a:pt x="6267" y="131816"/>
                    <a:pt x="3010" y="123425"/>
                  </a:cubicBezTo>
                  <a:lnTo>
                    <a:pt x="1114" y="118538"/>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59" name="Google Shape;659;p10"/>
          <p:cNvSpPr/>
          <p:nvPr/>
        </p:nvSpPr>
        <p:spPr>
          <a:xfrm rot="-578631">
            <a:off x="706835" y="31609"/>
            <a:ext cx="313403" cy="743267"/>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0" name="Google Shape;660;p10"/>
          <p:cNvSpPr txBox="1"/>
          <p:nvPr>
            <p:ph type="title"/>
          </p:nvPr>
        </p:nvSpPr>
        <p:spPr>
          <a:xfrm>
            <a:off x="4627000" y="116500"/>
            <a:ext cx="7124700" cy="763500"/>
          </a:xfrm>
          <a:prstGeom prst="rect">
            <a:avLst/>
          </a:prstGeom>
        </p:spPr>
        <p:txBody>
          <a:bodyPr anchorCtr="0" anchor="t" bIns="121900" lIns="121900" spcFirstLastPara="1" rIns="121900" wrap="square" tIns="121900">
            <a:normAutofit/>
          </a:bodyPr>
          <a:lstStyle>
            <a:lvl1pPr lvl="0" rtl="0" algn="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661" name="Google Shape;661;p10"/>
          <p:cNvSpPr txBox="1"/>
          <p:nvPr>
            <p:ph idx="1" type="body"/>
          </p:nvPr>
        </p:nvSpPr>
        <p:spPr>
          <a:xfrm>
            <a:off x="860477" y="1269564"/>
            <a:ext cx="3393900" cy="5180100"/>
          </a:xfrm>
          <a:prstGeom prst="rect">
            <a:avLst/>
          </a:prstGeom>
        </p:spPr>
        <p:txBody>
          <a:bodyPr anchorCtr="0" anchor="t" bIns="121900" lIns="121900" spcFirstLastPara="1" rIns="121900" wrap="square" tIns="121900">
            <a:normAutofit/>
          </a:bodyPr>
          <a:lstStyle>
            <a:lvl1pPr indent="-349250" lvl="0" marL="457200" rtl="0">
              <a:spcBef>
                <a:spcPts val="0"/>
              </a:spcBef>
              <a:spcAft>
                <a:spcPts val="0"/>
              </a:spcAft>
              <a:buSzPts val="1900"/>
              <a:buChar char="●"/>
              <a:defRPr sz="18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662" name="Google Shape;662;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663" name="Google Shape;663;p10"/>
          <p:cNvSpPr txBox="1"/>
          <p:nvPr>
            <p:ph idx="2" type="subTitle"/>
          </p:nvPr>
        </p:nvSpPr>
        <p:spPr>
          <a:xfrm>
            <a:off x="850800" y="461800"/>
            <a:ext cx="3315600" cy="5733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26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664" name="Google Shape;664;p10"/>
          <p:cNvSpPr txBox="1"/>
          <p:nvPr>
            <p:ph idx="3" type="body"/>
          </p:nvPr>
        </p:nvSpPr>
        <p:spPr>
          <a:xfrm>
            <a:off x="5049776" y="2218197"/>
            <a:ext cx="2711700" cy="19854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8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665" name="Google Shape;665;p10"/>
          <p:cNvSpPr txBox="1"/>
          <p:nvPr>
            <p:ph idx="4" type="subTitle"/>
          </p:nvPr>
        </p:nvSpPr>
        <p:spPr>
          <a:xfrm>
            <a:off x="5049776" y="1618830"/>
            <a:ext cx="2711700" cy="6774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26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666" name="Google Shape;666;p10"/>
          <p:cNvSpPr txBox="1"/>
          <p:nvPr>
            <p:ph idx="5" type="body"/>
          </p:nvPr>
        </p:nvSpPr>
        <p:spPr>
          <a:xfrm>
            <a:off x="8456579" y="2185262"/>
            <a:ext cx="3174900" cy="2190900"/>
          </a:xfrm>
          <a:prstGeom prst="rect">
            <a:avLst/>
          </a:prstGeom>
        </p:spPr>
        <p:txBody>
          <a:bodyPr anchorCtr="0" anchor="t" bIns="121900" lIns="121900" spcFirstLastPara="1" rIns="121900" wrap="square" tIns="121900">
            <a:normAutofit/>
          </a:bodyPr>
          <a:lstStyle>
            <a:lvl1pPr indent="-349250" lvl="0" marL="457200" rtl="0">
              <a:spcBef>
                <a:spcPts val="0"/>
              </a:spcBef>
              <a:spcAft>
                <a:spcPts val="0"/>
              </a:spcAft>
              <a:buSzPts val="1900"/>
              <a:buChar char="●"/>
              <a:defRPr sz="18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667" name="Google Shape;667;p10"/>
          <p:cNvSpPr txBox="1"/>
          <p:nvPr>
            <p:ph idx="6" type="subTitle"/>
          </p:nvPr>
        </p:nvSpPr>
        <p:spPr>
          <a:xfrm>
            <a:off x="8456579" y="1678278"/>
            <a:ext cx="3174900" cy="5868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26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668" name="Google Shape;668;p10"/>
          <p:cNvSpPr txBox="1"/>
          <p:nvPr>
            <p:ph idx="7" type="body"/>
          </p:nvPr>
        </p:nvSpPr>
        <p:spPr>
          <a:xfrm>
            <a:off x="5174550" y="5330578"/>
            <a:ext cx="6413400" cy="1194000"/>
          </a:xfrm>
          <a:prstGeom prst="rect">
            <a:avLst/>
          </a:prstGeom>
        </p:spPr>
        <p:txBody>
          <a:bodyPr anchorCtr="0" anchor="t" bIns="121900" lIns="121900" spcFirstLastPara="1" rIns="121900" wrap="square" tIns="121900">
            <a:normAutofit/>
          </a:bodyPr>
          <a:lstStyle>
            <a:lvl1pPr indent="-349250" lvl="0" marL="457200" rtl="0">
              <a:spcBef>
                <a:spcPts val="0"/>
              </a:spcBef>
              <a:spcAft>
                <a:spcPts val="0"/>
              </a:spcAft>
              <a:buSzPts val="1900"/>
              <a:buChar char="●"/>
              <a:defRPr sz="18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669" name="Google Shape;669;p10"/>
          <p:cNvSpPr txBox="1"/>
          <p:nvPr>
            <p:ph idx="8" type="subTitle"/>
          </p:nvPr>
        </p:nvSpPr>
        <p:spPr>
          <a:xfrm>
            <a:off x="5174546" y="4823600"/>
            <a:ext cx="6413400" cy="5868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26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670" name="Shape 670"/>
        <p:cNvGrpSpPr/>
        <p:nvPr/>
      </p:nvGrpSpPr>
      <p:grpSpPr>
        <a:xfrm>
          <a:off x="0" y="0"/>
          <a:ext cx="0" cy="0"/>
          <a:chOff x="0" y="0"/>
          <a:chExt cx="0" cy="0"/>
        </a:xfrm>
      </p:grpSpPr>
      <p:grpSp>
        <p:nvGrpSpPr>
          <p:cNvPr id="671" name="Google Shape;671;p11"/>
          <p:cNvGrpSpPr/>
          <p:nvPr/>
        </p:nvGrpSpPr>
        <p:grpSpPr>
          <a:xfrm>
            <a:off x="-14298" y="-1175"/>
            <a:ext cx="12230660" cy="6862785"/>
            <a:chOff x="-14298" y="-1175"/>
            <a:chExt cx="12230660" cy="6862785"/>
          </a:xfrm>
        </p:grpSpPr>
        <p:sp>
          <p:nvSpPr>
            <p:cNvPr id="672" name="Google Shape;672;p11"/>
            <p:cNvSpPr/>
            <p:nvPr/>
          </p:nvSpPr>
          <p:spPr>
            <a:xfrm rot="5400000">
              <a:off x="-1057068" y="3371761"/>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73" name="Google Shape;673;p11"/>
            <p:cNvSpPr/>
            <p:nvPr/>
          </p:nvSpPr>
          <p:spPr>
            <a:xfrm rot="5400000">
              <a:off x="-1227653"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74" name="Google Shape;674;p11"/>
            <p:cNvSpPr/>
            <p:nvPr/>
          </p:nvSpPr>
          <p:spPr>
            <a:xfrm rot="5400000">
              <a:off x="-140680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75" name="Google Shape;675;p11"/>
            <p:cNvSpPr/>
            <p:nvPr/>
          </p:nvSpPr>
          <p:spPr>
            <a:xfrm rot="5400000">
              <a:off x="-158595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76" name="Google Shape;676;p11"/>
            <p:cNvSpPr/>
            <p:nvPr/>
          </p:nvSpPr>
          <p:spPr>
            <a:xfrm rot="5400000">
              <a:off x="-176510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77" name="Google Shape;677;p11"/>
            <p:cNvSpPr/>
            <p:nvPr/>
          </p:nvSpPr>
          <p:spPr>
            <a:xfrm rot="5400000">
              <a:off x="-194425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78" name="Google Shape;678;p11"/>
            <p:cNvSpPr/>
            <p:nvPr/>
          </p:nvSpPr>
          <p:spPr>
            <a:xfrm rot="5400000">
              <a:off x="-212340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79" name="Google Shape;679;p11"/>
            <p:cNvSpPr/>
            <p:nvPr/>
          </p:nvSpPr>
          <p:spPr>
            <a:xfrm rot="5400000">
              <a:off x="-230255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80" name="Google Shape;680;p11"/>
            <p:cNvSpPr/>
            <p:nvPr/>
          </p:nvSpPr>
          <p:spPr>
            <a:xfrm rot="5400000">
              <a:off x="-248170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81" name="Google Shape;681;p11"/>
            <p:cNvSpPr/>
            <p:nvPr/>
          </p:nvSpPr>
          <p:spPr>
            <a:xfrm rot="5400000">
              <a:off x="-266085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82" name="Google Shape;682;p11"/>
            <p:cNvSpPr/>
            <p:nvPr/>
          </p:nvSpPr>
          <p:spPr>
            <a:xfrm rot="5400000">
              <a:off x="-2840007"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83" name="Google Shape;683;p11"/>
            <p:cNvSpPr/>
            <p:nvPr/>
          </p:nvSpPr>
          <p:spPr>
            <a:xfrm rot="5400000">
              <a:off x="-3019157"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84" name="Google Shape;684;p11"/>
            <p:cNvSpPr/>
            <p:nvPr/>
          </p:nvSpPr>
          <p:spPr>
            <a:xfrm rot="5400000">
              <a:off x="-3198307"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85" name="Google Shape;685;p11"/>
            <p:cNvSpPr/>
            <p:nvPr/>
          </p:nvSpPr>
          <p:spPr>
            <a:xfrm rot="5400000">
              <a:off x="-3377458"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86" name="Google Shape;686;p11"/>
            <p:cNvSpPr/>
            <p:nvPr/>
          </p:nvSpPr>
          <p:spPr>
            <a:xfrm rot="5400000">
              <a:off x="1433921" y="3370536"/>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87" name="Google Shape;687;p11"/>
            <p:cNvSpPr/>
            <p:nvPr/>
          </p:nvSpPr>
          <p:spPr>
            <a:xfrm rot="5400000">
              <a:off x="1263336"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88" name="Google Shape;688;p11"/>
            <p:cNvSpPr/>
            <p:nvPr/>
          </p:nvSpPr>
          <p:spPr>
            <a:xfrm rot="5400000">
              <a:off x="1084185"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89" name="Google Shape;689;p11"/>
            <p:cNvSpPr/>
            <p:nvPr/>
          </p:nvSpPr>
          <p:spPr>
            <a:xfrm rot="5400000">
              <a:off x="905035"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90" name="Google Shape;690;p11"/>
            <p:cNvSpPr/>
            <p:nvPr/>
          </p:nvSpPr>
          <p:spPr>
            <a:xfrm rot="5400000">
              <a:off x="725884"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91" name="Google Shape;691;p11"/>
            <p:cNvSpPr/>
            <p:nvPr/>
          </p:nvSpPr>
          <p:spPr>
            <a:xfrm rot="5400000">
              <a:off x="546734"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92" name="Google Shape;692;p11"/>
            <p:cNvSpPr/>
            <p:nvPr/>
          </p:nvSpPr>
          <p:spPr>
            <a:xfrm rot="5400000">
              <a:off x="367584"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93" name="Google Shape;693;p11"/>
            <p:cNvSpPr/>
            <p:nvPr/>
          </p:nvSpPr>
          <p:spPr>
            <a:xfrm rot="5400000">
              <a:off x="188433"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94" name="Google Shape;694;p11"/>
            <p:cNvSpPr/>
            <p:nvPr/>
          </p:nvSpPr>
          <p:spPr>
            <a:xfrm rot="5400000">
              <a:off x="9283"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95" name="Google Shape;695;p11"/>
            <p:cNvSpPr/>
            <p:nvPr/>
          </p:nvSpPr>
          <p:spPr>
            <a:xfrm rot="5400000">
              <a:off x="-169867"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96" name="Google Shape;696;p11"/>
            <p:cNvSpPr/>
            <p:nvPr/>
          </p:nvSpPr>
          <p:spPr>
            <a:xfrm rot="5400000">
              <a:off x="-349018"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97" name="Google Shape;697;p11"/>
            <p:cNvSpPr/>
            <p:nvPr/>
          </p:nvSpPr>
          <p:spPr>
            <a:xfrm rot="5400000">
              <a:off x="-528168"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98" name="Google Shape;698;p11"/>
            <p:cNvSpPr/>
            <p:nvPr/>
          </p:nvSpPr>
          <p:spPr>
            <a:xfrm rot="5400000">
              <a:off x="-707318"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99" name="Google Shape;699;p11"/>
            <p:cNvSpPr/>
            <p:nvPr/>
          </p:nvSpPr>
          <p:spPr>
            <a:xfrm rot="5400000">
              <a:off x="-886469"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00" name="Google Shape;700;p11"/>
            <p:cNvSpPr/>
            <p:nvPr/>
          </p:nvSpPr>
          <p:spPr>
            <a:xfrm rot="5400000">
              <a:off x="3924910" y="3372374"/>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01" name="Google Shape;701;p11"/>
            <p:cNvSpPr/>
            <p:nvPr/>
          </p:nvSpPr>
          <p:spPr>
            <a:xfrm rot="5400000">
              <a:off x="3754324"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02" name="Google Shape;702;p11"/>
            <p:cNvSpPr/>
            <p:nvPr/>
          </p:nvSpPr>
          <p:spPr>
            <a:xfrm rot="5400000">
              <a:off x="3575174"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03" name="Google Shape;703;p11"/>
            <p:cNvSpPr/>
            <p:nvPr/>
          </p:nvSpPr>
          <p:spPr>
            <a:xfrm rot="5400000">
              <a:off x="3396024"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04" name="Google Shape;704;p11"/>
            <p:cNvSpPr/>
            <p:nvPr/>
          </p:nvSpPr>
          <p:spPr>
            <a:xfrm rot="5400000">
              <a:off x="3216873"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05" name="Google Shape;705;p11"/>
            <p:cNvSpPr/>
            <p:nvPr/>
          </p:nvSpPr>
          <p:spPr>
            <a:xfrm rot="5400000">
              <a:off x="3037723"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06" name="Google Shape;706;p11"/>
            <p:cNvSpPr/>
            <p:nvPr/>
          </p:nvSpPr>
          <p:spPr>
            <a:xfrm rot="5400000">
              <a:off x="2858573"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07" name="Google Shape;707;p11"/>
            <p:cNvSpPr/>
            <p:nvPr/>
          </p:nvSpPr>
          <p:spPr>
            <a:xfrm rot="5400000">
              <a:off x="2679422"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08" name="Google Shape;708;p11"/>
            <p:cNvSpPr/>
            <p:nvPr/>
          </p:nvSpPr>
          <p:spPr>
            <a:xfrm rot="5400000">
              <a:off x="2500272"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09" name="Google Shape;709;p11"/>
            <p:cNvSpPr/>
            <p:nvPr/>
          </p:nvSpPr>
          <p:spPr>
            <a:xfrm rot="5400000">
              <a:off x="2321122"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10" name="Google Shape;710;p11"/>
            <p:cNvSpPr/>
            <p:nvPr/>
          </p:nvSpPr>
          <p:spPr>
            <a:xfrm rot="5400000">
              <a:off x="2141971"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11" name="Google Shape;711;p11"/>
            <p:cNvSpPr/>
            <p:nvPr/>
          </p:nvSpPr>
          <p:spPr>
            <a:xfrm rot="5400000">
              <a:off x="1962821"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12" name="Google Shape;712;p11"/>
            <p:cNvSpPr/>
            <p:nvPr/>
          </p:nvSpPr>
          <p:spPr>
            <a:xfrm rot="5400000">
              <a:off x="1783670"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13" name="Google Shape;713;p11"/>
            <p:cNvSpPr/>
            <p:nvPr/>
          </p:nvSpPr>
          <p:spPr>
            <a:xfrm rot="5400000">
              <a:off x="1604520"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14" name="Google Shape;714;p11"/>
            <p:cNvSpPr/>
            <p:nvPr/>
          </p:nvSpPr>
          <p:spPr>
            <a:xfrm rot="5400000">
              <a:off x="6415899" y="3371149"/>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15" name="Google Shape;715;p11"/>
            <p:cNvSpPr/>
            <p:nvPr/>
          </p:nvSpPr>
          <p:spPr>
            <a:xfrm rot="5400000">
              <a:off x="6245313"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16" name="Google Shape;716;p11"/>
            <p:cNvSpPr/>
            <p:nvPr/>
          </p:nvSpPr>
          <p:spPr>
            <a:xfrm rot="5400000">
              <a:off x="6066163"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17" name="Google Shape;717;p11"/>
            <p:cNvSpPr/>
            <p:nvPr/>
          </p:nvSpPr>
          <p:spPr>
            <a:xfrm rot="5400000">
              <a:off x="5887013"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18" name="Google Shape;718;p11"/>
            <p:cNvSpPr/>
            <p:nvPr/>
          </p:nvSpPr>
          <p:spPr>
            <a:xfrm rot="5400000">
              <a:off x="5707862"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19" name="Google Shape;719;p11"/>
            <p:cNvSpPr/>
            <p:nvPr/>
          </p:nvSpPr>
          <p:spPr>
            <a:xfrm rot="5400000">
              <a:off x="5528712"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20" name="Google Shape;720;p11"/>
            <p:cNvSpPr/>
            <p:nvPr/>
          </p:nvSpPr>
          <p:spPr>
            <a:xfrm rot="5400000">
              <a:off x="5349561"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21" name="Google Shape;721;p11"/>
            <p:cNvSpPr/>
            <p:nvPr/>
          </p:nvSpPr>
          <p:spPr>
            <a:xfrm rot="5400000">
              <a:off x="5170411"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22" name="Google Shape;722;p11"/>
            <p:cNvSpPr/>
            <p:nvPr/>
          </p:nvSpPr>
          <p:spPr>
            <a:xfrm rot="5400000">
              <a:off x="4991261"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23" name="Google Shape;723;p11"/>
            <p:cNvSpPr/>
            <p:nvPr/>
          </p:nvSpPr>
          <p:spPr>
            <a:xfrm rot="5400000">
              <a:off x="4812110"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24" name="Google Shape;724;p11"/>
            <p:cNvSpPr/>
            <p:nvPr/>
          </p:nvSpPr>
          <p:spPr>
            <a:xfrm rot="5400000">
              <a:off x="4632960"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25" name="Google Shape;725;p11"/>
            <p:cNvSpPr/>
            <p:nvPr/>
          </p:nvSpPr>
          <p:spPr>
            <a:xfrm rot="5400000">
              <a:off x="4453810"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26" name="Google Shape;726;p11"/>
            <p:cNvSpPr/>
            <p:nvPr/>
          </p:nvSpPr>
          <p:spPr>
            <a:xfrm rot="5400000">
              <a:off x="4274659"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27" name="Google Shape;727;p11"/>
            <p:cNvSpPr/>
            <p:nvPr/>
          </p:nvSpPr>
          <p:spPr>
            <a:xfrm rot="5400000">
              <a:off x="4095509"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28" name="Google Shape;728;p11"/>
            <p:cNvSpPr/>
            <p:nvPr/>
          </p:nvSpPr>
          <p:spPr>
            <a:xfrm rot="5400000">
              <a:off x="7831986" y="3372986"/>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29" name="Google Shape;729;p11"/>
            <p:cNvSpPr/>
            <p:nvPr/>
          </p:nvSpPr>
          <p:spPr>
            <a:xfrm rot="5400000">
              <a:off x="7661400"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30" name="Google Shape;730;p11"/>
            <p:cNvSpPr/>
            <p:nvPr/>
          </p:nvSpPr>
          <p:spPr>
            <a:xfrm rot="5400000">
              <a:off x="7482250"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31" name="Google Shape;731;p11"/>
            <p:cNvSpPr/>
            <p:nvPr/>
          </p:nvSpPr>
          <p:spPr>
            <a:xfrm rot="5400000">
              <a:off x="7303099"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32" name="Google Shape;732;p11"/>
            <p:cNvSpPr/>
            <p:nvPr/>
          </p:nvSpPr>
          <p:spPr>
            <a:xfrm rot="5400000">
              <a:off x="7123949"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33" name="Google Shape;733;p11"/>
            <p:cNvSpPr/>
            <p:nvPr/>
          </p:nvSpPr>
          <p:spPr>
            <a:xfrm rot="5400000">
              <a:off x="6944798"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34" name="Google Shape;734;p11"/>
            <p:cNvSpPr/>
            <p:nvPr/>
          </p:nvSpPr>
          <p:spPr>
            <a:xfrm rot="5400000">
              <a:off x="6765648"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35" name="Google Shape;735;p11"/>
            <p:cNvSpPr/>
            <p:nvPr/>
          </p:nvSpPr>
          <p:spPr>
            <a:xfrm rot="5400000">
              <a:off x="6586498"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36" name="Google Shape;736;p11"/>
            <p:cNvSpPr/>
            <p:nvPr/>
          </p:nvSpPr>
          <p:spPr>
            <a:xfrm rot="5400000">
              <a:off x="871918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37" name="Google Shape;737;p11"/>
            <p:cNvSpPr/>
            <p:nvPr/>
          </p:nvSpPr>
          <p:spPr>
            <a:xfrm rot="5400000">
              <a:off x="854003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38" name="Google Shape;738;p11"/>
            <p:cNvSpPr/>
            <p:nvPr/>
          </p:nvSpPr>
          <p:spPr>
            <a:xfrm rot="5400000">
              <a:off x="836088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39" name="Google Shape;739;p11"/>
            <p:cNvSpPr/>
            <p:nvPr/>
          </p:nvSpPr>
          <p:spPr>
            <a:xfrm rot="5400000">
              <a:off x="818173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40" name="Google Shape;740;p11"/>
            <p:cNvSpPr/>
            <p:nvPr/>
          </p:nvSpPr>
          <p:spPr>
            <a:xfrm rot="5400000">
              <a:off x="800258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nvGrpSpPr>
          <p:cNvPr id="741" name="Google Shape;741;p11"/>
          <p:cNvGrpSpPr/>
          <p:nvPr/>
        </p:nvGrpSpPr>
        <p:grpSpPr>
          <a:xfrm rot="1022271">
            <a:off x="9632076" y="-258542"/>
            <a:ext cx="2285651" cy="2680219"/>
            <a:chOff x="1367510" y="76523"/>
            <a:chExt cx="2285678" cy="2680250"/>
          </a:xfrm>
        </p:grpSpPr>
        <p:grpSp>
          <p:nvGrpSpPr>
            <p:cNvPr id="742" name="Google Shape;742;p11"/>
            <p:cNvGrpSpPr/>
            <p:nvPr/>
          </p:nvGrpSpPr>
          <p:grpSpPr>
            <a:xfrm>
              <a:off x="1367510" y="76523"/>
              <a:ext cx="2285678" cy="2680250"/>
              <a:chOff x="2577852" y="585768"/>
              <a:chExt cx="1509396" cy="1769960"/>
            </a:xfrm>
          </p:grpSpPr>
          <p:sp>
            <p:nvSpPr>
              <p:cNvPr id="743" name="Google Shape;743;p11"/>
              <p:cNvSpPr/>
              <p:nvPr/>
            </p:nvSpPr>
            <p:spPr>
              <a:xfrm>
                <a:off x="2577852" y="585768"/>
                <a:ext cx="1509396" cy="1769960"/>
              </a:xfrm>
              <a:custGeom>
                <a:rect b="b" l="l" r="r" t="t"/>
                <a:pathLst>
                  <a:path extrusionOk="0" h="1769960" w="1509396">
                    <a:moveTo>
                      <a:pt x="0" y="0"/>
                    </a:moveTo>
                    <a:lnTo>
                      <a:pt x="0" y="1769961"/>
                    </a:lnTo>
                    <a:lnTo>
                      <a:pt x="1509396" y="1769961"/>
                    </a:lnTo>
                    <a:lnTo>
                      <a:pt x="1509396" y="0"/>
                    </a:lnTo>
                    <a:lnTo>
                      <a:pt x="1321250" y="0"/>
                    </a:lnTo>
                    <a:lnTo>
                      <a:pt x="1327733" y="119922"/>
                    </a:lnTo>
                    <a:lnTo>
                      <a:pt x="1327733" y="120130"/>
                    </a:lnTo>
                    <a:cubicBezTo>
                      <a:pt x="1340177" y="125132"/>
                      <a:pt x="1349084" y="137087"/>
                      <a:pt x="1349084" y="151319"/>
                    </a:cubicBezTo>
                    <a:cubicBezTo>
                      <a:pt x="1349084" y="169997"/>
                      <a:pt x="1333861" y="185220"/>
                      <a:pt x="1315176" y="185220"/>
                    </a:cubicBezTo>
                    <a:cubicBezTo>
                      <a:pt x="1296497" y="185220"/>
                      <a:pt x="1281274" y="169997"/>
                      <a:pt x="1281274" y="151319"/>
                    </a:cubicBezTo>
                    <a:cubicBezTo>
                      <a:pt x="1281274" y="138601"/>
                      <a:pt x="1288695" y="128006"/>
                      <a:pt x="1299062" y="122226"/>
                    </a:cubicBezTo>
                    <a:lnTo>
                      <a:pt x="1296758" y="0"/>
                    </a:lnTo>
                    <a:lnTo>
                      <a:pt x="1124518" y="0"/>
                    </a:lnTo>
                    <a:lnTo>
                      <a:pt x="1126192" y="119085"/>
                    </a:lnTo>
                    <a:cubicBezTo>
                      <a:pt x="1141027" y="122668"/>
                      <a:pt x="1152144" y="135379"/>
                      <a:pt x="1152144" y="151319"/>
                    </a:cubicBezTo>
                    <a:cubicBezTo>
                      <a:pt x="1152144" y="169997"/>
                      <a:pt x="1137129" y="185220"/>
                      <a:pt x="1118443" y="185220"/>
                    </a:cubicBezTo>
                    <a:cubicBezTo>
                      <a:pt x="1099765" y="185220"/>
                      <a:pt x="1084542" y="169997"/>
                      <a:pt x="1084542" y="151319"/>
                    </a:cubicBezTo>
                    <a:cubicBezTo>
                      <a:pt x="1084542" y="137944"/>
                      <a:pt x="1092539" y="126673"/>
                      <a:pt x="1103797" y="121181"/>
                    </a:cubicBezTo>
                    <a:lnTo>
                      <a:pt x="1098981" y="0"/>
                    </a:lnTo>
                    <a:lnTo>
                      <a:pt x="928408" y="0"/>
                    </a:lnTo>
                    <a:lnTo>
                      <a:pt x="930920" y="119292"/>
                    </a:lnTo>
                    <a:cubicBezTo>
                      <a:pt x="944964" y="123411"/>
                      <a:pt x="955405" y="135942"/>
                      <a:pt x="955412" y="151319"/>
                    </a:cubicBezTo>
                    <a:cubicBezTo>
                      <a:pt x="955412" y="169997"/>
                      <a:pt x="940397" y="185220"/>
                      <a:pt x="921711" y="185220"/>
                    </a:cubicBezTo>
                    <a:cubicBezTo>
                      <a:pt x="903033" y="185220"/>
                      <a:pt x="887810" y="169997"/>
                      <a:pt x="887810" y="151319"/>
                    </a:cubicBezTo>
                    <a:cubicBezTo>
                      <a:pt x="887810" y="135975"/>
                      <a:pt x="898298" y="123646"/>
                      <a:pt x="912295" y="119507"/>
                    </a:cubicBezTo>
                    <a:lnTo>
                      <a:pt x="913340" y="0"/>
                    </a:lnTo>
                    <a:lnTo>
                      <a:pt x="728750" y="0"/>
                    </a:lnTo>
                    <a:lnTo>
                      <a:pt x="733980" y="119292"/>
                    </a:lnTo>
                    <a:cubicBezTo>
                      <a:pt x="748098" y="123364"/>
                      <a:pt x="758680" y="135888"/>
                      <a:pt x="758680" y="151319"/>
                    </a:cubicBezTo>
                    <a:cubicBezTo>
                      <a:pt x="758680" y="169997"/>
                      <a:pt x="743457" y="185220"/>
                      <a:pt x="724771" y="185220"/>
                    </a:cubicBezTo>
                    <a:cubicBezTo>
                      <a:pt x="706093" y="185220"/>
                      <a:pt x="691078" y="169997"/>
                      <a:pt x="691078" y="151319"/>
                    </a:cubicBezTo>
                    <a:cubicBezTo>
                      <a:pt x="691078" y="137409"/>
                      <a:pt x="699382" y="125541"/>
                      <a:pt x="711377" y="120344"/>
                    </a:cubicBezTo>
                    <a:lnTo>
                      <a:pt x="706776" y="0"/>
                    </a:lnTo>
                    <a:lnTo>
                      <a:pt x="524691" y="0"/>
                    </a:lnTo>
                    <a:lnTo>
                      <a:pt x="532225" y="118455"/>
                    </a:lnTo>
                    <a:cubicBezTo>
                      <a:pt x="548834" y="120605"/>
                      <a:pt x="561947" y="134120"/>
                      <a:pt x="561947" y="151319"/>
                    </a:cubicBezTo>
                    <a:cubicBezTo>
                      <a:pt x="561947" y="169997"/>
                      <a:pt x="546725" y="185220"/>
                      <a:pt x="528039" y="185220"/>
                    </a:cubicBezTo>
                    <a:cubicBezTo>
                      <a:pt x="509361" y="185220"/>
                      <a:pt x="494138" y="169997"/>
                      <a:pt x="494138" y="151319"/>
                    </a:cubicBezTo>
                    <a:cubicBezTo>
                      <a:pt x="494138" y="138333"/>
                      <a:pt x="501819" y="127476"/>
                      <a:pt x="512555" y="121804"/>
                    </a:cubicBezTo>
                    <a:lnTo>
                      <a:pt x="511504" y="0"/>
                    </a:lnTo>
                    <a:lnTo>
                      <a:pt x="340516" y="0"/>
                    </a:lnTo>
                    <a:lnTo>
                      <a:pt x="337375" y="118877"/>
                    </a:lnTo>
                    <a:cubicBezTo>
                      <a:pt x="353046" y="121831"/>
                      <a:pt x="365209" y="134790"/>
                      <a:pt x="365215" y="151319"/>
                    </a:cubicBezTo>
                    <a:cubicBezTo>
                      <a:pt x="365215" y="169997"/>
                      <a:pt x="349992" y="185220"/>
                      <a:pt x="331307" y="185220"/>
                    </a:cubicBezTo>
                    <a:cubicBezTo>
                      <a:pt x="312628" y="185220"/>
                      <a:pt x="297405" y="169997"/>
                      <a:pt x="297405" y="151319"/>
                    </a:cubicBezTo>
                    <a:cubicBezTo>
                      <a:pt x="297405" y="139967"/>
                      <a:pt x="303473" y="130457"/>
                      <a:pt x="312052" y="124315"/>
                    </a:cubicBezTo>
                    <a:lnTo>
                      <a:pt x="314986" y="0"/>
                    </a:lnTo>
                    <a:lnTo>
                      <a:pt x="175803" y="0"/>
                    </a:lnTo>
                    <a:lnTo>
                      <a:pt x="137924" y="118248"/>
                    </a:lnTo>
                    <a:cubicBezTo>
                      <a:pt x="154955" y="120002"/>
                      <a:pt x="168276" y="133819"/>
                      <a:pt x="168269" y="151319"/>
                    </a:cubicBezTo>
                    <a:cubicBezTo>
                      <a:pt x="168269" y="169997"/>
                      <a:pt x="153260" y="185220"/>
                      <a:pt x="134575" y="185220"/>
                    </a:cubicBezTo>
                    <a:cubicBezTo>
                      <a:pt x="115896" y="185220"/>
                      <a:pt x="100673" y="169997"/>
                      <a:pt x="100673" y="151319"/>
                    </a:cubicBezTo>
                    <a:cubicBezTo>
                      <a:pt x="100673" y="139183"/>
                      <a:pt x="107404" y="129030"/>
                      <a:pt x="116995" y="123063"/>
                    </a:cubicBezTo>
                    <a:lnTo>
                      <a:pt x="140227" y="0"/>
                    </a:lnTo>
                    <a:lnTo>
                      <a:pt x="0" y="0"/>
                    </a:ln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4" name="Google Shape;744;p11"/>
              <p:cNvSpPr/>
              <p:nvPr/>
            </p:nvSpPr>
            <p:spPr>
              <a:xfrm>
                <a:off x="2732386" y="841380"/>
                <a:ext cx="16743" cy="1450379"/>
              </a:xfrm>
              <a:custGeom>
                <a:rect b="b" l="l" r="r" t="t"/>
                <a:pathLst>
                  <a:path extrusionOk="0" h="1450379" w="16743">
                    <a:moveTo>
                      <a:pt x="0" y="0"/>
                    </a:moveTo>
                    <a:lnTo>
                      <a:pt x="6075" y="1450380"/>
                    </a:lnTo>
                    <a:lnTo>
                      <a:pt x="16743" y="1450172"/>
                    </a:lnTo>
                    <a:lnTo>
                      <a:pt x="10676" y="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45" name="Google Shape;745;p11"/>
            <p:cNvGrpSpPr/>
            <p:nvPr/>
          </p:nvGrpSpPr>
          <p:grpSpPr>
            <a:xfrm>
              <a:off x="1458167" y="531943"/>
              <a:ext cx="2104367" cy="2059610"/>
              <a:chOff x="908437" y="1324616"/>
              <a:chExt cx="8760897" cy="1711635"/>
            </a:xfrm>
          </p:grpSpPr>
          <p:sp>
            <p:nvSpPr>
              <p:cNvPr id="746" name="Google Shape;746;p11"/>
              <p:cNvSpPr/>
              <p:nvPr/>
            </p:nvSpPr>
            <p:spPr>
              <a:xfrm>
                <a:off x="908437" y="1324616"/>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7" name="Google Shape;747;p11"/>
              <p:cNvSpPr/>
              <p:nvPr/>
            </p:nvSpPr>
            <p:spPr>
              <a:xfrm>
                <a:off x="908437" y="2297779"/>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8" name="Google Shape;748;p11"/>
              <p:cNvSpPr/>
              <p:nvPr/>
            </p:nvSpPr>
            <p:spPr>
              <a:xfrm>
                <a:off x="908437" y="181119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9" name="Google Shape;749;p11"/>
              <p:cNvSpPr/>
              <p:nvPr/>
            </p:nvSpPr>
            <p:spPr>
              <a:xfrm>
                <a:off x="908437" y="278436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0" name="Google Shape;750;p11"/>
              <p:cNvSpPr/>
              <p:nvPr/>
            </p:nvSpPr>
            <p:spPr>
              <a:xfrm>
                <a:off x="908437" y="1567910"/>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1" name="Google Shape;751;p11"/>
              <p:cNvSpPr/>
              <p:nvPr/>
            </p:nvSpPr>
            <p:spPr>
              <a:xfrm>
                <a:off x="908437" y="2541073"/>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2" name="Google Shape;752;p11"/>
              <p:cNvSpPr/>
              <p:nvPr/>
            </p:nvSpPr>
            <p:spPr>
              <a:xfrm>
                <a:off x="908437" y="2054491"/>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3" name="Google Shape;753;p11"/>
              <p:cNvSpPr/>
              <p:nvPr/>
            </p:nvSpPr>
            <p:spPr>
              <a:xfrm>
                <a:off x="908437" y="3027654"/>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754" name="Google Shape;754;p11"/>
          <p:cNvGrpSpPr/>
          <p:nvPr/>
        </p:nvGrpSpPr>
        <p:grpSpPr>
          <a:xfrm>
            <a:off x="8860409" y="3396919"/>
            <a:ext cx="3323627" cy="3318196"/>
            <a:chOff x="1632025" y="2099075"/>
            <a:chExt cx="3922609" cy="3916200"/>
          </a:xfrm>
        </p:grpSpPr>
        <p:sp>
          <p:nvSpPr>
            <p:cNvPr id="755" name="Google Shape;755;p11"/>
            <p:cNvSpPr/>
            <p:nvPr/>
          </p:nvSpPr>
          <p:spPr>
            <a:xfrm>
              <a:off x="1638434" y="2099075"/>
              <a:ext cx="3916200" cy="39162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56" name="Google Shape;756;p11"/>
            <p:cNvSpPr/>
            <p:nvPr/>
          </p:nvSpPr>
          <p:spPr>
            <a:xfrm>
              <a:off x="1632025" y="2104877"/>
              <a:ext cx="3916200" cy="609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757" name="Google Shape;757;p11"/>
          <p:cNvSpPr/>
          <p:nvPr/>
        </p:nvSpPr>
        <p:spPr>
          <a:xfrm>
            <a:off x="577408" y="581959"/>
            <a:ext cx="11185570" cy="5868132"/>
          </a:xfrm>
          <a:custGeom>
            <a:rect b="b" l="l" r="r" t="t"/>
            <a:pathLst>
              <a:path extrusionOk="0" h="4994155" w="9519634">
                <a:moveTo>
                  <a:pt x="0" y="0"/>
                </a:moveTo>
                <a:lnTo>
                  <a:pt x="0" y="4980579"/>
                </a:lnTo>
                <a:cubicBezTo>
                  <a:pt x="36519" y="4987430"/>
                  <a:pt x="106877" y="4991919"/>
                  <a:pt x="128981" y="4980579"/>
                </a:cubicBezTo>
                <a:cubicBezTo>
                  <a:pt x="144628" y="4972552"/>
                  <a:pt x="157467" y="4960652"/>
                  <a:pt x="173831" y="4953794"/>
                </a:cubicBezTo>
                <a:cubicBezTo>
                  <a:pt x="188265" y="4947736"/>
                  <a:pt x="213385" y="4923200"/>
                  <a:pt x="228797" y="4924222"/>
                </a:cubicBezTo>
                <a:cubicBezTo>
                  <a:pt x="258432" y="4926197"/>
                  <a:pt x="268224" y="4984560"/>
                  <a:pt x="293884" y="4991494"/>
                </a:cubicBezTo>
                <a:cubicBezTo>
                  <a:pt x="306337" y="4994859"/>
                  <a:pt x="320612" y="4978978"/>
                  <a:pt x="328212" y="4974032"/>
                </a:cubicBezTo>
                <a:cubicBezTo>
                  <a:pt x="344367" y="4963516"/>
                  <a:pt x="417557" y="4930089"/>
                  <a:pt x="433781" y="4931169"/>
                </a:cubicBezTo>
                <a:cubicBezTo>
                  <a:pt x="467081" y="4933385"/>
                  <a:pt x="459721" y="4990192"/>
                  <a:pt x="489744" y="4987925"/>
                </a:cubicBezTo>
                <a:cubicBezTo>
                  <a:pt x="515487" y="4985976"/>
                  <a:pt x="541630" y="4965275"/>
                  <a:pt x="567531" y="4963319"/>
                </a:cubicBezTo>
                <a:cubicBezTo>
                  <a:pt x="577996" y="4962525"/>
                  <a:pt x="593655" y="4960328"/>
                  <a:pt x="604044" y="4962525"/>
                </a:cubicBezTo>
                <a:cubicBezTo>
                  <a:pt x="610857" y="4963967"/>
                  <a:pt x="616579" y="4971371"/>
                  <a:pt x="623487" y="4970463"/>
                </a:cubicBezTo>
                <a:cubicBezTo>
                  <a:pt x="626580" y="4970050"/>
                  <a:pt x="627342" y="4964716"/>
                  <a:pt x="630434" y="4964310"/>
                </a:cubicBezTo>
                <a:cubicBezTo>
                  <a:pt x="642639" y="4962703"/>
                  <a:pt x="661378" y="4974959"/>
                  <a:pt x="676275" y="4973835"/>
                </a:cubicBezTo>
                <a:cubicBezTo>
                  <a:pt x="692436" y="4972609"/>
                  <a:pt x="697713" y="4952111"/>
                  <a:pt x="713975" y="4953197"/>
                </a:cubicBezTo>
                <a:cubicBezTo>
                  <a:pt x="766655" y="4956702"/>
                  <a:pt x="824109" y="4933690"/>
                  <a:pt x="881259" y="4931169"/>
                </a:cubicBezTo>
                <a:cubicBezTo>
                  <a:pt x="900652" y="4930312"/>
                  <a:pt x="904208" y="4947317"/>
                  <a:pt x="919556" y="4953591"/>
                </a:cubicBezTo>
                <a:cubicBezTo>
                  <a:pt x="927703" y="4956925"/>
                  <a:pt x="955935" y="4962697"/>
                  <a:pt x="965200" y="4963319"/>
                </a:cubicBezTo>
                <a:cubicBezTo>
                  <a:pt x="981894" y="4964430"/>
                  <a:pt x="1014203" y="4946593"/>
                  <a:pt x="1028497" y="4957560"/>
                </a:cubicBezTo>
                <a:cubicBezTo>
                  <a:pt x="1041813" y="4967777"/>
                  <a:pt x="1048163" y="4989513"/>
                  <a:pt x="1066006" y="4993279"/>
                </a:cubicBezTo>
                <a:cubicBezTo>
                  <a:pt x="1101681" y="5000822"/>
                  <a:pt x="1121435" y="4957159"/>
                  <a:pt x="1154309" y="4959350"/>
                </a:cubicBezTo>
                <a:cubicBezTo>
                  <a:pt x="1168603" y="4960296"/>
                  <a:pt x="1182472" y="4969523"/>
                  <a:pt x="1196575" y="4972050"/>
                </a:cubicBezTo>
                <a:cubicBezTo>
                  <a:pt x="1260901" y="4983563"/>
                  <a:pt x="1342860" y="4975943"/>
                  <a:pt x="1408506" y="4973041"/>
                </a:cubicBezTo>
                <a:cubicBezTo>
                  <a:pt x="1453604" y="4971047"/>
                  <a:pt x="1498899" y="4979683"/>
                  <a:pt x="1544041" y="4978597"/>
                </a:cubicBezTo>
                <a:cubicBezTo>
                  <a:pt x="1579194" y="4977746"/>
                  <a:pt x="1609433" y="4970234"/>
                  <a:pt x="1641272" y="4961928"/>
                </a:cubicBezTo>
                <a:cubicBezTo>
                  <a:pt x="1662983" y="4956264"/>
                  <a:pt x="1692878" y="4972063"/>
                  <a:pt x="1713503" y="4973435"/>
                </a:cubicBezTo>
                <a:cubicBezTo>
                  <a:pt x="1740497" y="4975232"/>
                  <a:pt x="1768488" y="4950486"/>
                  <a:pt x="1794269" y="4952207"/>
                </a:cubicBezTo>
                <a:cubicBezTo>
                  <a:pt x="1808226" y="4953134"/>
                  <a:pt x="1809141" y="4971041"/>
                  <a:pt x="1819472" y="4973835"/>
                </a:cubicBezTo>
                <a:cubicBezTo>
                  <a:pt x="1828235" y="4976203"/>
                  <a:pt x="1841068" y="4963529"/>
                  <a:pt x="1849831" y="4965897"/>
                </a:cubicBezTo>
                <a:cubicBezTo>
                  <a:pt x="1857178" y="4967879"/>
                  <a:pt x="1868380" y="4978591"/>
                  <a:pt x="1878806" y="4977803"/>
                </a:cubicBezTo>
                <a:cubicBezTo>
                  <a:pt x="1891481" y="4976845"/>
                  <a:pt x="1947824" y="4945342"/>
                  <a:pt x="1950441" y="4946053"/>
                </a:cubicBezTo>
                <a:cubicBezTo>
                  <a:pt x="1968938" y="4951051"/>
                  <a:pt x="1981257" y="4968120"/>
                  <a:pt x="2005406" y="4966291"/>
                </a:cubicBezTo>
                <a:cubicBezTo>
                  <a:pt x="2051977" y="4962773"/>
                  <a:pt x="2091690" y="4971981"/>
                  <a:pt x="2137366" y="4975022"/>
                </a:cubicBezTo>
                <a:cubicBezTo>
                  <a:pt x="2159730" y="4976514"/>
                  <a:pt x="2198421" y="4952562"/>
                  <a:pt x="2217934" y="4960538"/>
                </a:cubicBezTo>
                <a:cubicBezTo>
                  <a:pt x="2226297" y="4963961"/>
                  <a:pt x="2232159" y="4974863"/>
                  <a:pt x="2243531" y="4975619"/>
                </a:cubicBezTo>
                <a:cubicBezTo>
                  <a:pt x="2256466" y="4976483"/>
                  <a:pt x="2270023" y="4965516"/>
                  <a:pt x="2283816" y="4964907"/>
                </a:cubicBezTo>
                <a:cubicBezTo>
                  <a:pt x="2315090" y="4963522"/>
                  <a:pt x="2344934" y="4976711"/>
                  <a:pt x="2376284" y="4971054"/>
                </a:cubicBezTo>
                <a:cubicBezTo>
                  <a:pt x="2407209" y="4965478"/>
                  <a:pt x="2442642" y="4945755"/>
                  <a:pt x="2473916" y="4947838"/>
                </a:cubicBezTo>
                <a:cubicBezTo>
                  <a:pt x="2496776" y="4949362"/>
                  <a:pt x="2513419" y="4973587"/>
                  <a:pt x="2535034" y="4975022"/>
                </a:cubicBezTo>
                <a:cubicBezTo>
                  <a:pt x="2589505" y="4978648"/>
                  <a:pt x="2640165" y="4945539"/>
                  <a:pt x="2692597" y="4949032"/>
                </a:cubicBezTo>
                <a:cubicBezTo>
                  <a:pt x="2718975" y="4950784"/>
                  <a:pt x="2739962" y="4972558"/>
                  <a:pt x="2773953" y="4971054"/>
                </a:cubicBezTo>
                <a:cubicBezTo>
                  <a:pt x="2815781" y="4969206"/>
                  <a:pt x="2865787" y="4960131"/>
                  <a:pt x="2904528" y="4950022"/>
                </a:cubicBezTo>
                <a:cubicBezTo>
                  <a:pt x="2943574" y="4939830"/>
                  <a:pt x="2979325" y="4918577"/>
                  <a:pt x="3022397" y="4921447"/>
                </a:cubicBezTo>
                <a:cubicBezTo>
                  <a:pt x="3085643" y="4925657"/>
                  <a:pt x="3143352" y="4945253"/>
                  <a:pt x="3207144" y="4933747"/>
                </a:cubicBezTo>
                <a:cubicBezTo>
                  <a:pt x="3222460" y="4930985"/>
                  <a:pt x="3280442" y="4923549"/>
                  <a:pt x="3288106" y="4912519"/>
                </a:cubicBezTo>
                <a:cubicBezTo>
                  <a:pt x="3291694" y="4907350"/>
                  <a:pt x="3289306" y="4880382"/>
                  <a:pt x="3293859" y="4876400"/>
                </a:cubicBezTo>
                <a:cubicBezTo>
                  <a:pt x="3296482" y="4874108"/>
                  <a:pt x="3300355" y="4879048"/>
                  <a:pt x="3303588" y="4880369"/>
                </a:cubicBezTo>
                <a:cubicBezTo>
                  <a:pt x="3330778" y="4891494"/>
                  <a:pt x="3355696" y="4916970"/>
                  <a:pt x="3387128" y="4919066"/>
                </a:cubicBezTo>
                <a:cubicBezTo>
                  <a:pt x="3443021" y="4922787"/>
                  <a:pt x="3501644" y="4918533"/>
                  <a:pt x="3558578" y="4930572"/>
                </a:cubicBezTo>
                <a:cubicBezTo>
                  <a:pt x="3579031" y="4934896"/>
                  <a:pt x="3612274" y="4954016"/>
                  <a:pt x="3629819" y="4955179"/>
                </a:cubicBezTo>
                <a:cubicBezTo>
                  <a:pt x="3646830" y="4956315"/>
                  <a:pt x="3672650" y="4961370"/>
                  <a:pt x="3689744" y="4952600"/>
                </a:cubicBezTo>
                <a:cubicBezTo>
                  <a:pt x="3707187" y="4943653"/>
                  <a:pt x="3728447" y="4903902"/>
                  <a:pt x="3752253" y="4910335"/>
                </a:cubicBezTo>
                <a:cubicBezTo>
                  <a:pt x="3760171" y="4912475"/>
                  <a:pt x="3770345" y="4921517"/>
                  <a:pt x="3781222" y="4922241"/>
                </a:cubicBezTo>
                <a:cubicBezTo>
                  <a:pt x="3845573" y="4926527"/>
                  <a:pt x="3917461" y="4920380"/>
                  <a:pt x="3980853" y="4908944"/>
                </a:cubicBezTo>
                <a:cubicBezTo>
                  <a:pt x="4002113" y="4905109"/>
                  <a:pt x="4022541" y="4888586"/>
                  <a:pt x="4045147" y="4890091"/>
                </a:cubicBezTo>
                <a:cubicBezTo>
                  <a:pt x="4094029" y="4893349"/>
                  <a:pt x="4145623" y="4886859"/>
                  <a:pt x="4194175" y="4890091"/>
                </a:cubicBezTo>
                <a:cubicBezTo>
                  <a:pt x="4227348" y="4892301"/>
                  <a:pt x="4256786" y="4895577"/>
                  <a:pt x="4290016" y="4893069"/>
                </a:cubicBezTo>
                <a:cubicBezTo>
                  <a:pt x="4313492" y="4891298"/>
                  <a:pt x="4335088" y="4875155"/>
                  <a:pt x="4357885" y="4871041"/>
                </a:cubicBezTo>
                <a:cubicBezTo>
                  <a:pt x="4373550" y="4868215"/>
                  <a:pt x="4389018" y="4866520"/>
                  <a:pt x="4404913" y="4860925"/>
                </a:cubicBezTo>
                <a:cubicBezTo>
                  <a:pt x="4414209" y="4857649"/>
                  <a:pt x="4422267" y="4850352"/>
                  <a:pt x="4432097" y="4849610"/>
                </a:cubicBezTo>
                <a:cubicBezTo>
                  <a:pt x="4443991" y="4848714"/>
                  <a:pt x="4459078" y="4862671"/>
                  <a:pt x="4467422" y="4868463"/>
                </a:cubicBezTo>
                <a:cubicBezTo>
                  <a:pt x="4483850" y="4879874"/>
                  <a:pt x="4503014" y="4882636"/>
                  <a:pt x="4522788" y="4882154"/>
                </a:cubicBezTo>
                <a:cubicBezTo>
                  <a:pt x="4549756" y="4881505"/>
                  <a:pt x="4573207" y="4862341"/>
                  <a:pt x="4597197" y="4860525"/>
                </a:cubicBezTo>
                <a:cubicBezTo>
                  <a:pt x="4609421" y="4859604"/>
                  <a:pt x="4667460" y="4871301"/>
                  <a:pt x="4678953" y="4876007"/>
                </a:cubicBezTo>
                <a:cubicBezTo>
                  <a:pt x="4691793" y="4881252"/>
                  <a:pt x="4694270" y="4890161"/>
                  <a:pt x="4711103" y="4891285"/>
                </a:cubicBezTo>
                <a:cubicBezTo>
                  <a:pt x="4732751" y="4892726"/>
                  <a:pt x="4752912" y="4886478"/>
                  <a:pt x="4774407" y="4885532"/>
                </a:cubicBezTo>
                <a:cubicBezTo>
                  <a:pt x="4790313" y="4884827"/>
                  <a:pt x="4804849" y="4894237"/>
                  <a:pt x="4820044" y="4895253"/>
                </a:cubicBezTo>
                <a:cubicBezTo>
                  <a:pt x="4845558" y="4896949"/>
                  <a:pt x="4870545" y="4892459"/>
                  <a:pt x="4896644" y="4890491"/>
                </a:cubicBezTo>
                <a:cubicBezTo>
                  <a:pt x="4922298" y="4888554"/>
                  <a:pt x="4943215" y="4903743"/>
                  <a:pt x="4968875" y="4901800"/>
                </a:cubicBezTo>
                <a:cubicBezTo>
                  <a:pt x="4996205" y="4899737"/>
                  <a:pt x="5031797" y="4889475"/>
                  <a:pt x="5058963" y="4891285"/>
                </a:cubicBezTo>
                <a:cubicBezTo>
                  <a:pt x="5070221" y="4892034"/>
                  <a:pt x="5087868" y="4892790"/>
                  <a:pt x="5098053" y="4900613"/>
                </a:cubicBezTo>
                <a:cubicBezTo>
                  <a:pt x="5106581" y="4907153"/>
                  <a:pt x="5105343" y="4914316"/>
                  <a:pt x="5117103" y="4915097"/>
                </a:cubicBezTo>
                <a:cubicBezTo>
                  <a:pt x="5153724" y="4917535"/>
                  <a:pt x="5176838" y="4889469"/>
                  <a:pt x="5205807" y="4874616"/>
                </a:cubicBezTo>
                <a:cubicBezTo>
                  <a:pt x="5229270" y="4862583"/>
                  <a:pt x="5267821" y="4875461"/>
                  <a:pt x="5292128" y="4873625"/>
                </a:cubicBezTo>
                <a:cubicBezTo>
                  <a:pt x="5317211" y="4871727"/>
                  <a:pt x="5346980" y="4864011"/>
                  <a:pt x="5372100" y="4865688"/>
                </a:cubicBezTo>
                <a:cubicBezTo>
                  <a:pt x="5399920" y="4867536"/>
                  <a:pt x="5427605" y="4879404"/>
                  <a:pt x="5454053" y="4881163"/>
                </a:cubicBezTo>
                <a:cubicBezTo>
                  <a:pt x="5496414" y="4883982"/>
                  <a:pt x="5541893" y="4857084"/>
                  <a:pt x="5584622" y="4859929"/>
                </a:cubicBezTo>
                <a:cubicBezTo>
                  <a:pt x="5603812" y="4861211"/>
                  <a:pt x="5619928" y="4870444"/>
                  <a:pt x="5639988" y="4873625"/>
                </a:cubicBezTo>
                <a:cubicBezTo>
                  <a:pt x="5680380" y="4880020"/>
                  <a:pt x="5715032" y="4870743"/>
                  <a:pt x="5753069" y="4867866"/>
                </a:cubicBezTo>
                <a:cubicBezTo>
                  <a:pt x="5771039" y="4866513"/>
                  <a:pt x="5793582" y="4874483"/>
                  <a:pt x="5812060" y="4878388"/>
                </a:cubicBezTo>
                <a:cubicBezTo>
                  <a:pt x="5837651" y="4883811"/>
                  <a:pt x="5875179" y="4876426"/>
                  <a:pt x="5901722" y="4874419"/>
                </a:cubicBezTo>
                <a:cubicBezTo>
                  <a:pt x="5934297" y="4871955"/>
                  <a:pt x="5961412" y="4847190"/>
                  <a:pt x="5984463" y="4826991"/>
                </a:cubicBezTo>
                <a:cubicBezTo>
                  <a:pt x="5990368" y="4821860"/>
                  <a:pt x="5994368" y="4813478"/>
                  <a:pt x="6001925" y="4811510"/>
                </a:cubicBezTo>
                <a:cubicBezTo>
                  <a:pt x="6009608" y="4809509"/>
                  <a:pt x="6023832" y="4826654"/>
                  <a:pt x="6030691" y="4830166"/>
                </a:cubicBezTo>
                <a:cubicBezTo>
                  <a:pt x="6052598" y="4841323"/>
                  <a:pt x="6081681" y="4847673"/>
                  <a:pt x="6101366" y="4861319"/>
                </a:cubicBezTo>
                <a:cubicBezTo>
                  <a:pt x="6109113" y="4866704"/>
                  <a:pt x="6115971" y="4875473"/>
                  <a:pt x="6126956" y="4876203"/>
                </a:cubicBezTo>
                <a:cubicBezTo>
                  <a:pt x="6168676" y="4878985"/>
                  <a:pt x="6199728" y="4841037"/>
                  <a:pt x="6239097" y="4833938"/>
                </a:cubicBezTo>
                <a:cubicBezTo>
                  <a:pt x="6255798" y="4830915"/>
                  <a:pt x="6263799" y="4835716"/>
                  <a:pt x="6278785" y="4836713"/>
                </a:cubicBezTo>
                <a:cubicBezTo>
                  <a:pt x="6301835" y="4838250"/>
                  <a:pt x="6330918" y="4809129"/>
                  <a:pt x="6352953" y="4815085"/>
                </a:cubicBezTo>
                <a:cubicBezTo>
                  <a:pt x="6362732" y="4817726"/>
                  <a:pt x="6361716" y="4832261"/>
                  <a:pt x="6374988" y="4833144"/>
                </a:cubicBezTo>
                <a:cubicBezTo>
                  <a:pt x="6404959" y="4835138"/>
                  <a:pt x="6433217" y="4810398"/>
                  <a:pt x="6455950" y="4811910"/>
                </a:cubicBezTo>
                <a:cubicBezTo>
                  <a:pt x="6462935" y="4812373"/>
                  <a:pt x="6468459" y="4819384"/>
                  <a:pt x="6475381" y="4819847"/>
                </a:cubicBezTo>
                <a:cubicBezTo>
                  <a:pt x="6512020" y="4822279"/>
                  <a:pt x="6546501" y="4795666"/>
                  <a:pt x="6583141" y="4794047"/>
                </a:cubicBezTo>
                <a:cubicBezTo>
                  <a:pt x="6619653" y="4792434"/>
                  <a:pt x="6648038" y="4822571"/>
                  <a:pt x="6687344" y="4820838"/>
                </a:cubicBezTo>
                <a:cubicBezTo>
                  <a:pt x="6724365" y="4819200"/>
                  <a:pt x="6755733" y="4800524"/>
                  <a:pt x="6791547" y="4797819"/>
                </a:cubicBezTo>
                <a:cubicBezTo>
                  <a:pt x="6804882" y="4796809"/>
                  <a:pt x="6814471" y="4805954"/>
                  <a:pt x="6827616" y="4803572"/>
                </a:cubicBezTo>
                <a:cubicBezTo>
                  <a:pt x="6858667" y="4797971"/>
                  <a:pt x="6888131" y="4778801"/>
                  <a:pt x="6919119" y="4773213"/>
                </a:cubicBezTo>
                <a:cubicBezTo>
                  <a:pt x="6945980" y="4768361"/>
                  <a:pt x="6980841" y="4803826"/>
                  <a:pt x="7009797" y="4805757"/>
                </a:cubicBezTo>
                <a:cubicBezTo>
                  <a:pt x="7052279" y="4808582"/>
                  <a:pt x="7090823" y="4805001"/>
                  <a:pt x="7132860" y="4797425"/>
                </a:cubicBezTo>
                <a:cubicBezTo>
                  <a:pt x="7140417" y="4796054"/>
                  <a:pt x="7155783" y="4787919"/>
                  <a:pt x="7163213" y="4789488"/>
                </a:cubicBezTo>
                <a:cubicBezTo>
                  <a:pt x="7218077" y="4801083"/>
                  <a:pt x="7277259" y="4823670"/>
                  <a:pt x="7333076" y="4827385"/>
                </a:cubicBezTo>
                <a:cubicBezTo>
                  <a:pt x="7347807" y="4828369"/>
                  <a:pt x="7430230" y="4812017"/>
                  <a:pt x="7444010" y="4804963"/>
                </a:cubicBezTo>
                <a:cubicBezTo>
                  <a:pt x="7464013" y="4794688"/>
                  <a:pt x="7465664" y="4782706"/>
                  <a:pt x="7491826" y="4781550"/>
                </a:cubicBezTo>
                <a:cubicBezTo>
                  <a:pt x="7523194" y="4780160"/>
                  <a:pt x="7557167" y="4789265"/>
                  <a:pt x="7587266" y="4791272"/>
                </a:cubicBezTo>
                <a:cubicBezTo>
                  <a:pt x="7613174" y="4792999"/>
                  <a:pt x="7641051" y="4781576"/>
                  <a:pt x="7667403" y="4783335"/>
                </a:cubicBezTo>
                <a:cubicBezTo>
                  <a:pt x="7673817" y="4783760"/>
                  <a:pt x="7676928" y="4792574"/>
                  <a:pt x="7683088" y="4794250"/>
                </a:cubicBezTo>
                <a:cubicBezTo>
                  <a:pt x="7701883" y="4799317"/>
                  <a:pt x="7748112" y="4768895"/>
                  <a:pt x="7774210" y="4770635"/>
                </a:cubicBezTo>
                <a:cubicBezTo>
                  <a:pt x="7793831" y="4771943"/>
                  <a:pt x="7790276" y="4803737"/>
                  <a:pt x="7818660" y="4800003"/>
                </a:cubicBezTo>
                <a:cubicBezTo>
                  <a:pt x="7835170" y="4797819"/>
                  <a:pt x="7854093" y="4775708"/>
                  <a:pt x="7870031" y="4773613"/>
                </a:cubicBezTo>
                <a:cubicBezTo>
                  <a:pt x="7881716" y="4772070"/>
                  <a:pt x="7884700" y="4786154"/>
                  <a:pt x="7899178" y="4785519"/>
                </a:cubicBezTo>
                <a:cubicBezTo>
                  <a:pt x="7926801" y="4784294"/>
                  <a:pt x="7955439" y="4772590"/>
                  <a:pt x="7982744" y="4774407"/>
                </a:cubicBezTo>
                <a:cubicBezTo>
                  <a:pt x="7994492" y="4775188"/>
                  <a:pt x="8005985" y="4781131"/>
                  <a:pt x="8018876" y="4780160"/>
                </a:cubicBezTo>
                <a:cubicBezTo>
                  <a:pt x="8049292" y="4777861"/>
                  <a:pt x="8087582" y="4786059"/>
                  <a:pt x="8115522" y="4770038"/>
                </a:cubicBezTo>
                <a:cubicBezTo>
                  <a:pt x="8131969" y="4760557"/>
                  <a:pt x="8148987" y="4753153"/>
                  <a:pt x="8163909" y="4740072"/>
                </a:cubicBezTo>
                <a:cubicBezTo>
                  <a:pt x="8166259" y="4738021"/>
                  <a:pt x="8168164" y="4732744"/>
                  <a:pt x="8171085" y="4733925"/>
                </a:cubicBezTo>
                <a:cubicBezTo>
                  <a:pt x="8176102" y="4735989"/>
                  <a:pt x="8166068" y="4785564"/>
                  <a:pt x="8196866" y="4792066"/>
                </a:cubicBezTo>
                <a:cubicBezTo>
                  <a:pt x="8226076" y="4798244"/>
                  <a:pt x="8266906" y="4772883"/>
                  <a:pt x="8291926" y="4758532"/>
                </a:cubicBezTo>
                <a:cubicBezTo>
                  <a:pt x="8302276" y="4752563"/>
                  <a:pt x="8309388" y="4736573"/>
                  <a:pt x="8323231" y="4737494"/>
                </a:cubicBezTo>
                <a:cubicBezTo>
                  <a:pt x="8381143" y="4741349"/>
                  <a:pt x="8439626" y="4748498"/>
                  <a:pt x="8497855" y="4752378"/>
                </a:cubicBezTo>
                <a:cubicBezTo>
                  <a:pt x="8518367" y="4753744"/>
                  <a:pt x="8544020" y="4739304"/>
                  <a:pt x="8564530" y="4743647"/>
                </a:cubicBezTo>
                <a:cubicBezTo>
                  <a:pt x="8565801" y="4743908"/>
                  <a:pt x="8583009" y="4755680"/>
                  <a:pt x="8587010" y="4755154"/>
                </a:cubicBezTo>
                <a:cubicBezTo>
                  <a:pt x="8630634" y="4749407"/>
                  <a:pt x="8681688" y="4758182"/>
                  <a:pt x="8729630" y="4754563"/>
                </a:cubicBezTo>
                <a:cubicBezTo>
                  <a:pt x="8763857" y="4751979"/>
                  <a:pt x="8794020" y="4724191"/>
                  <a:pt x="8828055" y="4718050"/>
                </a:cubicBezTo>
                <a:cubicBezTo>
                  <a:pt x="8865775" y="4711250"/>
                  <a:pt x="8900509" y="4744530"/>
                  <a:pt x="8935816" y="4741863"/>
                </a:cubicBezTo>
                <a:cubicBezTo>
                  <a:pt x="9030113" y="4734738"/>
                  <a:pt x="9121617" y="4747654"/>
                  <a:pt x="9213437" y="4753769"/>
                </a:cubicBezTo>
                <a:cubicBezTo>
                  <a:pt x="9261570" y="4756969"/>
                  <a:pt x="9305576" y="4789678"/>
                  <a:pt x="9353328" y="4792860"/>
                </a:cubicBezTo>
                <a:cubicBezTo>
                  <a:pt x="9383808" y="4794885"/>
                  <a:pt x="9415748" y="4797025"/>
                  <a:pt x="9445593" y="4799013"/>
                </a:cubicBezTo>
                <a:cubicBezTo>
                  <a:pt x="9468707" y="4800550"/>
                  <a:pt x="9493345" y="4785595"/>
                  <a:pt x="9516079" y="4787107"/>
                </a:cubicBezTo>
                <a:cubicBezTo>
                  <a:pt x="9517221" y="4787176"/>
                  <a:pt x="9518492" y="4787234"/>
                  <a:pt x="9519634" y="4787303"/>
                </a:cubicBezTo>
                <a:lnTo>
                  <a:pt x="9519634" y="0"/>
                </a:lnTo>
                <a:lnTo>
                  <a:pt x="9330722" y="0"/>
                </a:lnTo>
                <a:lnTo>
                  <a:pt x="9323166" y="89294"/>
                </a:lnTo>
                <a:cubicBezTo>
                  <a:pt x="9341707" y="100698"/>
                  <a:pt x="9354534" y="120142"/>
                  <a:pt x="9354534" y="143466"/>
                </a:cubicBezTo>
                <a:cubicBezTo>
                  <a:pt x="9354534" y="179235"/>
                  <a:pt x="9325642" y="208356"/>
                  <a:pt x="9289828" y="208356"/>
                </a:cubicBezTo>
                <a:cubicBezTo>
                  <a:pt x="9254077" y="208356"/>
                  <a:pt x="9225121" y="179235"/>
                  <a:pt x="9225185" y="143466"/>
                </a:cubicBezTo>
                <a:cubicBezTo>
                  <a:pt x="9225185" y="110801"/>
                  <a:pt x="9249696" y="84995"/>
                  <a:pt x="9281129" y="80563"/>
                </a:cubicBezTo>
                <a:lnTo>
                  <a:pt x="9287859" y="0"/>
                </a:lnTo>
                <a:lnTo>
                  <a:pt x="9017984" y="0"/>
                </a:lnTo>
                <a:lnTo>
                  <a:pt x="9036272" y="87313"/>
                </a:lnTo>
                <a:cubicBezTo>
                  <a:pt x="9056466" y="98266"/>
                  <a:pt x="9070562" y="118859"/>
                  <a:pt x="9070562" y="143466"/>
                </a:cubicBezTo>
                <a:cubicBezTo>
                  <a:pt x="9070562" y="179235"/>
                  <a:pt x="9041670" y="208356"/>
                  <a:pt x="9005855" y="208356"/>
                </a:cubicBezTo>
                <a:cubicBezTo>
                  <a:pt x="8970105" y="208356"/>
                  <a:pt x="8941213" y="179235"/>
                  <a:pt x="8941213" y="143466"/>
                </a:cubicBezTo>
                <a:cubicBezTo>
                  <a:pt x="8941213" y="112840"/>
                  <a:pt x="8962803" y="88494"/>
                  <a:pt x="8991378" y="81756"/>
                </a:cubicBezTo>
                <a:lnTo>
                  <a:pt x="8974360" y="0"/>
                </a:lnTo>
                <a:lnTo>
                  <a:pt x="8765381" y="0"/>
                </a:lnTo>
                <a:lnTo>
                  <a:pt x="8762968" y="94653"/>
                </a:lnTo>
                <a:cubicBezTo>
                  <a:pt x="8777192" y="106534"/>
                  <a:pt x="8786591" y="123527"/>
                  <a:pt x="8786591" y="143466"/>
                </a:cubicBezTo>
                <a:cubicBezTo>
                  <a:pt x="8786591" y="179235"/>
                  <a:pt x="8757698" y="208356"/>
                  <a:pt x="8721947" y="208356"/>
                </a:cubicBezTo>
                <a:cubicBezTo>
                  <a:pt x="8686133" y="208356"/>
                  <a:pt x="8657241" y="179235"/>
                  <a:pt x="8657241" y="143466"/>
                </a:cubicBezTo>
                <a:cubicBezTo>
                  <a:pt x="8657241" y="108122"/>
                  <a:pt x="8685562" y="79642"/>
                  <a:pt x="8720741" y="78975"/>
                </a:cubicBezTo>
                <a:lnTo>
                  <a:pt x="8722900" y="0"/>
                </a:lnTo>
                <a:lnTo>
                  <a:pt x="8479060" y="0"/>
                </a:lnTo>
                <a:lnTo>
                  <a:pt x="8476647" y="93066"/>
                </a:lnTo>
                <a:cubicBezTo>
                  <a:pt x="8492077" y="104902"/>
                  <a:pt x="8502618" y="122498"/>
                  <a:pt x="8502618" y="143466"/>
                </a:cubicBezTo>
                <a:cubicBezTo>
                  <a:pt x="8502618" y="179235"/>
                  <a:pt x="8473726" y="208356"/>
                  <a:pt x="8437975" y="208356"/>
                </a:cubicBezTo>
                <a:cubicBezTo>
                  <a:pt x="8402161" y="208356"/>
                  <a:pt x="8373269" y="179235"/>
                  <a:pt x="8373269" y="143466"/>
                </a:cubicBezTo>
                <a:cubicBezTo>
                  <a:pt x="8373269" y="108972"/>
                  <a:pt x="8400383" y="81534"/>
                  <a:pt x="8434355" y="79572"/>
                </a:cubicBezTo>
                <a:lnTo>
                  <a:pt x="8436579" y="0"/>
                </a:lnTo>
                <a:lnTo>
                  <a:pt x="8172038" y="0"/>
                </a:lnTo>
                <a:lnTo>
                  <a:pt x="8188293" y="90088"/>
                </a:lnTo>
                <a:cubicBezTo>
                  <a:pt x="8206201" y="101613"/>
                  <a:pt x="8218837" y="120599"/>
                  <a:pt x="8218901" y="143466"/>
                </a:cubicBezTo>
                <a:cubicBezTo>
                  <a:pt x="8218901" y="179235"/>
                  <a:pt x="8189754" y="208356"/>
                  <a:pt x="8154004" y="208356"/>
                </a:cubicBezTo>
                <a:cubicBezTo>
                  <a:pt x="8118253" y="208356"/>
                  <a:pt x="8089297" y="179235"/>
                  <a:pt x="8089297" y="143466"/>
                </a:cubicBezTo>
                <a:cubicBezTo>
                  <a:pt x="8089297" y="111506"/>
                  <a:pt x="8112855" y="86246"/>
                  <a:pt x="8143272" y="80963"/>
                </a:cubicBezTo>
                <a:lnTo>
                  <a:pt x="8128794" y="0"/>
                </a:lnTo>
                <a:lnTo>
                  <a:pt x="7893844" y="0"/>
                </a:lnTo>
                <a:lnTo>
                  <a:pt x="7891685" y="83141"/>
                </a:lnTo>
                <a:cubicBezTo>
                  <a:pt x="7916641" y="92107"/>
                  <a:pt x="7934929" y="115373"/>
                  <a:pt x="7934929" y="143466"/>
                </a:cubicBezTo>
                <a:cubicBezTo>
                  <a:pt x="7934929" y="179235"/>
                  <a:pt x="7905782" y="208356"/>
                  <a:pt x="7870031" y="208356"/>
                </a:cubicBezTo>
                <a:cubicBezTo>
                  <a:pt x="7834281" y="208356"/>
                  <a:pt x="7805325" y="179235"/>
                  <a:pt x="7805325" y="143466"/>
                </a:cubicBezTo>
                <a:cubicBezTo>
                  <a:pt x="7805325" y="115087"/>
                  <a:pt x="7823804" y="91694"/>
                  <a:pt x="7849204" y="82944"/>
                </a:cubicBezTo>
                <a:lnTo>
                  <a:pt x="7851363" y="0"/>
                </a:lnTo>
                <a:lnTo>
                  <a:pt x="7626318" y="0"/>
                </a:lnTo>
                <a:lnTo>
                  <a:pt x="7621366" y="90684"/>
                </a:lnTo>
                <a:cubicBezTo>
                  <a:pt x="7638765" y="102299"/>
                  <a:pt x="7650956" y="121018"/>
                  <a:pt x="7650956" y="143466"/>
                </a:cubicBezTo>
                <a:cubicBezTo>
                  <a:pt x="7650956" y="179235"/>
                  <a:pt x="7621810" y="208356"/>
                  <a:pt x="7586059" y="208356"/>
                </a:cubicBezTo>
                <a:cubicBezTo>
                  <a:pt x="7550309" y="208356"/>
                  <a:pt x="7521353" y="179235"/>
                  <a:pt x="7521353" y="143466"/>
                </a:cubicBezTo>
                <a:cubicBezTo>
                  <a:pt x="7521353" y="110166"/>
                  <a:pt x="7546753" y="83782"/>
                  <a:pt x="7579138" y="80169"/>
                </a:cubicBezTo>
                <a:lnTo>
                  <a:pt x="7583710" y="0"/>
                </a:lnTo>
                <a:lnTo>
                  <a:pt x="7339997" y="0"/>
                </a:lnTo>
                <a:lnTo>
                  <a:pt x="7337647" y="90881"/>
                </a:lnTo>
                <a:cubicBezTo>
                  <a:pt x="7354856" y="102514"/>
                  <a:pt x="7366984" y="121082"/>
                  <a:pt x="7366984" y="143466"/>
                </a:cubicBezTo>
                <a:cubicBezTo>
                  <a:pt x="7366984" y="179235"/>
                  <a:pt x="7337838" y="208356"/>
                  <a:pt x="7302088" y="208356"/>
                </a:cubicBezTo>
                <a:cubicBezTo>
                  <a:pt x="7266337" y="208356"/>
                  <a:pt x="7237381" y="179235"/>
                  <a:pt x="7237381" y="143466"/>
                </a:cubicBezTo>
                <a:cubicBezTo>
                  <a:pt x="7237381" y="110096"/>
                  <a:pt x="7262908" y="83693"/>
                  <a:pt x="7295356" y="80169"/>
                </a:cubicBezTo>
                <a:lnTo>
                  <a:pt x="7297325" y="0"/>
                </a:lnTo>
                <a:lnTo>
                  <a:pt x="7053676" y="0"/>
                </a:lnTo>
                <a:lnTo>
                  <a:pt x="7051263" y="89294"/>
                </a:lnTo>
                <a:cubicBezTo>
                  <a:pt x="7069868" y="100667"/>
                  <a:pt x="7083013" y="120047"/>
                  <a:pt x="7083013" y="143466"/>
                </a:cubicBezTo>
                <a:cubicBezTo>
                  <a:pt x="7083013" y="179235"/>
                  <a:pt x="7054120" y="208356"/>
                  <a:pt x="7018306" y="208356"/>
                </a:cubicBezTo>
                <a:cubicBezTo>
                  <a:pt x="6982555" y="208356"/>
                  <a:pt x="6953409" y="179235"/>
                  <a:pt x="6953472" y="143466"/>
                </a:cubicBezTo>
                <a:cubicBezTo>
                  <a:pt x="6953472" y="111087"/>
                  <a:pt x="6977793" y="85547"/>
                  <a:pt x="7008781" y="80759"/>
                </a:cubicBezTo>
                <a:lnTo>
                  <a:pt x="7011004" y="0"/>
                </a:lnTo>
                <a:lnTo>
                  <a:pt x="6788944" y="0"/>
                </a:lnTo>
                <a:lnTo>
                  <a:pt x="6780626" y="98622"/>
                </a:lnTo>
                <a:cubicBezTo>
                  <a:pt x="6791929" y="110280"/>
                  <a:pt x="6799041" y="125946"/>
                  <a:pt x="6799041" y="143466"/>
                </a:cubicBezTo>
                <a:cubicBezTo>
                  <a:pt x="6799041" y="179235"/>
                  <a:pt x="6770148" y="208356"/>
                  <a:pt x="6734397" y="208356"/>
                </a:cubicBezTo>
                <a:cubicBezTo>
                  <a:pt x="6698583" y="208356"/>
                  <a:pt x="6669437" y="179235"/>
                  <a:pt x="6669501" y="143466"/>
                </a:cubicBezTo>
                <a:cubicBezTo>
                  <a:pt x="6669501" y="107702"/>
                  <a:pt x="6698583" y="78778"/>
                  <a:pt x="6734397" y="78778"/>
                </a:cubicBezTo>
                <a:cubicBezTo>
                  <a:pt x="6736112" y="78778"/>
                  <a:pt x="6737636" y="79629"/>
                  <a:pt x="6739351" y="79769"/>
                </a:cubicBezTo>
                <a:lnTo>
                  <a:pt x="6746081" y="0"/>
                </a:lnTo>
                <a:lnTo>
                  <a:pt x="6490684" y="0"/>
                </a:lnTo>
                <a:lnTo>
                  <a:pt x="6488335" y="92469"/>
                </a:lnTo>
                <a:cubicBezTo>
                  <a:pt x="6504146" y="104273"/>
                  <a:pt x="6515068" y="122187"/>
                  <a:pt x="6515068" y="143466"/>
                </a:cubicBezTo>
                <a:cubicBezTo>
                  <a:pt x="6515068" y="179235"/>
                  <a:pt x="6486176" y="208356"/>
                  <a:pt x="6450426" y="208356"/>
                </a:cubicBezTo>
                <a:cubicBezTo>
                  <a:pt x="6414612" y="208356"/>
                  <a:pt x="6385529" y="179235"/>
                  <a:pt x="6385529" y="143466"/>
                </a:cubicBezTo>
                <a:cubicBezTo>
                  <a:pt x="6385529" y="109245"/>
                  <a:pt x="6412389" y="81921"/>
                  <a:pt x="6446044" y="79572"/>
                </a:cubicBezTo>
                <a:lnTo>
                  <a:pt x="6448203" y="0"/>
                </a:lnTo>
                <a:lnTo>
                  <a:pt x="6176931" y="0"/>
                </a:lnTo>
                <a:lnTo>
                  <a:pt x="6195029" y="86119"/>
                </a:lnTo>
                <a:cubicBezTo>
                  <a:pt x="6216301" y="96736"/>
                  <a:pt x="6231160" y="118091"/>
                  <a:pt x="6231160" y="143466"/>
                </a:cubicBezTo>
                <a:cubicBezTo>
                  <a:pt x="6231160" y="179235"/>
                  <a:pt x="6202204" y="208356"/>
                  <a:pt x="6166454" y="208356"/>
                </a:cubicBezTo>
                <a:cubicBezTo>
                  <a:pt x="6130703" y="208356"/>
                  <a:pt x="6101556" y="179235"/>
                  <a:pt x="6101556" y="143466"/>
                </a:cubicBezTo>
                <a:cubicBezTo>
                  <a:pt x="6101556" y="113328"/>
                  <a:pt x="6122702" y="89173"/>
                  <a:pt x="6150579" y="81953"/>
                </a:cubicBezTo>
                <a:lnTo>
                  <a:pt x="6133306" y="0"/>
                </a:lnTo>
                <a:lnTo>
                  <a:pt x="5915819" y="0"/>
                </a:lnTo>
                <a:lnTo>
                  <a:pt x="5913406" y="87903"/>
                </a:lnTo>
                <a:cubicBezTo>
                  <a:pt x="5933218" y="98977"/>
                  <a:pt x="5947125" y="119164"/>
                  <a:pt x="5947188" y="143466"/>
                </a:cubicBezTo>
                <a:cubicBezTo>
                  <a:pt x="5947188" y="179235"/>
                  <a:pt x="5918232" y="208356"/>
                  <a:pt x="5882481" y="208356"/>
                </a:cubicBezTo>
                <a:cubicBezTo>
                  <a:pt x="5846731" y="208356"/>
                  <a:pt x="5817775" y="179235"/>
                  <a:pt x="5817775" y="143466"/>
                </a:cubicBezTo>
                <a:cubicBezTo>
                  <a:pt x="5817775" y="111722"/>
                  <a:pt x="5841016" y="86690"/>
                  <a:pt x="5871179" y="81159"/>
                </a:cubicBezTo>
                <a:lnTo>
                  <a:pt x="5873338" y="0"/>
                </a:lnTo>
                <a:lnTo>
                  <a:pt x="5629472" y="0"/>
                </a:lnTo>
                <a:lnTo>
                  <a:pt x="5627091" y="86316"/>
                </a:lnTo>
                <a:cubicBezTo>
                  <a:pt x="5648294" y="96958"/>
                  <a:pt x="5663203" y="118129"/>
                  <a:pt x="5663203" y="143466"/>
                </a:cubicBezTo>
                <a:cubicBezTo>
                  <a:pt x="5663203" y="179235"/>
                  <a:pt x="5634279" y="208356"/>
                  <a:pt x="5598516" y="208356"/>
                </a:cubicBezTo>
                <a:cubicBezTo>
                  <a:pt x="5562746" y="208356"/>
                  <a:pt x="5533803" y="179235"/>
                  <a:pt x="5533822" y="143466"/>
                </a:cubicBezTo>
                <a:cubicBezTo>
                  <a:pt x="5533822" y="112560"/>
                  <a:pt x="5555857" y="88005"/>
                  <a:pt x="5584825" y="81553"/>
                </a:cubicBezTo>
                <a:lnTo>
                  <a:pt x="5587003" y="0"/>
                </a:lnTo>
                <a:lnTo>
                  <a:pt x="5364163" y="0"/>
                </a:lnTo>
                <a:lnTo>
                  <a:pt x="5356022" y="94850"/>
                </a:lnTo>
                <a:cubicBezTo>
                  <a:pt x="5370005" y="106731"/>
                  <a:pt x="5379219" y="123692"/>
                  <a:pt x="5379244" y="143466"/>
                </a:cubicBezTo>
                <a:cubicBezTo>
                  <a:pt x="5379244" y="179235"/>
                  <a:pt x="5350313" y="208356"/>
                  <a:pt x="5314550" y="208356"/>
                </a:cubicBezTo>
                <a:cubicBezTo>
                  <a:pt x="5278787" y="208356"/>
                  <a:pt x="5249837" y="179235"/>
                  <a:pt x="5249863" y="143466"/>
                </a:cubicBezTo>
                <a:cubicBezTo>
                  <a:pt x="5249863" y="107702"/>
                  <a:pt x="5278787" y="78778"/>
                  <a:pt x="5314550" y="78778"/>
                </a:cubicBezTo>
                <a:lnTo>
                  <a:pt x="5321300" y="0"/>
                </a:lnTo>
                <a:lnTo>
                  <a:pt x="5066703" y="0"/>
                </a:lnTo>
                <a:lnTo>
                  <a:pt x="5064322" y="89694"/>
                </a:lnTo>
                <a:cubicBezTo>
                  <a:pt x="5082553" y="101149"/>
                  <a:pt x="5095253" y="120339"/>
                  <a:pt x="5095278" y="143466"/>
                </a:cubicBezTo>
                <a:cubicBezTo>
                  <a:pt x="5095278" y="179235"/>
                  <a:pt x="5066354" y="208356"/>
                  <a:pt x="5030584" y="208356"/>
                </a:cubicBezTo>
                <a:cubicBezTo>
                  <a:pt x="4994821" y="208356"/>
                  <a:pt x="4965846" y="179235"/>
                  <a:pt x="4965897" y="143466"/>
                </a:cubicBezTo>
                <a:cubicBezTo>
                  <a:pt x="4965897" y="110801"/>
                  <a:pt x="4990408" y="84995"/>
                  <a:pt x="5021853" y="80563"/>
                </a:cubicBezTo>
                <a:lnTo>
                  <a:pt x="5024038" y="0"/>
                </a:lnTo>
                <a:lnTo>
                  <a:pt x="4754957" y="0"/>
                </a:lnTo>
                <a:lnTo>
                  <a:pt x="4772819" y="84531"/>
                </a:lnTo>
                <a:cubicBezTo>
                  <a:pt x="4795482" y="94609"/>
                  <a:pt x="4811459" y="117069"/>
                  <a:pt x="4811509" y="143466"/>
                </a:cubicBezTo>
                <a:cubicBezTo>
                  <a:pt x="4811509" y="179235"/>
                  <a:pt x="4782388" y="208356"/>
                  <a:pt x="4746625" y="208356"/>
                </a:cubicBezTo>
                <a:cubicBezTo>
                  <a:pt x="4710856" y="208356"/>
                  <a:pt x="4681906" y="179235"/>
                  <a:pt x="4681932" y="143466"/>
                </a:cubicBezTo>
                <a:cubicBezTo>
                  <a:pt x="4681932" y="114033"/>
                  <a:pt x="4701870" y="90214"/>
                  <a:pt x="4728763" y="82347"/>
                </a:cubicBezTo>
                <a:lnTo>
                  <a:pt x="4711497" y="0"/>
                </a:lnTo>
                <a:lnTo>
                  <a:pt x="4497782" y="0"/>
                </a:lnTo>
                <a:lnTo>
                  <a:pt x="4495400" y="88900"/>
                </a:lnTo>
                <a:cubicBezTo>
                  <a:pt x="4514234" y="100222"/>
                  <a:pt x="4527576" y="119882"/>
                  <a:pt x="4527550" y="143466"/>
                </a:cubicBezTo>
                <a:cubicBezTo>
                  <a:pt x="4527550" y="179235"/>
                  <a:pt x="4498423" y="208356"/>
                  <a:pt x="4462660" y="208356"/>
                </a:cubicBezTo>
                <a:cubicBezTo>
                  <a:pt x="4426890" y="208356"/>
                  <a:pt x="4397940" y="179235"/>
                  <a:pt x="4397966" y="143466"/>
                </a:cubicBezTo>
                <a:cubicBezTo>
                  <a:pt x="4397966" y="111220"/>
                  <a:pt x="4421880" y="85706"/>
                  <a:pt x="4452734" y="80759"/>
                </a:cubicBezTo>
                <a:lnTo>
                  <a:pt x="4454919" y="0"/>
                </a:lnTo>
                <a:lnTo>
                  <a:pt x="4211238" y="0"/>
                </a:lnTo>
                <a:lnTo>
                  <a:pt x="4209053" y="87313"/>
                </a:lnTo>
                <a:cubicBezTo>
                  <a:pt x="4229272" y="98266"/>
                  <a:pt x="4243553" y="118853"/>
                  <a:pt x="4243585" y="143466"/>
                </a:cubicBezTo>
                <a:cubicBezTo>
                  <a:pt x="4243585" y="179235"/>
                  <a:pt x="4214457" y="208356"/>
                  <a:pt x="4178694" y="208356"/>
                </a:cubicBezTo>
                <a:cubicBezTo>
                  <a:pt x="4142931" y="208356"/>
                  <a:pt x="4113975" y="179235"/>
                  <a:pt x="4114006" y="143466"/>
                </a:cubicBezTo>
                <a:cubicBezTo>
                  <a:pt x="4114006" y="112071"/>
                  <a:pt x="4136739" y="87281"/>
                  <a:pt x="4166394" y="81356"/>
                </a:cubicBezTo>
                <a:lnTo>
                  <a:pt x="4168572" y="0"/>
                </a:lnTo>
                <a:lnTo>
                  <a:pt x="3946125" y="0"/>
                </a:lnTo>
                <a:lnTo>
                  <a:pt x="3937991" y="96044"/>
                </a:lnTo>
                <a:cubicBezTo>
                  <a:pt x="3951033" y="107887"/>
                  <a:pt x="3959587" y="124466"/>
                  <a:pt x="3959619" y="143466"/>
                </a:cubicBezTo>
                <a:cubicBezTo>
                  <a:pt x="3959619" y="179235"/>
                  <a:pt x="3930498" y="208356"/>
                  <a:pt x="3894728" y="208356"/>
                </a:cubicBezTo>
                <a:cubicBezTo>
                  <a:pt x="3858965" y="208356"/>
                  <a:pt x="3829977" y="179235"/>
                  <a:pt x="3830041" y="143466"/>
                </a:cubicBezTo>
                <a:cubicBezTo>
                  <a:pt x="3830041" y="107702"/>
                  <a:pt x="3858965" y="78778"/>
                  <a:pt x="3894728" y="78778"/>
                </a:cubicBezTo>
                <a:cubicBezTo>
                  <a:pt x="3895363" y="78778"/>
                  <a:pt x="3895884" y="79153"/>
                  <a:pt x="3896519" y="79172"/>
                </a:cubicBezTo>
                <a:lnTo>
                  <a:pt x="3903263" y="0"/>
                </a:lnTo>
                <a:lnTo>
                  <a:pt x="3648469" y="0"/>
                </a:lnTo>
                <a:lnTo>
                  <a:pt x="3645891" y="90488"/>
                </a:lnTo>
                <a:cubicBezTo>
                  <a:pt x="3663410" y="102076"/>
                  <a:pt x="3675691" y="120885"/>
                  <a:pt x="3675653" y="143466"/>
                </a:cubicBezTo>
                <a:cubicBezTo>
                  <a:pt x="3675653" y="179235"/>
                  <a:pt x="3646729" y="208356"/>
                  <a:pt x="3610966" y="208356"/>
                </a:cubicBezTo>
                <a:cubicBezTo>
                  <a:pt x="3575196" y="208356"/>
                  <a:pt x="3546005" y="179235"/>
                  <a:pt x="3546075" y="143466"/>
                </a:cubicBezTo>
                <a:cubicBezTo>
                  <a:pt x="3546075" y="110312"/>
                  <a:pt x="3571494" y="84176"/>
                  <a:pt x="3603625" y="80366"/>
                </a:cubicBezTo>
                <a:lnTo>
                  <a:pt x="3605803" y="0"/>
                </a:lnTo>
                <a:lnTo>
                  <a:pt x="3336131" y="0"/>
                </a:lnTo>
                <a:lnTo>
                  <a:pt x="3353988" y="85128"/>
                </a:lnTo>
                <a:cubicBezTo>
                  <a:pt x="3376162" y="95409"/>
                  <a:pt x="3391726" y="117412"/>
                  <a:pt x="3391694" y="143466"/>
                </a:cubicBezTo>
                <a:cubicBezTo>
                  <a:pt x="3391694" y="179235"/>
                  <a:pt x="3362763" y="208356"/>
                  <a:pt x="3327000" y="208356"/>
                </a:cubicBezTo>
                <a:cubicBezTo>
                  <a:pt x="3291237" y="208356"/>
                  <a:pt x="3262078" y="179235"/>
                  <a:pt x="3262109" y="143466"/>
                </a:cubicBezTo>
                <a:cubicBezTo>
                  <a:pt x="3262109" y="113760"/>
                  <a:pt x="3282664" y="89986"/>
                  <a:pt x="3309938" y="82347"/>
                </a:cubicBezTo>
                <a:lnTo>
                  <a:pt x="3292672" y="0"/>
                </a:lnTo>
                <a:lnTo>
                  <a:pt x="3061494" y="0"/>
                </a:lnTo>
                <a:lnTo>
                  <a:pt x="3059310" y="82150"/>
                </a:lnTo>
                <a:cubicBezTo>
                  <a:pt x="3086977" y="89516"/>
                  <a:pt x="3107760" y="113481"/>
                  <a:pt x="3107728" y="143466"/>
                </a:cubicBezTo>
                <a:cubicBezTo>
                  <a:pt x="3107728" y="179235"/>
                  <a:pt x="3078804" y="208356"/>
                  <a:pt x="3043034" y="208356"/>
                </a:cubicBezTo>
                <a:cubicBezTo>
                  <a:pt x="3007271" y="208356"/>
                  <a:pt x="2978112" y="179235"/>
                  <a:pt x="2978150" y="143466"/>
                </a:cubicBezTo>
                <a:cubicBezTo>
                  <a:pt x="2978150" y="117100"/>
                  <a:pt x="2994228" y="94831"/>
                  <a:pt x="3016840" y="84728"/>
                </a:cubicBezTo>
                <a:lnTo>
                  <a:pt x="3019025" y="0"/>
                </a:lnTo>
                <a:lnTo>
                  <a:pt x="2775344" y="0"/>
                </a:lnTo>
                <a:lnTo>
                  <a:pt x="2772963" y="81553"/>
                </a:lnTo>
                <a:cubicBezTo>
                  <a:pt x="2801836" y="88075"/>
                  <a:pt x="2823763" y="112624"/>
                  <a:pt x="2823763" y="143466"/>
                </a:cubicBezTo>
                <a:cubicBezTo>
                  <a:pt x="2823763" y="179235"/>
                  <a:pt x="2794838" y="208356"/>
                  <a:pt x="2759075" y="208356"/>
                </a:cubicBezTo>
                <a:cubicBezTo>
                  <a:pt x="2723306" y="208356"/>
                  <a:pt x="2694185" y="179235"/>
                  <a:pt x="2694185" y="143466"/>
                </a:cubicBezTo>
                <a:cubicBezTo>
                  <a:pt x="2694185" y="118186"/>
                  <a:pt x="2709177" y="96984"/>
                  <a:pt x="2730297" y="86316"/>
                </a:cubicBezTo>
                <a:lnTo>
                  <a:pt x="2732678" y="0"/>
                </a:lnTo>
                <a:lnTo>
                  <a:pt x="2510231" y="0"/>
                </a:lnTo>
                <a:lnTo>
                  <a:pt x="2502891" y="85725"/>
                </a:lnTo>
                <a:cubicBezTo>
                  <a:pt x="2524582" y="96183"/>
                  <a:pt x="2539797" y="117774"/>
                  <a:pt x="2539797" y="143466"/>
                </a:cubicBezTo>
                <a:cubicBezTo>
                  <a:pt x="2539797" y="179235"/>
                  <a:pt x="2510873" y="208356"/>
                  <a:pt x="2475109" y="208356"/>
                </a:cubicBezTo>
                <a:cubicBezTo>
                  <a:pt x="2439340" y="208356"/>
                  <a:pt x="2410416" y="179235"/>
                  <a:pt x="2410416" y="143466"/>
                </a:cubicBezTo>
                <a:cubicBezTo>
                  <a:pt x="2410416" y="112840"/>
                  <a:pt x="2432056" y="88494"/>
                  <a:pt x="2460625" y="81756"/>
                </a:cubicBezTo>
                <a:lnTo>
                  <a:pt x="2467566" y="0"/>
                </a:lnTo>
                <a:lnTo>
                  <a:pt x="2212378" y="0"/>
                </a:lnTo>
                <a:lnTo>
                  <a:pt x="2210194" y="82747"/>
                </a:lnTo>
                <a:cubicBezTo>
                  <a:pt x="2236477" y="90996"/>
                  <a:pt x="2255812" y="114465"/>
                  <a:pt x="2255838" y="143466"/>
                </a:cubicBezTo>
                <a:cubicBezTo>
                  <a:pt x="2255838" y="179235"/>
                  <a:pt x="2226907" y="208356"/>
                  <a:pt x="2191144" y="208356"/>
                </a:cubicBezTo>
                <a:cubicBezTo>
                  <a:pt x="2155381" y="208356"/>
                  <a:pt x="2126456" y="179235"/>
                  <a:pt x="2126456" y="143466"/>
                </a:cubicBezTo>
                <a:cubicBezTo>
                  <a:pt x="2126456" y="116142"/>
                  <a:pt x="2143392" y="93059"/>
                  <a:pt x="2167331" y="83541"/>
                </a:cubicBezTo>
                <a:lnTo>
                  <a:pt x="2169516" y="0"/>
                </a:lnTo>
                <a:lnTo>
                  <a:pt x="1898847" y="0"/>
                </a:lnTo>
                <a:lnTo>
                  <a:pt x="1915712" y="80563"/>
                </a:lnTo>
                <a:cubicBezTo>
                  <a:pt x="1947253" y="84912"/>
                  <a:pt x="1971846" y="110725"/>
                  <a:pt x="1971872" y="143466"/>
                </a:cubicBezTo>
                <a:cubicBezTo>
                  <a:pt x="1971872" y="179235"/>
                  <a:pt x="1942948" y="208356"/>
                  <a:pt x="1907178" y="208356"/>
                </a:cubicBezTo>
                <a:cubicBezTo>
                  <a:pt x="1871415" y="208356"/>
                  <a:pt x="1842491" y="179235"/>
                  <a:pt x="1842491" y="143466"/>
                </a:cubicBezTo>
                <a:cubicBezTo>
                  <a:pt x="1842491" y="120085"/>
                  <a:pt x="1855464" y="100679"/>
                  <a:pt x="1874044" y="89294"/>
                </a:cubicBezTo>
                <a:lnTo>
                  <a:pt x="1855387" y="0"/>
                </a:lnTo>
                <a:lnTo>
                  <a:pt x="1615872" y="0"/>
                </a:lnTo>
                <a:lnTo>
                  <a:pt x="1632744" y="80759"/>
                </a:lnTo>
                <a:cubicBezTo>
                  <a:pt x="1663783" y="85547"/>
                  <a:pt x="1687906" y="111093"/>
                  <a:pt x="1687906" y="143466"/>
                </a:cubicBezTo>
                <a:cubicBezTo>
                  <a:pt x="1687906" y="179235"/>
                  <a:pt x="1658982" y="208356"/>
                  <a:pt x="1623219" y="208356"/>
                </a:cubicBezTo>
                <a:cubicBezTo>
                  <a:pt x="1587449" y="208356"/>
                  <a:pt x="1558506" y="179235"/>
                  <a:pt x="1558525" y="143466"/>
                </a:cubicBezTo>
                <a:cubicBezTo>
                  <a:pt x="1558525" y="119729"/>
                  <a:pt x="1571822" y="99987"/>
                  <a:pt x="1590872" y="88697"/>
                </a:cubicBezTo>
                <a:lnTo>
                  <a:pt x="1572419" y="0"/>
                </a:lnTo>
                <a:lnTo>
                  <a:pt x="1359891" y="0"/>
                </a:lnTo>
                <a:lnTo>
                  <a:pt x="1357706" y="82550"/>
                </a:lnTo>
                <a:cubicBezTo>
                  <a:pt x="1384294" y="90608"/>
                  <a:pt x="1404163" y="114237"/>
                  <a:pt x="1404144" y="143466"/>
                </a:cubicBezTo>
                <a:cubicBezTo>
                  <a:pt x="1404144" y="179235"/>
                  <a:pt x="1375016" y="208356"/>
                  <a:pt x="1339253" y="208356"/>
                </a:cubicBezTo>
                <a:cubicBezTo>
                  <a:pt x="1303484" y="208356"/>
                  <a:pt x="1274559" y="179235"/>
                  <a:pt x="1274559" y="143466"/>
                </a:cubicBezTo>
                <a:cubicBezTo>
                  <a:pt x="1274559" y="116294"/>
                  <a:pt x="1291311" y="93345"/>
                  <a:pt x="1315041" y="83738"/>
                </a:cubicBezTo>
                <a:lnTo>
                  <a:pt x="1317225" y="0"/>
                </a:lnTo>
                <a:lnTo>
                  <a:pt x="1073544" y="0"/>
                </a:lnTo>
                <a:lnTo>
                  <a:pt x="1071359" y="82150"/>
                </a:lnTo>
                <a:cubicBezTo>
                  <a:pt x="1099128" y="89452"/>
                  <a:pt x="1120197" y="113411"/>
                  <a:pt x="1120178" y="143466"/>
                </a:cubicBezTo>
                <a:cubicBezTo>
                  <a:pt x="1120178" y="179235"/>
                  <a:pt x="1091051" y="208356"/>
                  <a:pt x="1055287" y="208356"/>
                </a:cubicBezTo>
                <a:cubicBezTo>
                  <a:pt x="1019524" y="208356"/>
                  <a:pt x="990575" y="179235"/>
                  <a:pt x="990600" y="143466"/>
                </a:cubicBezTo>
                <a:cubicBezTo>
                  <a:pt x="990600" y="117323"/>
                  <a:pt x="1006189" y="95155"/>
                  <a:pt x="1028497" y="84931"/>
                </a:cubicBezTo>
                <a:lnTo>
                  <a:pt x="1030681" y="0"/>
                </a:lnTo>
                <a:lnTo>
                  <a:pt x="808038" y="0"/>
                </a:lnTo>
                <a:lnTo>
                  <a:pt x="800691" y="86716"/>
                </a:lnTo>
                <a:cubicBezTo>
                  <a:pt x="821468" y="97498"/>
                  <a:pt x="836225" y="118447"/>
                  <a:pt x="836212" y="143466"/>
                </a:cubicBezTo>
                <a:cubicBezTo>
                  <a:pt x="836212" y="179235"/>
                  <a:pt x="807091" y="208356"/>
                  <a:pt x="771322" y="208356"/>
                </a:cubicBezTo>
                <a:cubicBezTo>
                  <a:pt x="735559" y="208356"/>
                  <a:pt x="706634" y="179235"/>
                  <a:pt x="706634" y="143466"/>
                </a:cubicBezTo>
                <a:cubicBezTo>
                  <a:pt x="706634" y="112274"/>
                  <a:pt x="729056" y="87503"/>
                  <a:pt x="758425" y="81356"/>
                </a:cubicBezTo>
                <a:lnTo>
                  <a:pt x="765175" y="0"/>
                </a:lnTo>
                <a:lnTo>
                  <a:pt x="510381" y="0"/>
                </a:lnTo>
                <a:lnTo>
                  <a:pt x="508197" y="83141"/>
                </a:lnTo>
                <a:cubicBezTo>
                  <a:pt x="533584" y="91904"/>
                  <a:pt x="552247" y="115113"/>
                  <a:pt x="552247" y="143466"/>
                </a:cubicBezTo>
                <a:cubicBezTo>
                  <a:pt x="552247" y="179235"/>
                  <a:pt x="523126" y="208356"/>
                  <a:pt x="487363" y="208356"/>
                </a:cubicBezTo>
                <a:cubicBezTo>
                  <a:pt x="451593" y="208356"/>
                  <a:pt x="422669" y="179235"/>
                  <a:pt x="422669" y="143466"/>
                </a:cubicBezTo>
                <a:cubicBezTo>
                  <a:pt x="422669" y="115437"/>
                  <a:pt x="440614" y="92158"/>
                  <a:pt x="465531" y="83141"/>
                </a:cubicBezTo>
                <a:lnTo>
                  <a:pt x="467716" y="0"/>
                </a:lnTo>
                <a:lnTo>
                  <a:pt x="199428" y="0"/>
                </a:lnTo>
                <a:lnTo>
                  <a:pt x="216294" y="81356"/>
                </a:lnTo>
                <a:cubicBezTo>
                  <a:pt x="245758" y="87433"/>
                  <a:pt x="268300" y="112192"/>
                  <a:pt x="268288" y="143466"/>
                </a:cubicBezTo>
                <a:cubicBezTo>
                  <a:pt x="268288" y="179235"/>
                  <a:pt x="239357" y="208356"/>
                  <a:pt x="203594" y="208356"/>
                </a:cubicBezTo>
                <a:cubicBezTo>
                  <a:pt x="167830" y="208356"/>
                  <a:pt x="138703" y="179235"/>
                  <a:pt x="138703" y="143466"/>
                </a:cubicBezTo>
                <a:cubicBezTo>
                  <a:pt x="138703" y="118453"/>
                  <a:pt x="153270" y="97504"/>
                  <a:pt x="174028" y="86716"/>
                </a:cubicBezTo>
                <a:lnTo>
                  <a:pt x="155772" y="0"/>
                </a:lnTo>
                <a:lnTo>
                  <a:pt x="0" y="0"/>
                </a:lnTo>
                <a:close/>
              </a:path>
            </a:pathLst>
          </a:custGeom>
          <a:solidFill>
            <a:schemeClr val="lt2"/>
          </a:solidFill>
          <a:ln>
            <a:noFill/>
          </a:ln>
          <a:effectLst>
            <a:outerShdw blurRad="57150"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8" name="Google Shape;758;p11"/>
          <p:cNvSpPr txBox="1"/>
          <p:nvPr>
            <p:ph type="title"/>
          </p:nvPr>
        </p:nvSpPr>
        <p:spPr>
          <a:xfrm>
            <a:off x="801600" y="1070875"/>
            <a:ext cx="105888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759" name="Google Shape;759;p11"/>
          <p:cNvSpPr txBox="1"/>
          <p:nvPr>
            <p:ph idx="1" type="body"/>
          </p:nvPr>
        </p:nvSpPr>
        <p:spPr>
          <a:xfrm>
            <a:off x="1010192" y="4578803"/>
            <a:ext cx="2042100" cy="8055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60" name="Google Shape;760;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761" name="Google Shape;761;p11"/>
          <p:cNvSpPr txBox="1"/>
          <p:nvPr>
            <p:ph idx="2" type="subTitle"/>
          </p:nvPr>
        </p:nvSpPr>
        <p:spPr>
          <a:xfrm>
            <a:off x="1010192" y="2490275"/>
            <a:ext cx="1923600" cy="5601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62" name="Google Shape;762;p11"/>
          <p:cNvSpPr txBox="1"/>
          <p:nvPr>
            <p:ph idx="3" type="body"/>
          </p:nvPr>
        </p:nvSpPr>
        <p:spPr>
          <a:xfrm>
            <a:off x="3057438" y="4578801"/>
            <a:ext cx="2042100" cy="8055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63" name="Google Shape;763;p11"/>
          <p:cNvSpPr txBox="1"/>
          <p:nvPr>
            <p:ph idx="4" type="subTitle"/>
          </p:nvPr>
        </p:nvSpPr>
        <p:spPr>
          <a:xfrm>
            <a:off x="3072251" y="2490275"/>
            <a:ext cx="1923600" cy="5601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64" name="Google Shape;764;p11"/>
          <p:cNvSpPr txBox="1"/>
          <p:nvPr>
            <p:ph idx="5" type="body"/>
          </p:nvPr>
        </p:nvSpPr>
        <p:spPr>
          <a:xfrm>
            <a:off x="5104685" y="4578816"/>
            <a:ext cx="2042100" cy="8055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65" name="Google Shape;765;p11"/>
          <p:cNvSpPr txBox="1"/>
          <p:nvPr>
            <p:ph idx="6" type="subTitle"/>
          </p:nvPr>
        </p:nvSpPr>
        <p:spPr>
          <a:xfrm>
            <a:off x="5134311" y="2490275"/>
            <a:ext cx="1923600" cy="5601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66" name="Google Shape;766;p11"/>
          <p:cNvSpPr txBox="1"/>
          <p:nvPr>
            <p:ph idx="7" type="body"/>
          </p:nvPr>
        </p:nvSpPr>
        <p:spPr>
          <a:xfrm>
            <a:off x="7151932" y="4578823"/>
            <a:ext cx="2042100" cy="8055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67" name="Google Shape;767;p11"/>
          <p:cNvSpPr txBox="1"/>
          <p:nvPr>
            <p:ph idx="8" type="subTitle"/>
          </p:nvPr>
        </p:nvSpPr>
        <p:spPr>
          <a:xfrm>
            <a:off x="7196371" y="2490298"/>
            <a:ext cx="1923600" cy="5601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68" name="Google Shape;768;p11"/>
          <p:cNvSpPr txBox="1"/>
          <p:nvPr>
            <p:ph idx="9" type="body"/>
          </p:nvPr>
        </p:nvSpPr>
        <p:spPr>
          <a:xfrm>
            <a:off x="9199178" y="4578792"/>
            <a:ext cx="2042100" cy="8055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769" name="Google Shape;769;p11"/>
          <p:cNvSpPr txBox="1"/>
          <p:nvPr>
            <p:ph idx="13" type="subTitle"/>
          </p:nvPr>
        </p:nvSpPr>
        <p:spPr>
          <a:xfrm>
            <a:off x="9258431" y="2490275"/>
            <a:ext cx="1923600" cy="5601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3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0" name="Google Shape;770;p11"/>
          <p:cNvSpPr txBox="1"/>
          <p:nvPr>
            <p:ph idx="14" type="subTitle"/>
          </p:nvPr>
        </p:nvSpPr>
        <p:spPr>
          <a:xfrm>
            <a:off x="1010200" y="3860385"/>
            <a:ext cx="2042100" cy="8055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1" name="Google Shape;771;p11"/>
          <p:cNvSpPr txBox="1"/>
          <p:nvPr>
            <p:ph idx="15" type="subTitle"/>
          </p:nvPr>
        </p:nvSpPr>
        <p:spPr>
          <a:xfrm>
            <a:off x="3057444" y="3860366"/>
            <a:ext cx="2042100" cy="8055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2" name="Google Shape;772;p11"/>
          <p:cNvSpPr txBox="1"/>
          <p:nvPr>
            <p:ph idx="16" type="subTitle"/>
          </p:nvPr>
        </p:nvSpPr>
        <p:spPr>
          <a:xfrm>
            <a:off x="5104689" y="3860385"/>
            <a:ext cx="2042100" cy="8055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3" name="Google Shape;773;p11"/>
          <p:cNvSpPr txBox="1"/>
          <p:nvPr>
            <p:ph idx="17" type="subTitle"/>
          </p:nvPr>
        </p:nvSpPr>
        <p:spPr>
          <a:xfrm>
            <a:off x="7151933" y="3860366"/>
            <a:ext cx="2042100" cy="8055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74" name="Google Shape;774;p11"/>
          <p:cNvSpPr txBox="1"/>
          <p:nvPr>
            <p:ph idx="18" type="subTitle"/>
          </p:nvPr>
        </p:nvSpPr>
        <p:spPr>
          <a:xfrm>
            <a:off x="9199177" y="3860347"/>
            <a:ext cx="2042100" cy="8055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grpSp>
        <p:nvGrpSpPr>
          <p:cNvPr id="775" name="Google Shape;775;p11"/>
          <p:cNvGrpSpPr/>
          <p:nvPr/>
        </p:nvGrpSpPr>
        <p:grpSpPr>
          <a:xfrm>
            <a:off x="-150633" y="16969"/>
            <a:ext cx="1845847" cy="1976804"/>
            <a:chOff x="8427652" y="3347032"/>
            <a:chExt cx="1449087" cy="1552017"/>
          </a:xfrm>
        </p:grpSpPr>
        <p:sp>
          <p:nvSpPr>
            <p:cNvPr id="776" name="Google Shape;776;p11"/>
            <p:cNvSpPr/>
            <p:nvPr/>
          </p:nvSpPr>
          <p:spPr>
            <a:xfrm>
              <a:off x="8427652" y="3472492"/>
              <a:ext cx="1449087" cy="1426557"/>
            </a:xfrm>
            <a:custGeom>
              <a:rect b="b" l="l" r="r" t="t"/>
              <a:pathLst>
                <a:path extrusionOk="0" h="1426557" w="1449087">
                  <a:moveTo>
                    <a:pt x="0" y="0"/>
                  </a:moveTo>
                  <a:lnTo>
                    <a:pt x="1449087" y="0"/>
                  </a:lnTo>
                  <a:lnTo>
                    <a:pt x="1449087" y="1426558"/>
                  </a:lnTo>
                  <a:lnTo>
                    <a:pt x="0" y="1426558"/>
                  </a:lnTo>
                  <a:lnTo>
                    <a:pt x="0"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77" name="Google Shape;777;p11"/>
            <p:cNvGrpSpPr/>
            <p:nvPr/>
          </p:nvGrpSpPr>
          <p:grpSpPr>
            <a:xfrm>
              <a:off x="8671165" y="3767466"/>
              <a:ext cx="986440" cy="887655"/>
              <a:chOff x="8671165" y="3767466"/>
              <a:chExt cx="986440" cy="887655"/>
            </a:xfrm>
          </p:grpSpPr>
          <p:sp>
            <p:nvSpPr>
              <p:cNvPr id="778" name="Google Shape;778;p11"/>
              <p:cNvSpPr/>
              <p:nvPr/>
            </p:nvSpPr>
            <p:spPr>
              <a:xfrm>
                <a:off x="8671165" y="3912736"/>
                <a:ext cx="986440" cy="16060"/>
              </a:xfrm>
              <a:custGeom>
                <a:rect b="b" l="l" r="r" t="t"/>
                <a:pathLst>
                  <a:path extrusionOk="0" h="16060" w="986440">
                    <a:moveTo>
                      <a:pt x="975457" y="0"/>
                    </a:moveTo>
                    <a:lnTo>
                      <a:pt x="10715" y="214"/>
                    </a:lnTo>
                    <a:cubicBezTo>
                      <a:pt x="4688" y="214"/>
                      <a:pt x="0" y="3858"/>
                      <a:pt x="0" y="8244"/>
                    </a:cubicBezTo>
                    <a:cubicBezTo>
                      <a:pt x="0" y="12631"/>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9" name="Google Shape;779;p11"/>
              <p:cNvSpPr/>
              <p:nvPr/>
            </p:nvSpPr>
            <p:spPr>
              <a:xfrm>
                <a:off x="8671165" y="3767466"/>
                <a:ext cx="669726" cy="16066"/>
              </a:xfrm>
              <a:custGeom>
                <a:rect b="b" l="l" r="r" t="t"/>
                <a:pathLst>
                  <a:path extrusionOk="0" h="16066" w="669726">
                    <a:moveTo>
                      <a:pt x="662293" y="0"/>
                    </a:moveTo>
                    <a:lnTo>
                      <a:pt x="7300" y="221"/>
                    </a:lnTo>
                    <a:cubicBezTo>
                      <a:pt x="3215" y="221"/>
                      <a:pt x="0" y="3864"/>
                      <a:pt x="0" y="8251"/>
                    </a:cubicBezTo>
                    <a:cubicBezTo>
                      <a:pt x="0" y="12637"/>
                      <a:pt x="3215" y="16067"/>
                      <a:pt x="7300" y="16067"/>
                    </a:cubicBezTo>
                    <a:lnTo>
                      <a:pt x="662293" y="16067"/>
                    </a:lnTo>
                    <a:cubicBezTo>
                      <a:pt x="666378" y="16067"/>
                      <a:pt x="669727" y="12423"/>
                      <a:pt x="669727" y="8036"/>
                    </a:cubicBezTo>
                    <a:cubicBezTo>
                      <a:pt x="669727" y="3643"/>
                      <a:pt x="666378" y="0"/>
                      <a:pt x="662293"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0" name="Google Shape;780;p11"/>
              <p:cNvSpPr/>
              <p:nvPr/>
            </p:nvSpPr>
            <p:spPr>
              <a:xfrm>
                <a:off x="8671165" y="4058107"/>
                <a:ext cx="986440" cy="15845"/>
              </a:xfrm>
              <a:custGeom>
                <a:rect b="b" l="l" r="r" t="t"/>
                <a:pathLst>
                  <a:path extrusionOk="0" h="15845" w="986440">
                    <a:moveTo>
                      <a:pt x="10715" y="0"/>
                    </a:moveTo>
                    <a:cubicBezTo>
                      <a:pt x="4688" y="0"/>
                      <a:pt x="0" y="3643"/>
                      <a:pt x="0" y="8030"/>
                    </a:cubicBezTo>
                    <a:cubicBezTo>
                      <a:pt x="0" y="12423"/>
                      <a:pt x="4688" y="15846"/>
                      <a:pt x="10715" y="15846"/>
                    </a:cubicBezTo>
                    <a:lnTo>
                      <a:pt x="975457" y="15846"/>
                    </a:lnTo>
                    <a:cubicBezTo>
                      <a:pt x="981485" y="15846"/>
                      <a:pt x="986441" y="12203"/>
                      <a:pt x="986441" y="7816"/>
                    </a:cubicBezTo>
                    <a:cubicBezTo>
                      <a:pt x="986441" y="3429"/>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1" name="Google Shape;781;p11"/>
              <p:cNvSpPr/>
              <p:nvPr/>
            </p:nvSpPr>
            <p:spPr>
              <a:xfrm>
                <a:off x="8671165" y="4203264"/>
                <a:ext cx="986440" cy="16066"/>
              </a:xfrm>
              <a:custGeom>
                <a:rect b="b" l="l" r="r" t="t"/>
                <a:pathLst>
                  <a:path extrusionOk="0" h="16066" w="986440">
                    <a:moveTo>
                      <a:pt x="975457" y="0"/>
                    </a:moveTo>
                    <a:lnTo>
                      <a:pt x="10715" y="221"/>
                    </a:lnTo>
                    <a:cubicBezTo>
                      <a:pt x="4688" y="221"/>
                      <a:pt x="0" y="3643"/>
                      <a:pt x="0" y="8030"/>
                    </a:cubicBezTo>
                    <a:cubicBezTo>
                      <a:pt x="0" y="12423"/>
                      <a:pt x="4688" y="16067"/>
                      <a:pt x="10715" y="16067"/>
                    </a:cubicBezTo>
                    <a:lnTo>
                      <a:pt x="975457" y="15846"/>
                    </a:lnTo>
                    <a:cubicBezTo>
                      <a:pt x="981485" y="15846"/>
                      <a:pt x="986441" y="12423"/>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2" name="Google Shape;782;p11"/>
              <p:cNvSpPr/>
              <p:nvPr/>
            </p:nvSpPr>
            <p:spPr>
              <a:xfrm>
                <a:off x="8671165" y="4348641"/>
                <a:ext cx="986440" cy="15845"/>
              </a:xfrm>
              <a:custGeom>
                <a:rect b="b" l="l" r="r" t="t"/>
                <a:pathLst>
                  <a:path extrusionOk="0" h="15845" w="986440">
                    <a:moveTo>
                      <a:pt x="10715" y="0"/>
                    </a:moveTo>
                    <a:cubicBezTo>
                      <a:pt x="4688" y="0"/>
                      <a:pt x="0" y="3643"/>
                      <a:pt x="0" y="8030"/>
                    </a:cubicBezTo>
                    <a:cubicBezTo>
                      <a:pt x="0" y="12417"/>
                      <a:pt x="4688" y="15846"/>
                      <a:pt x="10715" y="15846"/>
                    </a:cubicBezTo>
                    <a:lnTo>
                      <a:pt x="975457" y="15846"/>
                    </a:lnTo>
                    <a:cubicBezTo>
                      <a:pt x="981485" y="15846"/>
                      <a:pt x="986441" y="12203"/>
                      <a:pt x="986441" y="7809"/>
                    </a:cubicBezTo>
                    <a:cubicBezTo>
                      <a:pt x="986441" y="342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3" name="Google Shape;783;p11"/>
              <p:cNvSpPr/>
              <p:nvPr/>
            </p:nvSpPr>
            <p:spPr>
              <a:xfrm>
                <a:off x="8671165" y="4493798"/>
                <a:ext cx="986440" cy="16060"/>
              </a:xfrm>
              <a:custGeom>
                <a:rect b="b" l="l" r="r" t="t"/>
                <a:pathLst>
                  <a:path extrusionOk="0" h="16060" w="986440">
                    <a:moveTo>
                      <a:pt x="10715" y="0"/>
                    </a:moveTo>
                    <a:cubicBezTo>
                      <a:pt x="4688" y="0"/>
                      <a:pt x="0" y="3643"/>
                      <a:pt x="0" y="8030"/>
                    </a:cubicBezTo>
                    <a:cubicBezTo>
                      <a:pt x="0" y="12417"/>
                      <a:pt x="4688" y="16060"/>
                      <a:pt x="10715" y="16060"/>
                    </a:cubicBezTo>
                    <a:lnTo>
                      <a:pt x="975457" y="15846"/>
                    </a:lnTo>
                    <a:cubicBezTo>
                      <a:pt x="981485" y="15846"/>
                      <a:pt x="986441" y="12417"/>
                      <a:pt x="986441" y="8030"/>
                    </a:cubicBezTo>
                    <a:cubicBezTo>
                      <a:pt x="986441" y="364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4" name="Google Shape;784;p11"/>
              <p:cNvSpPr/>
              <p:nvPr/>
            </p:nvSpPr>
            <p:spPr>
              <a:xfrm>
                <a:off x="8671165" y="4639061"/>
                <a:ext cx="986440" cy="16060"/>
              </a:xfrm>
              <a:custGeom>
                <a:rect b="b" l="l" r="r" t="t"/>
                <a:pathLst>
                  <a:path extrusionOk="0" h="16060" w="986440">
                    <a:moveTo>
                      <a:pt x="975457" y="0"/>
                    </a:moveTo>
                    <a:lnTo>
                      <a:pt x="10715" y="221"/>
                    </a:lnTo>
                    <a:cubicBezTo>
                      <a:pt x="4688" y="221"/>
                      <a:pt x="0" y="3643"/>
                      <a:pt x="0" y="8030"/>
                    </a:cubicBezTo>
                    <a:cubicBezTo>
                      <a:pt x="0" y="12423"/>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85" name="Google Shape;785;p11"/>
            <p:cNvSpPr/>
            <p:nvPr/>
          </p:nvSpPr>
          <p:spPr>
            <a:xfrm>
              <a:off x="9407663" y="3347032"/>
              <a:ext cx="185849" cy="440760"/>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786" name="Shape 786"/>
        <p:cNvGrpSpPr/>
        <p:nvPr/>
      </p:nvGrpSpPr>
      <p:grpSpPr>
        <a:xfrm>
          <a:off x="0" y="0"/>
          <a:ext cx="0" cy="0"/>
          <a:chOff x="0" y="0"/>
          <a:chExt cx="0" cy="0"/>
        </a:xfrm>
      </p:grpSpPr>
      <p:sp>
        <p:nvSpPr>
          <p:cNvPr id="787" name="Google Shape;787;p12"/>
          <p:cNvSpPr/>
          <p:nvPr/>
        </p:nvSpPr>
        <p:spPr>
          <a:xfrm>
            <a:off x="193825" y="332625"/>
            <a:ext cx="11804346" cy="6192752"/>
          </a:xfrm>
          <a:custGeom>
            <a:rect b="b" l="l" r="r" t="t"/>
            <a:pathLst>
              <a:path extrusionOk="0" h="4994155" w="9519634">
                <a:moveTo>
                  <a:pt x="0" y="0"/>
                </a:moveTo>
                <a:lnTo>
                  <a:pt x="0" y="4980579"/>
                </a:lnTo>
                <a:cubicBezTo>
                  <a:pt x="36519" y="4987430"/>
                  <a:pt x="106877" y="4991919"/>
                  <a:pt x="128981" y="4980579"/>
                </a:cubicBezTo>
                <a:cubicBezTo>
                  <a:pt x="144628" y="4972552"/>
                  <a:pt x="157467" y="4960652"/>
                  <a:pt x="173831" y="4953794"/>
                </a:cubicBezTo>
                <a:cubicBezTo>
                  <a:pt x="188265" y="4947736"/>
                  <a:pt x="213385" y="4923200"/>
                  <a:pt x="228797" y="4924222"/>
                </a:cubicBezTo>
                <a:cubicBezTo>
                  <a:pt x="258432" y="4926197"/>
                  <a:pt x="268224" y="4984560"/>
                  <a:pt x="293884" y="4991494"/>
                </a:cubicBezTo>
                <a:cubicBezTo>
                  <a:pt x="306337" y="4994859"/>
                  <a:pt x="320612" y="4978978"/>
                  <a:pt x="328212" y="4974032"/>
                </a:cubicBezTo>
                <a:cubicBezTo>
                  <a:pt x="344367" y="4963516"/>
                  <a:pt x="417557" y="4930089"/>
                  <a:pt x="433781" y="4931169"/>
                </a:cubicBezTo>
                <a:cubicBezTo>
                  <a:pt x="467081" y="4933385"/>
                  <a:pt x="459721" y="4990192"/>
                  <a:pt x="489744" y="4987925"/>
                </a:cubicBezTo>
                <a:cubicBezTo>
                  <a:pt x="515487" y="4985976"/>
                  <a:pt x="541630" y="4965275"/>
                  <a:pt x="567531" y="4963319"/>
                </a:cubicBezTo>
                <a:cubicBezTo>
                  <a:pt x="577996" y="4962525"/>
                  <a:pt x="593655" y="4960328"/>
                  <a:pt x="604044" y="4962525"/>
                </a:cubicBezTo>
                <a:cubicBezTo>
                  <a:pt x="610857" y="4963967"/>
                  <a:pt x="616579" y="4971371"/>
                  <a:pt x="623487" y="4970463"/>
                </a:cubicBezTo>
                <a:cubicBezTo>
                  <a:pt x="626580" y="4970050"/>
                  <a:pt x="627342" y="4964716"/>
                  <a:pt x="630434" y="4964310"/>
                </a:cubicBezTo>
                <a:cubicBezTo>
                  <a:pt x="642639" y="4962703"/>
                  <a:pt x="661378" y="4974959"/>
                  <a:pt x="676275" y="4973835"/>
                </a:cubicBezTo>
                <a:cubicBezTo>
                  <a:pt x="692436" y="4972609"/>
                  <a:pt x="697713" y="4952111"/>
                  <a:pt x="713975" y="4953197"/>
                </a:cubicBezTo>
                <a:cubicBezTo>
                  <a:pt x="766655" y="4956702"/>
                  <a:pt x="824109" y="4933690"/>
                  <a:pt x="881259" y="4931169"/>
                </a:cubicBezTo>
                <a:cubicBezTo>
                  <a:pt x="900652" y="4930312"/>
                  <a:pt x="904208" y="4947317"/>
                  <a:pt x="919556" y="4953591"/>
                </a:cubicBezTo>
                <a:cubicBezTo>
                  <a:pt x="927703" y="4956925"/>
                  <a:pt x="955935" y="4962697"/>
                  <a:pt x="965200" y="4963319"/>
                </a:cubicBezTo>
                <a:cubicBezTo>
                  <a:pt x="981894" y="4964430"/>
                  <a:pt x="1014203" y="4946593"/>
                  <a:pt x="1028497" y="4957560"/>
                </a:cubicBezTo>
                <a:cubicBezTo>
                  <a:pt x="1041813" y="4967777"/>
                  <a:pt x="1048163" y="4989513"/>
                  <a:pt x="1066006" y="4993279"/>
                </a:cubicBezTo>
                <a:cubicBezTo>
                  <a:pt x="1101681" y="5000822"/>
                  <a:pt x="1121435" y="4957159"/>
                  <a:pt x="1154309" y="4959350"/>
                </a:cubicBezTo>
                <a:cubicBezTo>
                  <a:pt x="1168603" y="4960296"/>
                  <a:pt x="1182472" y="4969523"/>
                  <a:pt x="1196575" y="4972050"/>
                </a:cubicBezTo>
                <a:cubicBezTo>
                  <a:pt x="1260901" y="4983563"/>
                  <a:pt x="1342860" y="4975943"/>
                  <a:pt x="1408506" y="4973041"/>
                </a:cubicBezTo>
                <a:cubicBezTo>
                  <a:pt x="1453604" y="4971047"/>
                  <a:pt x="1498899" y="4979683"/>
                  <a:pt x="1544041" y="4978597"/>
                </a:cubicBezTo>
                <a:cubicBezTo>
                  <a:pt x="1579194" y="4977746"/>
                  <a:pt x="1609433" y="4970234"/>
                  <a:pt x="1641272" y="4961928"/>
                </a:cubicBezTo>
                <a:cubicBezTo>
                  <a:pt x="1662983" y="4956264"/>
                  <a:pt x="1692878" y="4972063"/>
                  <a:pt x="1713503" y="4973435"/>
                </a:cubicBezTo>
                <a:cubicBezTo>
                  <a:pt x="1740497" y="4975232"/>
                  <a:pt x="1768488" y="4950486"/>
                  <a:pt x="1794269" y="4952207"/>
                </a:cubicBezTo>
                <a:cubicBezTo>
                  <a:pt x="1808226" y="4953134"/>
                  <a:pt x="1809141" y="4971041"/>
                  <a:pt x="1819472" y="4973835"/>
                </a:cubicBezTo>
                <a:cubicBezTo>
                  <a:pt x="1828235" y="4976203"/>
                  <a:pt x="1841068" y="4963529"/>
                  <a:pt x="1849831" y="4965897"/>
                </a:cubicBezTo>
                <a:cubicBezTo>
                  <a:pt x="1857178" y="4967879"/>
                  <a:pt x="1868380" y="4978591"/>
                  <a:pt x="1878806" y="4977803"/>
                </a:cubicBezTo>
                <a:cubicBezTo>
                  <a:pt x="1891481" y="4976845"/>
                  <a:pt x="1947824" y="4945342"/>
                  <a:pt x="1950441" y="4946053"/>
                </a:cubicBezTo>
                <a:cubicBezTo>
                  <a:pt x="1968938" y="4951051"/>
                  <a:pt x="1981257" y="4968120"/>
                  <a:pt x="2005406" y="4966291"/>
                </a:cubicBezTo>
                <a:cubicBezTo>
                  <a:pt x="2051977" y="4962773"/>
                  <a:pt x="2091690" y="4971981"/>
                  <a:pt x="2137366" y="4975022"/>
                </a:cubicBezTo>
                <a:cubicBezTo>
                  <a:pt x="2159730" y="4976514"/>
                  <a:pt x="2198421" y="4952562"/>
                  <a:pt x="2217934" y="4960538"/>
                </a:cubicBezTo>
                <a:cubicBezTo>
                  <a:pt x="2226297" y="4963961"/>
                  <a:pt x="2232159" y="4974863"/>
                  <a:pt x="2243531" y="4975619"/>
                </a:cubicBezTo>
                <a:cubicBezTo>
                  <a:pt x="2256466" y="4976483"/>
                  <a:pt x="2270023" y="4965516"/>
                  <a:pt x="2283816" y="4964907"/>
                </a:cubicBezTo>
                <a:cubicBezTo>
                  <a:pt x="2315090" y="4963522"/>
                  <a:pt x="2344934" y="4976711"/>
                  <a:pt x="2376284" y="4971054"/>
                </a:cubicBezTo>
                <a:cubicBezTo>
                  <a:pt x="2407209" y="4965478"/>
                  <a:pt x="2442642" y="4945755"/>
                  <a:pt x="2473916" y="4947838"/>
                </a:cubicBezTo>
                <a:cubicBezTo>
                  <a:pt x="2496776" y="4949362"/>
                  <a:pt x="2513419" y="4973587"/>
                  <a:pt x="2535034" y="4975022"/>
                </a:cubicBezTo>
                <a:cubicBezTo>
                  <a:pt x="2589505" y="4978648"/>
                  <a:pt x="2640165" y="4945539"/>
                  <a:pt x="2692597" y="4949032"/>
                </a:cubicBezTo>
                <a:cubicBezTo>
                  <a:pt x="2718975" y="4950784"/>
                  <a:pt x="2739962" y="4972558"/>
                  <a:pt x="2773953" y="4971054"/>
                </a:cubicBezTo>
                <a:cubicBezTo>
                  <a:pt x="2815781" y="4969206"/>
                  <a:pt x="2865787" y="4960131"/>
                  <a:pt x="2904528" y="4950022"/>
                </a:cubicBezTo>
                <a:cubicBezTo>
                  <a:pt x="2943574" y="4939830"/>
                  <a:pt x="2979325" y="4918577"/>
                  <a:pt x="3022397" y="4921447"/>
                </a:cubicBezTo>
                <a:cubicBezTo>
                  <a:pt x="3085643" y="4925657"/>
                  <a:pt x="3143352" y="4945253"/>
                  <a:pt x="3207144" y="4933747"/>
                </a:cubicBezTo>
                <a:cubicBezTo>
                  <a:pt x="3222460" y="4930985"/>
                  <a:pt x="3280442" y="4923549"/>
                  <a:pt x="3288106" y="4912519"/>
                </a:cubicBezTo>
                <a:cubicBezTo>
                  <a:pt x="3291694" y="4907350"/>
                  <a:pt x="3289306" y="4880382"/>
                  <a:pt x="3293859" y="4876400"/>
                </a:cubicBezTo>
                <a:cubicBezTo>
                  <a:pt x="3296482" y="4874108"/>
                  <a:pt x="3300355" y="4879048"/>
                  <a:pt x="3303588" y="4880369"/>
                </a:cubicBezTo>
                <a:cubicBezTo>
                  <a:pt x="3330778" y="4891494"/>
                  <a:pt x="3355696" y="4916970"/>
                  <a:pt x="3387128" y="4919066"/>
                </a:cubicBezTo>
                <a:cubicBezTo>
                  <a:pt x="3443021" y="4922787"/>
                  <a:pt x="3501644" y="4918533"/>
                  <a:pt x="3558578" y="4930572"/>
                </a:cubicBezTo>
                <a:cubicBezTo>
                  <a:pt x="3579031" y="4934896"/>
                  <a:pt x="3612274" y="4954016"/>
                  <a:pt x="3629819" y="4955179"/>
                </a:cubicBezTo>
                <a:cubicBezTo>
                  <a:pt x="3646830" y="4956315"/>
                  <a:pt x="3672650" y="4961370"/>
                  <a:pt x="3689744" y="4952600"/>
                </a:cubicBezTo>
                <a:cubicBezTo>
                  <a:pt x="3707187" y="4943653"/>
                  <a:pt x="3728447" y="4903902"/>
                  <a:pt x="3752253" y="4910335"/>
                </a:cubicBezTo>
                <a:cubicBezTo>
                  <a:pt x="3760171" y="4912475"/>
                  <a:pt x="3770345" y="4921517"/>
                  <a:pt x="3781222" y="4922241"/>
                </a:cubicBezTo>
                <a:cubicBezTo>
                  <a:pt x="3845573" y="4926527"/>
                  <a:pt x="3917461" y="4920380"/>
                  <a:pt x="3980853" y="4908944"/>
                </a:cubicBezTo>
                <a:cubicBezTo>
                  <a:pt x="4002113" y="4905109"/>
                  <a:pt x="4022541" y="4888586"/>
                  <a:pt x="4045147" y="4890091"/>
                </a:cubicBezTo>
                <a:cubicBezTo>
                  <a:pt x="4094029" y="4893349"/>
                  <a:pt x="4145623" y="4886859"/>
                  <a:pt x="4194175" y="4890091"/>
                </a:cubicBezTo>
                <a:cubicBezTo>
                  <a:pt x="4227348" y="4892301"/>
                  <a:pt x="4256786" y="4895577"/>
                  <a:pt x="4290016" y="4893069"/>
                </a:cubicBezTo>
                <a:cubicBezTo>
                  <a:pt x="4313492" y="4891298"/>
                  <a:pt x="4335088" y="4875155"/>
                  <a:pt x="4357885" y="4871041"/>
                </a:cubicBezTo>
                <a:cubicBezTo>
                  <a:pt x="4373550" y="4868215"/>
                  <a:pt x="4389018" y="4866520"/>
                  <a:pt x="4404913" y="4860925"/>
                </a:cubicBezTo>
                <a:cubicBezTo>
                  <a:pt x="4414209" y="4857649"/>
                  <a:pt x="4422267" y="4850352"/>
                  <a:pt x="4432097" y="4849610"/>
                </a:cubicBezTo>
                <a:cubicBezTo>
                  <a:pt x="4443991" y="4848714"/>
                  <a:pt x="4459078" y="4862671"/>
                  <a:pt x="4467422" y="4868463"/>
                </a:cubicBezTo>
                <a:cubicBezTo>
                  <a:pt x="4483850" y="4879874"/>
                  <a:pt x="4503014" y="4882636"/>
                  <a:pt x="4522788" y="4882154"/>
                </a:cubicBezTo>
                <a:cubicBezTo>
                  <a:pt x="4549756" y="4881505"/>
                  <a:pt x="4573207" y="4862341"/>
                  <a:pt x="4597197" y="4860525"/>
                </a:cubicBezTo>
                <a:cubicBezTo>
                  <a:pt x="4609421" y="4859604"/>
                  <a:pt x="4667460" y="4871301"/>
                  <a:pt x="4678953" y="4876007"/>
                </a:cubicBezTo>
                <a:cubicBezTo>
                  <a:pt x="4691793" y="4881252"/>
                  <a:pt x="4694270" y="4890161"/>
                  <a:pt x="4711103" y="4891285"/>
                </a:cubicBezTo>
                <a:cubicBezTo>
                  <a:pt x="4732751" y="4892726"/>
                  <a:pt x="4752912" y="4886478"/>
                  <a:pt x="4774407" y="4885532"/>
                </a:cubicBezTo>
                <a:cubicBezTo>
                  <a:pt x="4790313" y="4884827"/>
                  <a:pt x="4804849" y="4894237"/>
                  <a:pt x="4820044" y="4895253"/>
                </a:cubicBezTo>
                <a:cubicBezTo>
                  <a:pt x="4845558" y="4896949"/>
                  <a:pt x="4870545" y="4892459"/>
                  <a:pt x="4896644" y="4890491"/>
                </a:cubicBezTo>
                <a:cubicBezTo>
                  <a:pt x="4922298" y="4888554"/>
                  <a:pt x="4943215" y="4903743"/>
                  <a:pt x="4968875" y="4901800"/>
                </a:cubicBezTo>
                <a:cubicBezTo>
                  <a:pt x="4996205" y="4899737"/>
                  <a:pt x="5031797" y="4889475"/>
                  <a:pt x="5058963" y="4891285"/>
                </a:cubicBezTo>
                <a:cubicBezTo>
                  <a:pt x="5070221" y="4892034"/>
                  <a:pt x="5087868" y="4892790"/>
                  <a:pt x="5098053" y="4900613"/>
                </a:cubicBezTo>
                <a:cubicBezTo>
                  <a:pt x="5106581" y="4907153"/>
                  <a:pt x="5105343" y="4914316"/>
                  <a:pt x="5117103" y="4915097"/>
                </a:cubicBezTo>
                <a:cubicBezTo>
                  <a:pt x="5153724" y="4917535"/>
                  <a:pt x="5176838" y="4889469"/>
                  <a:pt x="5205807" y="4874616"/>
                </a:cubicBezTo>
                <a:cubicBezTo>
                  <a:pt x="5229270" y="4862583"/>
                  <a:pt x="5267821" y="4875461"/>
                  <a:pt x="5292128" y="4873625"/>
                </a:cubicBezTo>
                <a:cubicBezTo>
                  <a:pt x="5317211" y="4871727"/>
                  <a:pt x="5346980" y="4864011"/>
                  <a:pt x="5372100" y="4865688"/>
                </a:cubicBezTo>
                <a:cubicBezTo>
                  <a:pt x="5399920" y="4867536"/>
                  <a:pt x="5427605" y="4879404"/>
                  <a:pt x="5454053" y="4881163"/>
                </a:cubicBezTo>
                <a:cubicBezTo>
                  <a:pt x="5496414" y="4883982"/>
                  <a:pt x="5541893" y="4857084"/>
                  <a:pt x="5584622" y="4859929"/>
                </a:cubicBezTo>
                <a:cubicBezTo>
                  <a:pt x="5603812" y="4861211"/>
                  <a:pt x="5619928" y="4870444"/>
                  <a:pt x="5639988" y="4873625"/>
                </a:cubicBezTo>
                <a:cubicBezTo>
                  <a:pt x="5680380" y="4880020"/>
                  <a:pt x="5715032" y="4870743"/>
                  <a:pt x="5753069" y="4867866"/>
                </a:cubicBezTo>
                <a:cubicBezTo>
                  <a:pt x="5771039" y="4866513"/>
                  <a:pt x="5793582" y="4874483"/>
                  <a:pt x="5812060" y="4878388"/>
                </a:cubicBezTo>
                <a:cubicBezTo>
                  <a:pt x="5837651" y="4883811"/>
                  <a:pt x="5875179" y="4876426"/>
                  <a:pt x="5901722" y="4874419"/>
                </a:cubicBezTo>
                <a:cubicBezTo>
                  <a:pt x="5934297" y="4871955"/>
                  <a:pt x="5961412" y="4847190"/>
                  <a:pt x="5984463" y="4826991"/>
                </a:cubicBezTo>
                <a:cubicBezTo>
                  <a:pt x="5990368" y="4821860"/>
                  <a:pt x="5994368" y="4813478"/>
                  <a:pt x="6001925" y="4811510"/>
                </a:cubicBezTo>
                <a:cubicBezTo>
                  <a:pt x="6009608" y="4809509"/>
                  <a:pt x="6023832" y="4826654"/>
                  <a:pt x="6030691" y="4830166"/>
                </a:cubicBezTo>
                <a:cubicBezTo>
                  <a:pt x="6052598" y="4841323"/>
                  <a:pt x="6081681" y="4847673"/>
                  <a:pt x="6101366" y="4861319"/>
                </a:cubicBezTo>
                <a:cubicBezTo>
                  <a:pt x="6109113" y="4866704"/>
                  <a:pt x="6115971" y="4875473"/>
                  <a:pt x="6126956" y="4876203"/>
                </a:cubicBezTo>
                <a:cubicBezTo>
                  <a:pt x="6168676" y="4878985"/>
                  <a:pt x="6199728" y="4841037"/>
                  <a:pt x="6239097" y="4833938"/>
                </a:cubicBezTo>
                <a:cubicBezTo>
                  <a:pt x="6255798" y="4830915"/>
                  <a:pt x="6263799" y="4835716"/>
                  <a:pt x="6278785" y="4836713"/>
                </a:cubicBezTo>
                <a:cubicBezTo>
                  <a:pt x="6301835" y="4838250"/>
                  <a:pt x="6330918" y="4809129"/>
                  <a:pt x="6352953" y="4815085"/>
                </a:cubicBezTo>
                <a:cubicBezTo>
                  <a:pt x="6362732" y="4817726"/>
                  <a:pt x="6361716" y="4832261"/>
                  <a:pt x="6374988" y="4833144"/>
                </a:cubicBezTo>
                <a:cubicBezTo>
                  <a:pt x="6404959" y="4835138"/>
                  <a:pt x="6433217" y="4810398"/>
                  <a:pt x="6455950" y="4811910"/>
                </a:cubicBezTo>
                <a:cubicBezTo>
                  <a:pt x="6462935" y="4812373"/>
                  <a:pt x="6468459" y="4819384"/>
                  <a:pt x="6475381" y="4819847"/>
                </a:cubicBezTo>
                <a:cubicBezTo>
                  <a:pt x="6512020" y="4822279"/>
                  <a:pt x="6546501" y="4795666"/>
                  <a:pt x="6583141" y="4794047"/>
                </a:cubicBezTo>
                <a:cubicBezTo>
                  <a:pt x="6619653" y="4792434"/>
                  <a:pt x="6648038" y="4822571"/>
                  <a:pt x="6687344" y="4820838"/>
                </a:cubicBezTo>
                <a:cubicBezTo>
                  <a:pt x="6724365" y="4819200"/>
                  <a:pt x="6755733" y="4800524"/>
                  <a:pt x="6791547" y="4797819"/>
                </a:cubicBezTo>
                <a:cubicBezTo>
                  <a:pt x="6804882" y="4796809"/>
                  <a:pt x="6814471" y="4805954"/>
                  <a:pt x="6827616" y="4803572"/>
                </a:cubicBezTo>
                <a:cubicBezTo>
                  <a:pt x="6858667" y="4797971"/>
                  <a:pt x="6888131" y="4778801"/>
                  <a:pt x="6919119" y="4773213"/>
                </a:cubicBezTo>
                <a:cubicBezTo>
                  <a:pt x="6945980" y="4768361"/>
                  <a:pt x="6980841" y="4803826"/>
                  <a:pt x="7009797" y="4805757"/>
                </a:cubicBezTo>
                <a:cubicBezTo>
                  <a:pt x="7052279" y="4808582"/>
                  <a:pt x="7090823" y="4805001"/>
                  <a:pt x="7132860" y="4797425"/>
                </a:cubicBezTo>
                <a:cubicBezTo>
                  <a:pt x="7140417" y="4796054"/>
                  <a:pt x="7155783" y="4787919"/>
                  <a:pt x="7163213" y="4789488"/>
                </a:cubicBezTo>
                <a:cubicBezTo>
                  <a:pt x="7218077" y="4801083"/>
                  <a:pt x="7277259" y="4823670"/>
                  <a:pt x="7333076" y="4827385"/>
                </a:cubicBezTo>
                <a:cubicBezTo>
                  <a:pt x="7347807" y="4828369"/>
                  <a:pt x="7430230" y="4812017"/>
                  <a:pt x="7444010" y="4804963"/>
                </a:cubicBezTo>
                <a:cubicBezTo>
                  <a:pt x="7464013" y="4794688"/>
                  <a:pt x="7465664" y="4782706"/>
                  <a:pt x="7491826" y="4781550"/>
                </a:cubicBezTo>
                <a:cubicBezTo>
                  <a:pt x="7523194" y="4780160"/>
                  <a:pt x="7557167" y="4789265"/>
                  <a:pt x="7587266" y="4791272"/>
                </a:cubicBezTo>
                <a:cubicBezTo>
                  <a:pt x="7613174" y="4792999"/>
                  <a:pt x="7641051" y="4781576"/>
                  <a:pt x="7667403" y="4783335"/>
                </a:cubicBezTo>
                <a:cubicBezTo>
                  <a:pt x="7673817" y="4783760"/>
                  <a:pt x="7676928" y="4792574"/>
                  <a:pt x="7683088" y="4794250"/>
                </a:cubicBezTo>
                <a:cubicBezTo>
                  <a:pt x="7701883" y="4799317"/>
                  <a:pt x="7748112" y="4768895"/>
                  <a:pt x="7774210" y="4770635"/>
                </a:cubicBezTo>
                <a:cubicBezTo>
                  <a:pt x="7793831" y="4771943"/>
                  <a:pt x="7790276" y="4803737"/>
                  <a:pt x="7818660" y="4800003"/>
                </a:cubicBezTo>
                <a:cubicBezTo>
                  <a:pt x="7835170" y="4797819"/>
                  <a:pt x="7854093" y="4775708"/>
                  <a:pt x="7870031" y="4773613"/>
                </a:cubicBezTo>
                <a:cubicBezTo>
                  <a:pt x="7881716" y="4772070"/>
                  <a:pt x="7884700" y="4786154"/>
                  <a:pt x="7899178" y="4785519"/>
                </a:cubicBezTo>
                <a:cubicBezTo>
                  <a:pt x="7926801" y="4784294"/>
                  <a:pt x="7955439" y="4772590"/>
                  <a:pt x="7982744" y="4774407"/>
                </a:cubicBezTo>
                <a:cubicBezTo>
                  <a:pt x="7994492" y="4775188"/>
                  <a:pt x="8005985" y="4781131"/>
                  <a:pt x="8018876" y="4780160"/>
                </a:cubicBezTo>
                <a:cubicBezTo>
                  <a:pt x="8049292" y="4777861"/>
                  <a:pt x="8087582" y="4786059"/>
                  <a:pt x="8115522" y="4770038"/>
                </a:cubicBezTo>
                <a:cubicBezTo>
                  <a:pt x="8131969" y="4760557"/>
                  <a:pt x="8148987" y="4753153"/>
                  <a:pt x="8163909" y="4740072"/>
                </a:cubicBezTo>
                <a:cubicBezTo>
                  <a:pt x="8166259" y="4738021"/>
                  <a:pt x="8168164" y="4732744"/>
                  <a:pt x="8171085" y="4733925"/>
                </a:cubicBezTo>
                <a:cubicBezTo>
                  <a:pt x="8176102" y="4735989"/>
                  <a:pt x="8166068" y="4785564"/>
                  <a:pt x="8196866" y="4792066"/>
                </a:cubicBezTo>
                <a:cubicBezTo>
                  <a:pt x="8226076" y="4798244"/>
                  <a:pt x="8266906" y="4772883"/>
                  <a:pt x="8291926" y="4758532"/>
                </a:cubicBezTo>
                <a:cubicBezTo>
                  <a:pt x="8302276" y="4752563"/>
                  <a:pt x="8309388" y="4736573"/>
                  <a:pt x="8323231" y="4737494"/>
                </a:cubicBezTo>
                <a:cubicBezTo>
                  <a:pt x="8381143" y="4741349"/>
                  <a:pt x="8439626" y="4748498"/>
                  <a:pt x="8497855" y="4752378"/>
                </a:cubicBezTo>
                <a:cubicBezTo>
                  <a:pt x="8518367" y="4753744"/>
                  <a:pt x="8544020" y="4739304"/>
                  <a:pt x="8564530" y="4743647"/>
                </a:cubicBezTo>
                <a:cubicBezTo>
                  <a:pt x="8565801" y="4743908"/>
                  <a:pt x="8583009" y="4755680"/>
                  <a:pt x="8587010" y="4755154"/>
                </a:cubicBezTo>
                <a:cubicBezTo>
                  <a:pt x="8630634" y="4749407"/>
                  <a:pt x="8681688" y="4758182"/>
                  <a:pt x="8729630" y="4754563"/>
                </a:cubicBezTo>
                <a:cubicBezTo>
                  <a:pt x="8763857" y="4751979"/>
                  <a:pt x="8794020" y="4724191"/>
                  <a:pt x="8828055" y="4718050"/>
                </a:cubicBezTo>
                <a:cubicBezTo>
                  <a:pt x="8865775" y="4711250"/>
                  <a:pt x="8900509" y="4744530"/>
                  <a:pt x="8935816" y="4741863"/>
                </a:cubicBezTo>
                <a:cubicBezTo>
                  <a:pt x="9030113" y="4734738"/>
                  <a:pt x="9121617" y="4747654"/>
                  <a:pt x="9213437" y="4753769"/>
                </a:cubicBezTo>
                <a:cubicBezTo>
                  <a:pt x="9261570" y="4756969"/>
                  <a:pt x="9305576" y="4789678"/>
                  <a:pt x="9353328" y="4792860"/>
                </a:cubicBezTo>
                <a:cubicBezTo>
                  <a:pt x="9383808" y="4794885"/>
                  <a:pt x="9415748" y="4797025"/>
                  <a:pt x="9445593" y="4799013"/>
                </a:cubicBezTo>
                <a:cubicBezTo>
                  <a:pt x="9468707" y="4800550"/>
                  <a:pt x="9493345" y="4785595"/>
                  <a:pt x="9516079" y="4787107"/>
                </a:cubicBezTo>
                <a:cubicBezTo>
                  <a:pt x="9517221" y="4787176"/>
                  <a:pt x="9518492" y="4787234"/>
                  <a:pt x="9519634" y="4787303"/>
                </a:cubicBezTo>
                <a:lnTo>
                  <a:pt x="9519634" y="0"/>
                </a:lnTo>
                <a:lnTo>
                  <a:pt x="9330722" y="0"/>
                </a:lnTo>
                <a:lnTo>
                  <a:pt x="9323166" y="89294"/>
                </a:lnTo>
                <a:cubicBezTo>
                  <a:pt x="9341707" y="100698"/>
                  <a:pt x="9354534" y="120142"/>
                  <a:pt x="9354534" y="143466"/>
                </a:cubicBezTo>
                <a:cubicBezTo>
                  <a:pt x="9354534" y="179235"/>
                  <a:pt x="9325642" y="208356"/>
                  <a:pt x="9289828" y="208356"/>
                </a:cubicBezTo>
                <a:cubicBezTo>
                  <a:pt x="9254077" y="208356"/>
                  <a:pt x="9225121" y="179235"/>
                  <a:pt x="9225185" y="143466"/>
                </a:cubicBezTo>
                <a:cubicBezTo>
                  <a:pt x="9225185" y="110801"/>
                  <a:pt x="9249696" y="84995"/>
                  <a:pt x="9281129" y="80563"/>
                </a:cubicBezTo>
                <a:lnTo>
                  <a:pt x="9287859" y="0"/>
                </a:lnTo>
                <a:lnTo>
                  <a:pt x="9017984" y="0"/>
                </a:lnTo>
                <a:lnTo>
                  <a:pt x="9036272" y="87313"/>
                </a:lnTo>
                <a:cubicBezTo>
                  <a:pt x="9056466" y="98266"/>
                  <a:pt x="9070562" y="118859"/>
                  <a:pt x="9070562" y="143466"/>
                </a:cubicBezTo>
                <a:cubicBezTo>
                  <a:pt x="9070562" y="179235"/>
                  <a:pt x="9041670" y="208356"/>
                  <a:pt x="9005855" y="208356"/>
                </a:cubicBezTo>
                <a:cubicBezTo>
                  <a:pt x="8970105" y="208356"/>
                  <a:pt x="8941213" y="179235"/>
                  <a:pt x="8941213" y="143466"/>
                </a:cubicBezTo>
                <a:cubicBezTo>
                  <a:pt x="8941213" y="112840"/>
                  <a:pt x="8962803" y="88494"/>
                  <a:pt x="8991378" y="81756"/>
                </a:cubicBezTo>
                <a:lnTo>
                  <a:pt x="8974360" y="0"/>
                </a:lnTo>
                <a:lnTo>
                  <a:pt x="8765381" y="0"/>
                </a:lnTo>
                <a:lnTo>
                  <a:pt x="8762968" y="94653"/>
                </a:lnTo>
                <a:cubicBezTo>
                  <a:pt x="8777192" y="106534"/>
                  <a:pt x="8786591" y="123527"/>
                  <a:pt x="8786591" y="143466"/>
                </a:cubicBezTo>
                <a:cubicBezTo>
                  <a:pt x="8786591" y="179235"/>
                  <a:pt x="8757698" y="208356"/>
                  <a:pt x="8721947" y="208356"/>
                </a:cubicBezTo>
                <a:cubicBezTo>
                  <a:pt x="8686133" y="208356"/>
                  <a:pt x="8657241" y="179235"/>
                  <a:pt x="8657241" y="143466"/>
                </a:cubicBezTo>
                <a:cubicBezTo>
                  <a:pt x="8657241" y="108122"/>
                  <a:pt x="8685562" y="79642"/>
                  <a:pt x="8720741" y="78975"/>
                </a:cubicBezTo>
                <a:lnTo>
                  <a:pt x="8722900" y="0"/>
                </a:lnTo>
                <a:lnTo>
                  <a:pt x="8479060" y="0"/>
                </a:lnTo>
                <a:lnTo>
                  <a:pt x="8476647" y="93066"/>
                </a:lnTo>
                <a:cubicBezTo>
                  <a:pt x="8492077" y="104902"/>
                  <a:pt x="8502618" y="122498"/>
                  <a:pt x="8502618" y="143466"/>
                </a:cubicBezTo>
                <a:cubicBezTo>
                  <a:pt x="8502618" y="179235"/>
                  <a:pt x="8473726" y="208356"/>
                  <a:pt x="8437975" y="208356"/>
                </a:cubicBezTo>
                <a:cubicBezTo>
                  <a:pt x="8402161" y="208356"/>
                  <a:pt x="8373269" y="179235"/>
                  <a:pt x="8373269" y="143466"/>
                </a:cubicBezTo>
                <a:cubicBezTo>
                  <a:pt x="8373269" y="108972"/>
                  <a:pt x="8400383" y="81534"/>
                  <a:pt x="8434355" y="79572"/>
                </a:cubicBezTo>
                <a:lnTo>
                  <a:pt x="8436579" y="0"/>
                </a:lnTo>
                <a:lnTo>
                  <a:pt x="8172038" y="0"/>
                </a:lnTo>
                <a:lnTo>
                  <a:pt x="8188293" y="90088"/>
                </a:lnTo>
                <a:cubicBezTo>
                  <a:pt x="8206201" y="101613"/>
                  <a:pt x="8218837" y="120599"/>
                  <a:pt x="8218901" y="143466"/>
                </a:cubicBezTo>
                <a:cubicBezTo>
                  <a:pt x="8218901" y="179235"/>
                  <a:pt x="8189754" y="208356"/>
                  <a:pt x="8154004" y="208356"/>
                </a:cubicBezTo>
                <a:cubicBezTo>
                  <a:pt x="8118253" y="208356"/>
                  <a:pt x="8089297" y="179235"/>
                  <a:pt x="8089297" y="143466"/>
                </a:cubicBezTo>
                <a:cubicBezTo>
                  <a:pt x="8089297" y="111506"/>
                  <a:pt x="8112855" y="86246"/>
                  <a:pt x="8143272" y="80963"/>
                </a:cubicBezTo>
                <a:lnTo>
                  <a:pt x="8128794" y="0"/>
                </a:lnTo>
                <a:lnTo>
                  <a:pt x="7893844" y="0"/>
                </a:lnTo>
                <a:lnTo>
                  <a:pt x="7891685" y="83141"/>
                </a:lnTo>
                <a:cubicBezTo>
                  <a:pt x="7916641" y="92107"/>
                  <a:pt x="7934929" y="115373"/>
                  <a:pt x="7934929" y="143466"/>
                </a:cubicBezTo>
                <a:cubicBezTo>
                  <a:pt x="7934929" y="179235"/>
                  <a:pt x="7905782" y="208356"/>
                  <a:pt x="7870031" y="208356"/>
                </a:cubicBezTo>
                <a:cubicBezTo>
                  <a:pt x="7834281" y="208356"/>
                  <a:pt x="7805325" y="179235"/>
                  <a:pt x="7805325" y="143466"/>
                </a:cubicBezTo>
                <a:cubicBezTo>
                  <a:pt x="7805325" y="115087"/>
                  <a:pt x="7823804" y="91694"/>
                  <a:pt x="7849204" y="82944"/>
                </a:cubicBezTo>
                <a:lnTo>
                  <a:pt x="7851363" y="0"/>
                </a:lnTo>
                <a:lnTo>
                  <a:pt x="7626318" y="0"/>
                </a:lnTo>
                <a:lnTo>
                  <a:pt x="7621366" y="90684"/>
                </a:lnTo>
                <a:cubicBezTo>
                  <a:pt x="7638765" y="102299"/>
                  <a:pt x="7650956" y="121018"/>
                  <a:pt x="7650956" y="143466"/>
                </a:cubicBezTo>
                <a:cubicBezTo>
                  <a:pt x="7650956" y="179235"/>
                  <a:pt x="7621810" y="208356"/>
                  <a:pt x="7586059" y="208356"/>
                </a:cubicBezTo>
                <a:cubicBezTo>
                  <a:pt x="7550309" y="208356"/>
                  <a:pt x="7521353" y="179235"/>
                  <a:pt x="7521353" y="143466"/>
                </a:cubicBezTo>
                <a:cubicBezTo>
                  <a:pt x="7521353" y="110166"/>
                  <a:pt x="7546753" y="83782"/>
                  <a:pt x="7579138" y="80169"/>
                </a:cubicBezTo>
                <a:lnTo>
                  <a:pt x="7583710" y="0"/>
                </a:lnTo>
                <a:lnTo>
                  <a:pt x="7339997" y="0"/>
                </a:lnTo>
                <a:lnTo>
                  <a:pt x="7337647" y="90881"/>
                </a:lnTo>
                <a:cubicBezTo>
                  <a:pt x="7354856" y="102514"/>
                  <a:pt x="7366984" y="121082"/>
                  <a:pt x="7366984" y="143466"/>
                </a:cubicBezTo>
                <a:cubicBezTo>
                  <a:pt x="7366984" y="179235"/>
                  <a:pt x="7337838" y="208356"/>
                  <a:pt x="7302088" y="208356"/>
                </a:cubicBezTo>
                <a:cubicBezTo>
                  <a:pt x="7266337" y="208356"/>
                  <a:pt x="7237381" y="179235"/>
                  <a:pt x="7237381" y="143466"/>
                </a:cubicBezTo>
                <a:cubicBezTo>
                  <a:pt x="7237381" y="110096"/>
                  <a:pt x="7262908" y="83693"/>
                  <a:pt x="7295356" y="80169"/>
                </a:cubicBezTo>
                <a:lnTo>
                  <a:pt x="7297325" y="0"/>
                </a:lnTo>
                <a:lnTo>
                  <a:pt x="7053676" y="0"/>
                </a:lnTo>
                <a:lnTo>
                  <a:pt x="7051263" y="89294"/>
                </a:lnTo>
                <a:cubicBezTo>
                  <a:pt x="7069868" y="100667"/>
                  <a:pt x="7083013" y="120047"/>
                  <a:pt x="7083013" y="143466"/>
                </a:cubicBezTo>
                <a:cubicBezTo>
                  <a:pt x="7083013" y="179235"/>
                  <a:pt x="7054120" y="208356"/>
                  <a:pt x="7018306" y="208356"/>
                </a:cubicBezTo>
                <a:cubicBezTo>
                  <a:pt x="6982555" y="208356"/>
                  <a:pt x="6953409" y="179235"/>
                  <a:pt x="6953472" y="143466"/>
                </a:cubicBezTo>
                <a:cubicBezTo>
                  <a:pt x="6953472" y="111087"/>
                  <a:pt x="6977793" y="85547"/>
                  <a:pt x="7008781" y="80759"/>
                </a:cubicBezTo>
                <a:lnTo>
                  <a:pt x="7011004" y="0"/>
                </a:lnTo>
                <a:lnTo>
                  <a:pt x="6788944" y="0"/>
                </a:lnTo>
                <a:lnTo>
                  <a:pt x="6780626" y="98622"/>
                </a:lnTo>
                <a:cubicBezTo>
                  <a:pt x="6791929" y="110280"/>
                  <a:pt x="6799041" y="125946"/>
                  <a:pt x="6799041" y="143466"/>
                </a:cubicBezTo>
                <a:cubicBezTo>
                  <a:pt x="6799041" y="179235"/>
                  <a:pt x="6770148" y="208356"/>
                  <a:pt x="6734397" y="208356"/>
                </a:cubicBezTo>
                <a:cubicBezTo>
                  <a:pt x="6698583" y="208356"/>
                  <a:pt x="6669437" y="179235"/>
                  <a:pt x="6669501" y="143466"/>
                </a:cubicBezTo>
                <a:cubicBezTo>
                  <a:pt x="6669501" y="107702"/>
                  <a:pt x="6698583" y="78778"/>
                  <a:pt x="6734397" y="78778"/>
                </a:cubicBezTo>
                <a:cubicBezTo>
                  <a:pt x="6736112" y="78778"/>
                  <a:pt x="6737636" y="79629"/>
                  <a:pt x="6739351" y="79769"/>
                </a:cubicBezTo>
                <a:lnTo>
                  <a:pt x="6746081" y="0"/>
                </a:lnTo>
                <a:lnTo>
                  <a:pt x="6490684" y="0"/>
                </a:lnTo>
                <a:lnTo>
                  <a:pt x="6488335" y="92469"/>
                </a:lnTo>
                <a:cubicBezTo>
                  <a:pt x="6504146" y="104273"/>
                  <a:pt x="6515068" y="122187"/>
                  <a:pt x="6515068" y="143466"/>
                </a:cubicBezTo>
                <a:cubicBezTo>
                  <a:pt x="6515068" y="179235"/>
                  <a:pt x="6486176" y="208356"/>
                  <a:pt x="6450426" y="208356"/>
                </a:cubicBezTo>
                <a:cubicBezTo>
                  <a:pt x="6414612" y="208356"/>
                  <a:pt x="6385529" y="179235"/>
                  <a:pt x="6385529" y="143466"/>
                </a:cubicBezTo>
                <a:cubicBezTo>
                  <a:pt x="6385529" y="109245"/>
                  <a:pt x="6412389" y="81921"/>
                  <a:pt x="6446044" y="79572"/>
                </a:cubicBezTo>
                <a:lnTo>
                  <a:pt x="6448203" y="0"/>
                </a:lnTo>
                <a:lnTo>
                  <a:pt x="6176931" y="0"/>
                </a:lnTo>
                <a:lnTo>
                  <a:pt x="6195029" y="86119"/>
                </a:lnTo>
                <a:cubicBezTo>
                  <a:pt x="6216301" y="96736"/>
                  <a:pt x="6231160" y="118091"/>
                  <a:pt x="6231160" y="143466"/>
                </a:cubicBezTo>
                <a:cubicBezTo>
                  <a:pt x="6231160" y="179235"/>
                  <a:pt x="6202204" y="208356"/>
                  <a:pt x="6166454" y="208356"/>
                </a:cubicBezTo>
                <a:cubicBezTo>
                  <a:pt x="6130703" y="208356"/>
                  <a:pt x="6101556" y="179235"/>
                  <a:pt x="6101556" y="143466"/>
                </a:cubicBezTo>
                <a:cubicBezTo>
                  <a:pt x="6101556" y="113328"/>
                  <a:pt x="6122702" y="89173"/>
                  <a:pt x="6150579" y="81953"/>
                </a:cubicBezTo>
                <a:lnTo>
                  <a:pt x="6133306" y="0"/>
                </a:lnTo>
                <a:lnTo>
                  <a:pt x="5915819" y="0"/>
                </a:lnTo>
                <a:lnTo>
                  <a:pt x="5913406" y="87903"/>
                </a:lnTo>
                <a:cubicBezTo>
                  <a:pt x="5933218" y="98977"/>
                  <a:pt x="5947125" y="119164"/>
                  <a:pt x="5947188" y="143466"/>
                </a:cubicBezTo>
                <a:cubicBezTo>
                  <a:pt x="5947188" y="179235"/>
                  <a:pt x="5918232" y="208356"/>
                  <a:pt x="5882481" y="208356"/>
                </a:cubicBezTo>
                <a:cubicBezTo>
                  <a:pt x="5846731" y="208356"/>
                  <a:pt x="5817775" y="179235"/>
                  <a:pt x="5817775" y="143466"/>
                </a:cubicBezTo>
                <a:cubicBezTo>
                  <a:pt x="5817775" y="111722"/>
                  <a:pt x="5841016" y="86690"/>
                  <a:pt x="5871179" y="81159"/>
                </a:cubicBezTo>
                <a:lnTo>
                  <a:pt x="5873338" y="0"/>
                </a:lnTo>
                <a:lnTo>
                  <a:pt x="5629472" y="0"/>
                </a:lnTo>
                <a:lnTo>
                  <a:pt x="5627091" y="86316"/>
                </a:lnTo>
                <a:cubicBezTo>
                  <a:pt x="5648294" y="96958"/>
                  <a:pt x="5663203" y="118129"/>
                  <a:pt x="5663203" y="143466"/>
                </a:cubicBezTo>
                <a:cubicBezTo>
                  <a:pt x="5663203" y="179235"/>
                  <a:pt x="5634279" y="208356"/>
                  <a:pt x="5598516" y="208356"/>
                </a:cubicBezTo>
                <a:cubicBezTo>
                  <a:pt x="5562746" y="208356"/>
                  <a:pt x="5533803" y="179235"/>
                  <a:pt x="5533822" y="143466"/>
                </a:cubicBezTo>
                <a:cubicBezTo>
                  <a:pt x="5533822" y="112560"/>
                  <a:pt x="5555857" y="88005"/>
                  <a:pt x="5584825" y="81553"/>
                </a:cubicBezTo>
                <a:lnTo>
                  <a:pt x="5587003" y="0"/>
                </a:lnTo>
                <a:lnTo>
                  <a:pt x="5364163" y="0"/>
                </a:lnTo>
                <a:lnTo>
                  <a:pt x="5356022" y="94850"/>
                </a:lnTo>
                <a:cubicBezTo>
                  <a:pt x="5370005" y="106731"/>
                  <a:pt x="5379219" y="123692"/>
                  <a:pt x="5379244" y="143466"/>
                </a:cubicBezTo>
                <a:cubicBezTo>
                  <a:pt x="5379244" y="179235"/>
                  <a:pt x="5350313" y="208356"/>
                  <a:pt x="5314550" y="208356"/>
                </a:cubicBezTo>
                <a:cubicBezTo>
                  <a:pt x="5278787" y="208356"/>
                  <a:pt x="5249837" y="179235"/>
                  <a:pt x="5249863" y="143466"/>
                </a:cubicBezTo>
                <a:cubicBezTo>
                  <a:pt x="5249863" y="107702"/>
                  <a:pt x="5278787" y="78778"/>
                  <a:pt x="5314550" y="78778"/>
                </a:cubicBezTo>
                <a:lnTo>
                  <a:pt x="5321300" y="0"/>
                </a:lnTo>
                <a:lnTo>
                  <a:pt x="5066703" y="0"/>
                </a:lnTo>
                <a:lnTo>
                  <a:pt x="5064322" y="89694"/>
                </a:lnTo>
                <a:cubicBezTo>
                  <a:pt x="5082553" y="101149"/>
                  <a:pt x="5095253" y="120339"/>
                  <a:pt x="5095278" y="143466"/>
                </a:cubicBezTo>
                <a:cubicBezTo>
                  <a:pt x="5095278" y="179235"/>
                  <a:pt x="5066354" y="208356"/>
                  <a:pt x="5030584" y="208356"/>
                </a:cubicBezTo>
                <a:cubicBezTo>
                  <a:pt x="4994821" y="208356"/>
                  <a:pt x="4965846" y="179235"/>
                  <a:pt x="4965897" y="143466"/>
                </a:cubicBezTo>
                <a:cubicBezTo>
                  <a:pt x="4965897" y="110801"/>
                  <a:pt x="4990408" y="84995"/>
                  <a:pt x="5021853" y="80563"/>
                </a:cubicBezTo>
                <a:lnTo>
                  <a:pt x="5024038" y="0"/>
                </a:lnTo>
                <a:lnTo>
                  <a:pt x="4754957" y="0"/>
                </a:lnTo>
                <a:lnTo>
                  <a:pt x="4772819" y="84531"/>
                </a:lnTo>
                <a:cubicBezTo>
                  <a:pt x="4795482" y="94609"/>
                  <a:pt x="4811459" y="117069"/>
                  <a:pt x="4811509" y="143466"/>
                </a:cubicBezTo>
                <a:cubicBezTo>
                  <a:pt x="4811509" y="179235"/>
                  <a:pt x="4782388" y="208356"/>
                  <a:pt x="4746625" y="208356"/>
                </a:cubicBezTo>
                <a:cubicBezTo>
                  <a:pt x="4710856" y="208356"/>
                  <a:pt x="4681906" y="179235"/>
                  <a:pt x="4681932" y="143466"/>
                </a:cubicBezTo>
                <a:cubicBezTo>
                  <a:pt x="4681932" y="114033"/>
                  <a:pt x="4701870" y="90214"/>
                  <a:pt x="4728763" y="82347"/>
                </a:cubicBezTo>
                <a:lnTo>
                  <a:pt x="4711497" y="0"/>
                </a:lnTo>
                <a:lnTo>
                  <a:pt x="4497782" y="0"/>
                </a:lnTo>
                <a:lnTo>
                  <a:pt x="4495400" y="88900"/>
                </a:lnTo>
                <a:cubicBezTo>
                  <a:pt x="4514234" y="100222"/>
                  <a:pt x="4527576" y="119882"/>
                  <a:pt x="4527550" y="143466"/>
                </a:cubicBezTo>
                <a:cubicBezTo>
                  <a:pt x="4527550" y="179235"/>
                  <a:pt x="4498423" y="208356"/>
                  <a:pt x="4462660" y="208356"/>
                </a:cubicBezTo>
                <a:cubicBezTo>
                  <a:pt x="4426890" y="208356"/>
                  <a:pt x="4397940" y="179235"/>
                  <a:pt x="4397966" y="143466"/>
                </a:cubicBezTo>
                <a:cubicBezTo>
                  <a:pt x="4397966" y="111220"/>
                  <a:pt x="4421880" y="85706"/>
                  <a:pt x="4452734" y="80759"/>
                </a:cubicBezTo>
                <a:lnTo>
                  <a:pt x="4454919" y="0"/>
                </a:lnTo>
                <a:lnTo>
                  <a:pt x="4211238" y="0"/>
                </a:lnTo>
                <a:lnTo>
                  <a:pt x="4209053" y="87313"/>
                </a:lnTo>
                <a:cubicBezTo>
                  <a:pt x="4229272" y="98266"/>
                  <a:pt x="4243553" y="118853"/>
                  <a:pt x="4243585" y="143466"/>
                </a:cubicBezTo>
                <a:cubicBezTo>
                  <a:pt x="4243585" y="179235"/>
                  <a:pt x="4214457" y="208356"/>
                  <a:pt x="4178694" y="208356"/>
                </a:cubicBezTo>
                <a:cubicBezTo>
                  <a:pt x="4142931" y="208356"/>
                  <a:pt x="4113975" y="179235"/>
                  <a:pt x="4114006" y="143466"/>
                </a:cubicBezTo>
                <a:cubicBezTo>
                  <a:pt x="4114006" y="112071"/>
                  <a:pt x="4136739" y="87281"/>
                  <a:pt x="4166394" y="81356"/>
                </a:cubicBezTo>
                <a:lnTo>
                  <a:pt x="4168572" y="0"/>
                </a:lnTo>
                <a:lnTo>
                  <a:pt x="3946125" y="0"/>
                </a:lnTo>
                <a:lnTo>
                  <a:pt x="3937991" y="96044"/>
                </a:lnTo>
                <a:cubicBezTo>
                  <a:pt x="3951033" y="107887"/>
                  <a:pt x="3959587" y="124466"/>
                  <a:pt x="3959619" y="143466"/>
                </a:cubicBezTo>
                <a:cubicBezTo>
                  <a:pt x="3959619" y="179235"/>
                  <a:pt x="3930498" y="208356"/>
                  <a:pt x="3894728" y="208356"/>
                </a:cubicBezTo>
                <a:cubicBezTo>
                  <a:pt x="3858965" y="208356"/>
                  <a:pt x="3829977" y="179235"/>
                  <a:pt x="3830041" y="143466"/>
                </a:cubicBezTo>
                <a:cubicBezTo>
                  <a:pt x="3830041" y="107702"/>
                  <a:pt x="3858965" y="78778"/>
                  <a:pt x="3894728" y="78778"/>
                </a:cubicBezTo>
                <a:cubicBezTo>
                  <a:pt x="3895363" y="78778"/>
                  <a:pt x="3895884" y="79153"/>
                  <a:pt x="3896519" y="79172"/>
                </a:cubicBezTo>
                <a:lnTo>
                  <a:pt x="3903263" y="0"/>
                </a:lnTo>
                <a:lnTo>
                  <a:pt x="3648469" y="0"/>
                </a:lnTo>
                <a:lnTo>
                  <a:pt x="3645891" y="90488"/>
                </a:lnTo>
                <a:cubicBezTo>
                  <a:pt x="3663410" y="102076"/>
                  <a:pt x="3675691" y="120885"/>
                  <a:pt x="3675653" y="143466"/>
                </a:cubicBezTo>
                <a:cubicBezTo>
                  <a:pt x="3675653" y="179235"/>
                  <a:pt x="3646729" y="208356"/>
                  <a:pt x="3610966" y="208356"/>
                </a:cubicBezTo>
                <a:cubicBezTo>
                  <a:pt x="3575196" y="208356"/>
                  <a:pt x="3546005" y="179235"/>
                  <a:pt x="3546075" y="143466"/>
                </a:cubicBezTo>
                <a:cubicBezTo>
                  <a:pt x="3546075" y="110312"/>
                  <a:pt x="3571494" y="84176"/>
                  <a:pt x="3603625" y="80366"/>
                </a:cubicBezTo>
                <a:lnTo>
                  <a:pt x="3605803" y="0"/>
                </a:lnTo>
                <a:lnTo>
                  <a:pt x="3336131" y="0"/>
                </a:lnTo>
                <a:lnTo>
                  <a:pt x="3353988" y="85128"/>
                </a:lnTo>
                <a:cubicBezTo>
                  <a:pt x="3376162" y="95409"/>
                  <a:pt x="3391726" y="117412"/>
                  <a:pt x="3391694" y="143466"/>
                </a:cubicBezTo>
                <a:cubicBezTo>
                  <a:pt x="3391694" y="179235"/>
                  <a:pt x="3362763" y="208356"/>
                  <a:pt x="3327000" y="208356"/>
                </a:cubicBezTo>
                <a:cubicBezTo>
                  <a:pt x="3291237" y="208356"/>
                  <a:pt x="3262078" y="179235"/>
                  <a:pt x="3262109" y="143466"/>
                </a:cubicBezTo>
                <a:cubicBezTo>
                  <a:pt x="3262109" y="113760"/>
                  <a:pt x="3282664" y="89986"/>
                  <a:pt x="3309938" y="82347"/>
                </a:cubicBezTo>
                <a:lnTo>
                  <a:pt x="3292672" y="0"/>
                </a:lnTo>
                <a:lnTo>
                  <a:pt x="3061494" y="0"/>
                </a:lnTo>
                <a:lnTo>
                  <a:pt x="3059310" y="82150"/>
                </a:lnTo>
                <a:cubicBezTo>
                  <a:pt x="3086977" y="89516"/>
                  <a:pt x="3107760" y="113481"/>
                  <a:pt x="3107728" y="143466"/>
                </a:cubicBezTo>
                <a:cubicBezTo>
                  <a:pt x="3107728" y="179235"/>
                  <a:pt x="3078804" y="208356"/>
                  <a:pt x="3043034" y="208356"/>
                </a:cubicBezTo>
                <a:cubicBezTo>
                  <a:pt x="3007271" y="208356"/>
                  <a:pt x="2978112" y="179235"/>
                  <a:pt x="2978150" y="143466"/>
                </a:cubicBezTo>
                <a:cubicBezTo>
                  <a:pt x="2978150" y="117100"/>
                  <a:pt x="2994228" y="94831"/>
                  <a:pt x="3016840" y="84728"/>
                </a:cubicBezTo>
                <a:lnTo>
                  <a:pt x="3019025" y="0"/>
                </a:lnTo>
                <a:lnTo>
                  <a:pt x="2775344" y="0"/>
                </a:lnTo>
                <a:lnTo>
                  <a:pt x="2772963" y="81553"/>
                </a:lnTo>
                <a:cubicBezTo>
                  <a:pt x="2801836" y="88075"/>
                  <a:pt x="2823763" y="112624"/>
                  <a:pt x="2823763" y="143466"/>
                </a:cubicBezTo>
                <a:cubicBezTo>
                  <a:pt x="2823763" y="179235"/>
                  <a:pt x="2794838" y="208356"/>
                  <a:pt x="2759075" y="208356"/>
                </a:cubicBezTo>
                <a:cubicBezTo>
                  <a:pt x="2723306" y="208356"/>
                  <a:pt x="2694185" y="179235"/>
                  <a:pt x="2694185" y="143466"/>
                </a:cubicBezTo>
                <a:cubicBezTo>
                  <a:pt x="2694185" y="118186"/>
                  <a:pt x="2709177" y="96984"/>
                  <a:pt x="2730297" y="86316"/>
                </a:cubicBezTo>
                <a:lnTo>
                  <a:pt x="2732678" y="0"/>
                </a:lnTo>
                <a:lnTo>
                  <a:pt x="2510231" y="0"/>
                </a:lnTo>
                <a:lnTo>
                  <a:pt x="2502891" y="85725"/>
                </a:lnTo>
                <a:cubicBezTo>
                  <a:pt x="2524582" y="96183"/>
                  <a:pt x="2539797" y="117774"/>
                  <a:pt x="2539797" y="143466"/>
                </a:cubicBezTo>
                <a:cubicBezTo>
                  <a:pt x="2539797" y="179235"/>
                  <a:pt x="2510873" y="208356"/>
                  <a:pt x="2475109" y="208356"/>
                </a:cubicBezTo>
                <a:cubicBezTo>
                  <a:pt x="2439340" y="208356"/>
                  <a:pt x="2410416" y="179235"/>
                  <a:pt x="2410416" y="143466"/>
                </a:cubicBezTo>
                <a:cubicBezTo>
                  <a:pt x="2410416" y="112840"/>
                  <a:pt x="2432056" y="88494"/>
                  <a:pt x="2460625" y="81756"/>
                </a:cubicBezTo>
                <a:lnTo>
                  <a:pt x="2467566" y="0"/>
                </a:lnTo>
                <a:lnTo>
                  <a:pt x="2212378" y="0"/>
                </a:lnTo>
                <a:lnTo>
                  <a:pt x="2210194" y="82747"/>
                </a:lnTo>
                <a:cubicBezTo>
                  <a:pt x="2236477" y="90996"/>
                  <a:pt x="2255812" y="114465"/>
                  <a:pt x="2255838" y="143466"/>
                </a:cubicBezTo>
                <a:cubicBezTo>
                  <a:pt x="2255838" y="179235"/>
                  <a:pt x="2226907" y="208356"/>
                  <a:pt x="2191144" y="208356"/>
                </a:cubicBezTo>
                <a:cubicBezTo>
                  <a:pt x="2155381" y="208356"/>
                  <a:pt x="2126456" y="179235"/>
                  <a:pt x="2126456" y="143466"/>
                </a:cubicBezTo>
                <a:cubicBezTo>
                  <a:pt x="2126456" y="116142"/>
                  <a:pt x="2143392" y="93059"/>
                  <a:pt x="2167331" y="83541"/>
                </a:cubicBezTo>
                <a:lnTo>
                  <a:pt x="2169516" y="0"/>
                </a:lnTo>
                <a:lnTo>
                  <a:pt x="1898847" y="0"/>
                </a:lnTo>
                <a:lnTo>
                  <a:pt x="1915712" y="80563"/>
                </a:lnTo>
                <a:cubicBezTo>
                  <a:pt x="1947253" y="84912"/>
                  <a:pt x="1971846" y="110725"/>
                  <a:pt x="1971872" y="143466"/>
                </a:cubicBezTo>
                <a:cubicBezTo>
                  <a:pt x="1971872" y="179235"/>
                  <a:pt x="1942948" y="208356"/>
                  <a:pt x="1907178" y="208356"/>
                </a:cubicBezTo>
                <a:cubicBezTo>
                  <a:pt x="1871415" y="208356"/>
                  <a:pt x="1842491" y="179235"/>
                  <a:pt x="1842491" y="143466"/>
                </a:cubicBezTo>
                <a:cubicBezTo>
                  <a:pt x="1842491" y="120085"/>
                  <a:pt x="1855464" y="100679"/>
                  <a:pt x="1874044" y="89294"/>
                </a:cubicBezTo>
                <a:lnTo>
                  <a:pt x="1855387" y="0"/>
                </a:lnTo>
                <a:lnTo>
                  <a:pt x="1615872" y="0"/>
                </a:lnTo>
                <a:lnTo>
                  <a:pt x="1632744" y="80759"/>
                </a:lnTo>
                <a:cubicBezTo>
                  <a:pt x="1663783" y="85547"/>
                  <a:pt x="1687906" y="111093"/>
                  <a:pt x="1687906" y="143466"/>
                </a:cubicBezTo>
                <a:cubicBezTo>
                  <a:pt x="1687906" y="179235"/>
                  <a:pt x="1658982" y="208356"/>
                  <a:pt x="1623219" y="208356"/>
                </a:cubicBezTo>
                <a:cubicBezTo>
                  <a:pt x="1587449" y="208356"/>
                  <a:pt x="1558506" y="179235"/>
                  <a:pt x="1558525" y="143466"/>
                </a:cubicBezTo>
                <a:cubicBezTo>
                  <a:pt x="1558525" y="119729"/>
                  <a:pt x="1571822" y="99987"/>
                  <a:pt x="1590872" y="88697"/>
                </a:cubicBezTo>
                <a:lnTo>
                  <a:pt x="1572419" y="0"/>
                </a:lnTo>
                <a:lnTo>
                  <a:pt x="1359891" y="0"/>
                </a:lnTo>
                <a:lnTo>
                  <a:pt x="1357706" y="82550"/>
                </a:lnTo>
                <a:cubicBezTo>
                  <a:pt x="1384294" y="90608"/>
                  <a:pt x="1404163" y="114237"/>
                  <a:pt x="1404144" y="143466"/>
                </a:cubicBezTo>
                <a:cubicBezTo>
                  <a:pt x="1404144" y="179235"/>
                  <a:pt x="1375016" y="208356"/>
                  <a:pt x="1339253" y="208356"/>
                </a:cubicBezTo>
                <a:cubicBezTo>
                  <a:pt x="1303484" y="208356"/>
                  <a:pt x="1274559" y="179235"/>
                  <a:pt x="1274559" y="143466"/>
                </a:cubicBezTo>
                <a:cubicBezTo>
                  <a:pt x="1274559" y="116294"/>
                  <a:pt x="1291311" y="93345"/>
                  <a:pt x="1315041" y="83738"/>
                </a:cubicBezTo>
                <a:lnTo>
                  <a:pt x="1317225" y="0"/>
                </a:lnTo>
                <a:lnTo>
                  <a:pt x="1073544" y="0"/>
                </a:lnTo>
                <a:lnTo>
                  <a:pt x="1071359" y="82150"/>
                </a:lnTo>
                <a:cubicBezTo>
                  <a:pt x="1099128" y="89452"/>
                  <a:pt x="1120197" y="113411"/>
                  <a:pt x="1120178" y="143466"/>
                </a:cubicBezTo>
                <a:cubicBezTo>
                  <a:pt x="1120178" y="179235"/>
                  <a:pt x="1091051" y="208356"/>
                  <a:pt x="1055287" y="208356"/>
                </a:cubicBezTo>
                <a:cubicBezTo>
                  <a:pt x="1019524" y="208356"/>
                  <a:pt x="990575" y="179235"/>
                  <a:pt x="990600" y="143466"/>
                </a:cubicBezTo>
                <a:cubicBezTo>
                  <a:pt x="990600" y="117323"/>
                  <a:pt x="1006189" y="95155"/>
                  <a:pt x="1028497" y="84931"/>
                </a:cubicBezTo>
                <a:lnTo>
                  <a:pt x="1030681" y="0"/>
                </a:lnTo>
                <a:lnTo>
                  <a:pt x="808038" y="0"/>
                </a:lnTo>
                <a:lnTo>
                  <a:pt x="800691" y="86716"/>
                </a:lnTo>
                <a:cubicBezTo>
                  <a:pt x="821468" y="97498"/>
                  <a:pt x="836225" y="118447"/>
                  <a:pt x="836212" y="143466"/>
                </a:cubicBezTo>
                <a:cubicBezTo>
                  <a:pt x="836212" y="179235"/>
                  <a:pt x="807091" y="208356"/>
                  <a:pt x="771322" y="208356"/>
                </a:cubicBezTo>
                <a:cubicBezTo>
                  <a:pt x="735559" y="208356"/>
                  <a:pt x="706634" y="179235"/>
                  <a:pt x="706634" y="143466"/>
                </a:cubicBezTo>
                <a:cubicBezTo>
                  <a:pt x="706634" y="112274"/>
                  <a:pt x="729056" y="87503"/>
                  <a:pt x="758425" y="81356"/>
                </a:cubicBezTo>
                <a:lnTo>
                  <a:pt x="765175" y="0"/>
                </a:lnTo>
                <a:lnTo>
                  <a:pt x="510381" y="0"/>
                </a:lnTo>
                <a:lnTo>
                  <a:pt x="508197" y="83141"/>
                </a:lnTo>
                <a:cubicBezTo>
                  <a:pt x="533584" y="91904"/>
                  <a:pt x="552247" y="115113"/>
                  <a:pt x="552247" y="143466"/>
                </a:cubicBezTo>
                <a:cubicBezTo>
                  <a:pt x="552247" y="179235"/>
                  <a:pt x="523126" y="208356"/>
                  <a:pt x="487363" y="208356"/>
                </a:cubicBezTo>
                <a:cubicBezTo>
                  <a:pt x="451593" y="208356"/>
                  <a:pt x="422669" y="179235"/>
                  <a:pt x="422669" y="143466"/>
                </a:cubicBezTo>
                <a:cubicBezTo>
                  <a:pt x="422669" y="115437"/>
                  <a:pt x="440614" y="92158"/>
                  <a:pt x="465531" y="83141"/>
                </a:cubicBezTo>
                <a:lnTo>
                  <a:pt x="467716" y="0"/>
                </a:lnTo>
                <a:lnTo>
                  <a:pt x="199428" y="0"/>
                </a:lnTo>
                <a:lnTo>
                  <a:pt x="216294" y="81356"/>
                </a:lnTo>
                <a:cubicBezTo>
                  <a:pt x="245758" y="87433"/>
                  <a:pt x="268300" y="112192"/>
                  <a:pt x="268288" y="143466"/>
                </a:cubicBezTo>
                <a:cubicBezTo>
                  <a:pt x="268288" y="179235"/>
                  <a:pt x="239357" y="208356"/>
                  <a:pt x="203594" y="208356"/>
                </a:cubicBezTo>
                <a:cubicBezTo>
                  <a:pt x="167830" y="208356"/>
                  <a:pt x="138703" y="179235"/>
                  <a:pt x="138703" y="143466"/>
                </a:cubicBezTo>
                <a:cubicBezTo>
                  <a:pt x="138703" y="118453"/>
                  <a:pt x="153270" y="97504"/>
                  <a:pt x="174028" y="86716"/>
                </a:cubicBezTo>
                <a:lnTo>
                  <a:pt x="155772" y="0"/>
                </a:lnTo>
                <a:lnTo>
                  <a:pt x="0" y="0"/>
                </a:lnTo>
                <a:close/>
              </a:path>
            </a:pathLst>
          </a:custGeom>
          <a:solidFill>
            <a:schemeClr val="lt2"/>
          </a:solidFill>
          <a:ln>
            <a:noFill/>
          </a:ln>
          <a:effectLst>
            <a:outerShdw blurRad="57150"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8" name="Google Shape;788;p12"/>
          <p:cNvSpPr txBox="1"/>
          <p:nvPr>
            <p:ph type="title"/>
          </p:nvPr>
        </p:nvSpPr>
        <p:spPr>
          <a:xfrm>
            <a:off x="415600" y="821967"/>
            <a:ext cx="113607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789" name="Google Shape;789;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790" name="Shape 790"/>
        <p:cNvGrpSpPr/>
        <p:nvPr/>
      </p:nvGrpSpPr>
      <p:grpSpPr>
        <a:xfrm>
          <a:off x="0" y="0"/>
          <a:ext cx="0" cy="0"/>
          <a:chOff x="0" y="0"/>
          <a:chExt cx="0" cy="0"/>
        </a:xfrm>
      </p:grpSpPr>
      <p:grpSp>
        <p:nvGrpSpPr>
          <p:cNvPr id="791" name="Google Shape;791;p13"/>
          <p:cNvGrpSpPr/>
          <p:nvPr/>
        </p:nvGrpSpPr>
        <p:grpSpPr>
          <a:xfrm>
            <a:off x="168534" y="2158069"/>
            <a:ext cx="3323627" cy="3318196"/>
            <a:chOff x="1632025" y="2099075"/>
            <a:chExt cx="3922609" cy="3916200"/>
          </a:xfrm>
        </p:grpSpPr>
        <p:sp>
          <p:nvSpPr>
            <p:cNvPr id="792" name="Google Shape;792;p13"/>
            <p:cNvSpPr/>
            <p:nvPr/>
          </p:nvSpPr>
          <p:spPr>
            <a:xfrm>
              <a:off x="1638434" y="2099075"/>
              <a:ext cx="3916200" cy="39162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793" name="Google Shape;793;p13"/>
            <p:cNvSpPr/>
            <p:nvPr/>
          </p:nvSpPr>
          <p:spPr>
            <a:xfrm>
              <a:off x="1632025" y="2104877"/>
              <a:ext cx="3916200" cy="609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794" name="Google Shape;794;p13"/>
          <p:cNvGrpSpPr/>
          <p:nvPr/>
        </p:nvGrpSpPr>
        <p:grpSpPr>
          <a:xfrm rot="1022271">
            <a:off x="186551" y="-241842"/>
            <a:ext cx="2285651" cy="2680219"/>
            <a:chOff x="1367510" y="76523"/>
            <a:chExt cx="2285678" cy="2680250"/>
          </a:xfrm>
        </p:grpSpPr>
        <p:grpSp>
          <p:nvGrpSpPr>
            <p:cNvPr id="795" name="Google Shape;795;p13"/>
            <p:cNvGrpSpPr/>
            <p:nvPr/>
          </p:nvGrpSpPr>
          <p:grpSpPr>
            <a:xfrm>
              <a:off x="1367510" y="76523"/>
              <a:ext cx="2285678" cy="2680250"/>
              <a:chOff x="2577852" y="585768"/>
              <a:chExt cx="1509396" cy="1769960"/>
            </a:xfrm>
          </p:grpSpPr>
          <p:sp>
            <p:nvSpPr>
              <p:cNvPr id="796" name="Google Shape;796;p13"/>
              <p:cNvSpPr/>
              <p:nvPr/>
            </p:nvSpPr>
            <p:spPr>
              <a:xfrm>
                <a:off x="2577852" y="585768"/>
                <a:ext cx="1509396" cy="1769960"/>
              </a:xfrm>
              <a:custGeom>
                <a:rect b="b" l="l" r="r" t="t"/>
                <a:pathLst>
                  <a:path extrusionOk="0" h="1769960" w="1509396">
                    <a:moveTo>
                      <a:pt x="0" y="0"/>
                    </a:moveTo>
                    <a:lnTo>
                      <a:pt x="0" y="1769961"/>
                    </a:lnTo>
                    <a:lnTo>
                      <a:pt x="1509396" y="1769961"/>
                    </a:lnTo>
                    <a:lnTo>
                      <a:pt x="1509396" y="0"/>
                    </a:lnTo>
                    <a:lnTo>
                      <a:pt x="1321250" y="0"/>
                    </a:lnTo>
                    <a:lnTo>
                      <a:pt x="1327733" y="119922"/>
                    </a:lnTo>
                    <a:lnTo>
                      <a:pt x="1327733" y="120130"/>
                    </a:lnTo>
                    <a:cubicBezTo>
                      <a:pt x="1340177" y="125132"/>
                      <a:pt x="1349084" y="137087"/>
                      <a:pt x="1349084" y="151319"/>
                    </a:cubicBezTo>
                    <a:cubicBezTo>
                      <a:pt x="1349084" y="169997"/>
                      <a:pt x="1333861" y="185220"/>
                      <a:pt x="1315176" y="185220"/>
                    </a:cubicBezTo>
                    <a:cubicBezTo>
                      <a:pt x="1296497" y="185220"/>
                      <a:pt x="1281274" y="169997"/>
                      <a:pt x="1281274" y="151319"/>
                    </a:cubicBezTo>
                    <a:cubicBezTo>
                      <a:pt x="1281274" y="138601"/>
                      <a:pt x="1288695" y="128006"/>
                      <a:pt x="1299062" y="122226"/>
                    </a:cubicBezTo>
                    <a:lnTo>
                      <a:pt x="1296758" y="0"/>
                    </a:lnTo>
                    <a:lnTo>
                      <a:pt x="1124518" y="0"/>
                    </a:lnTo>
                    <a:lnTo>
                      <a:pt x="1126192" y="119085"/>
                    </a:lnTo>
                    <a:cubicBezTo>
                      <a:pt x="1141027" y="122668"/>
                      <a:pt x="1152144" y="135379"/>
                      <a:pt x="1152144" y="151319"/>
                    </a:cubicBezTo>
                    <a:cubicBezTo>
                      <a:pt x="1152144" y="169997"/>
                      <a:pt x="1137129" y="185220"/>
                      <a:pt x="1118443" y="185220"/>
                    </a:cubicBezTo>
                    <a:cubicBezTo>
                      <a:pt x="1099765" y="185220"/>
                      <a:pt x="1084542" y="169997"/>
                      <a:pt x="1084542" y="151319"/>
                    </a:cubicBezTo>
                    <a:cubicBezTo>
                      <a:pt x="1084542" y="137944"/>
                      <a:pt x="1092539" y="126673"/>
                      <a:pt x="1103797" y="121181"/>
                    </a:cubicBezTo>
                    <a:lnTo>
                      <a:pt x="1098981" y="0"/>
                    </a:lnTo>
                    <a:lnTo>
                      <a:pt x="928408" y="0"/>
                    </a:lnTo>
                    <a:lnTo>
                      <a:pt x="930920" y="119292"/>
                    </a:lnTo>
                    <a:cubicBezTo>
                      <a:pt x="944964" y="123411"/>
                      <a:pt x="955405" y="135942"/>
                      <a:pt x="955412" y="151319"/>
                    </a:cubicBezTo>
                    <a:cubicBezTo>
                      <a:pt x="955412" y="169997"/>
                      <a:pt x="940397" y="185220"/>
                      <a:pt x="921711" y="185220"/>
                    </a:cubicBezTo>
                    <a:cubicBezTo>
                      <a:pt x="903033" y="185220"/>
                      <a:pt x="887810" y="169997"/>
                      <a:pt x="887810" y="151319"/>
                    </a:cubicBezTo>
                    <a:cubicBezTo>
                      <a:pt x="887810" y="135975"/>
                      <a:pt x="898298" y="123646"/>
                      <a:pt x="912295" y="119507"/>
                    </a:cubicBezTo>
                    <a:lnTo>
                      <a:pt x="913340" y="0"/>
                    </a:lnTo>
                    <a:lnTo>
                      <a:pt x="728750" y="0"/>
                    </a:lnTo>
                    <a:lnTo>
                      <a:pt x="733980" y="119292"/>
                    </a:lnTo>
                    <a:cubicBezTo>
                      <a:pt x="748098" y="123364"/>
                      <a:pt x="758680" y="135888"/>
                      <a:pt x="758680" y="151319"/>
                    </a:cubicBezTo>
                    <a:cubicBezTo>
                      <a:pt x="758680" y="169997"/>
                      <a:pt x="743457" y="185220"/>
                      <a:pt x="724771" y="185220"/>
                    </a:cubicBezTo>
                    <a:cubicBezTo>
                      <a:pt x="706093" y="185220"/>
                      <a:pt x="691078" y="169997"/>
                      <a:pt x="691078" y="151319"/>
                    </a:cubicBezTo>
                    <a:cubicBezTo>
                      <a:pt x="691078" y="137409"/>
                      <a:pt x="699382" y="125541"/>
                      <a:pt x="711377" y="120344"/>
                    </a:cubicBezTo>
                    <a:lnTo>
                      <a:pt x="706776" y="0"/>
                    </a:lnTo>
                    <a:lnTo>
                      <a:pt x="524691" y="0"/>
                    </a:lnTo>
                    <a:lnTo>
                      <a:pt x="532225" y="118455"/>
                    </a:lnTo>
                    <a:cubicBezTo>
                      <a:pt x="548834" y="120605"/>
                      <a:pt x="561947" y="134120"/>
                      <a:pt x="561947" y="151319"/>
                    </a:cubicBezTo>
                    <a:cubicBezTo>
                      <a:pt x="561947" y="169997"/>
                      <a:pt x="546725" y="185220"/>
                      <a:pt x="528039" y="185220"/>
                    </a:cubicBezTo>
                    <a:cubicBezTo>
                      <a:pt x="509361" y="185220"/>
                      <a:pt x="494138" y="169997"/>
                      <a:pt x="494138" y="151319"/>
                    </a:cubicBezTo>
                    <a:cubicBezTo>
                      <a:pt x="494138" y="138333"/>
                      <a:pt x="501819" y="127476"/>
                      <a:pt x="512555" y="121804"/>
                    </a:cubicBezTo>
                    <a:lnTo>
                      <a:pt x="511504" y="0"/>
                    </a:lnTo>
                    <a:lnTo>
                      <a:pt x="340516" y="0"/>
                    </a:lnTo>
                    <a:lnTo>
                      <a:pt x="337375" y="118877"/>
                    </a:lnTo>
                    <a:cubicBezTo>
                      <a:pt x="353046" y="121831"/>
                      <a:pt x="365209" y="134790"/>
                      <a:pt x="365215" y="151319"/>
                    </a:cubicBezTo>
                    <a:cubicBezTo>
                      <a:pt x="365215" y="169997"/>
                      <a:pt x="349992" y="185220"/>
                      <a:pt x="331307" y="185220"/>
                    </a:cubicBezTo>
                    <a:cubicBezTo>
                      <a:pt x="312628" y="185220"/>
                      <a:pt x="297405" y="169997"/>
                      <a:pt x="297405" y="151319"/>
                    </a:cubicBezTo>
                    <a:cubicBezTo>
                      <a:pt x="297405" y="139967"/>
                      <a:pt x="303473" y="130457"/>
                      <a:pt x="312052" y="124315"/>
                    </a:cubicBezTo>
                    <a:lnTo>
                      <a:pt x="314986" y="0"/>
                    </a:lnTo>
                    <a:lnTo>
                      <a:pt x="175803" y="0"/>
                    </a:lnTo>
                    <a:lnTo>
                      <a:pt x="137924" y="118248"/>
                    </a:lnTo>
                    <a:cubicBezTo>
                      <a:pt x="154955" y="120002"/>
                      <a:pt x="168276" y="133819"/>
                      <a:pt x="168269" y="151319"/>
                    </a:cubicBezTo>
                    <a:cubicBezTo>
                      <a:pt x="168269" y="169997"/>
                      <a:pt x="153260" y="185220"/>
                      <a:pt x="134575" y="185220"/>
                    </a:cubicBezTo>
                    <a:cubicBezTo>
                      <a:pt x="115896" y="185220"/>
                      <a:pt x="100673" y="169997"/>
                      <a:pt x="100673" y="151319"/>
                    </a:cubicBezTo>
                    <a:cubicBezTo>
                      <a:pt x="100673" y="139183"/>
                      <a:pt x="107404" y="129030"/>
                      <a:pt x="116995" y="123063"/>
                    </a:cubicBezTo>
                    <a:lnTo>
                      <a:pt x="140227" y="0"/>
                    </a:lnTo>
                    <a:lnTo>
                      <a:pt x="0" y="0"/>
                    </a:ln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7" name="Google Shape;797;p13"/>
              <p:cNvSpPr/>
              <p:nvPr/>
            </p:nvSpPr>
            <p:spPr>
              <a:xfrm>
                <a:off x="2732386" y="841380"/>
                <a:ext cx="16743" cy="1450379"/>
              </a:xfrm>
              <a:custGeom>
                <a:rect b="b" l="l" r="r" t="t"/>
                <a:pathLst>
                  <a:path extrusionOk="0" h="1450379" w="16743">
                    <a:moveTo>
                      <a:pt x="0" y="0"/>
                    </a:moveTo>
                    <a:lnTo>
                      <a:pt x="6075" y="1450380"/>
                    </a:lnTo>
                    <a:lnTo>
                      <a:pt x="16743" y="1450172"/>
                    </a:lnTo>
                    <a:lnTo>
                      <a:pt x="10676" y="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98" name="Google Shape;798;p13"/>
            <p:cNvGrpSpPr/>
            <p:nvPr/>
          </p:nvGrpSpPr>
          <p:grpSpPr>
            <a:xfrm>
              <a:off x="1458167" y="531943"/>
              <a:ext cx="2104367" cy="2059610"/>
              <a:chOff x="908437" y="1324616"/>
              <a:chExt cx="8760897" cy="1711635"/>
            </a:xfrm>
          </p:grpSpPr>
          <p:sp>
            <p:nvSpPr>
              <p:cNvPr id="799" name="Google Shape;799;p13"/>
              <p:cNvSpPr/>
              <p:nvPr/>
            </p:nvSpPr>
            <p:spPr>
              <a:xfrm>
                <a:off x="908437" y="1324616"/>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0" name="Google Shape;800;p13"/>
              <p:cNvSpPr/>
              <p:nvPr/>
            </p:nvSpPr>
            <p:spPr>
              <a:xfrm>
                <a:off x="908437" y="2297779"/>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1" name="Google Shape;801;p13"/>
              <p:cNvSpPr/>
              <p:nvPr/>
            </p:nvSpPr>
            <p:spPr>
              <a:xfrm>
                <a:off x="908437" y="181119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2" name="Google Shape;802;p13"/>
              <p:cNvSpPr/>
              <p:nvPr/>
            </p:nvSpPr>
            <p:spPr>
              <a:xfrm>
                <a:off x="908437" y="278436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3" name="Google Shape;803;p13"/>
              <p:cNvSpPr/>
              <p:nvPr/>
            </p:nvSpPr>
            <p:spPr>
              <a:xfrm>
                <a:off x="908437" y="1567910"/>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4" name="Google Shape;804;p13"/>
              <p:cNvSpPr/>
              <p:nvPr/>
            </p:nvSpPr>
            <p:spPr>
              <a:xfrm>
                <a:off x="908437" y="2541073"/>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5" name="Google Shape;805;p13"/>
              <p:cNvSpPr/>
              <p:nvPr/>
            </p:nvSpPr>
            <p:spPr>
              <a:xfrm>
                <a:off x="908437" y="2054491"/>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6" name="Google Shape;806;p13"/>
              <p:cNvSpPr/>
              <p:nvPr/>
            </p:nvSpPr>
            <p:spPr>
              <a:xfrm>
                <a:off x="908437" y="3027654"/>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807" name="Google Shape;807;p13"/>
          <p:cNvSpPr/>
          <p:nvPr/>
        </p:nvSpPr>
        <p:spPr>
          <a:xfrm>
            <a:off x="813027" y="586946"/>
            <a:ext cx="10671000" cy="5885831"/>
          </a:xfrm>
          <a:custGeom>
            <a:rect b="b" l="l" r="r" t="t"/>
            <a:pathLst>
              <a:path extrusionOk="0" h="4894662" w="9401762">
                <a:moveTo>
                  <a:pt x="23614" y="0"/>
                </a:moveTo>
                <a:lnTo>
                  <a:pt x="22820" y="152400"/>
                </a:lnTo>
                <a:lnTo>
                  <a:pt x="94853" y="158750"/>
                </a:lnTo>
                <a:cubicBezTo>
                  <a:pt x="104120" y="143878"/>
                  <a:pt x="119898" y="133452"/>
                  <a:pt x="138706" y="133547"/>
                </a:cubicBezTo>
                <a:cubicBezTo>
                  <a:pt x="167554" y="133687"/>
                  <a:pt x="190840" y="157290"/>
                  <a:pt x="190700" y="186138"/>
                </a:cubicBezTo>
                <a:cubicBezTo>
                  <a:pt x="190560" y="214979"/>
                  <a:pt x="167154" y="238074"/>
                  <a:pt x="138313" y="237928"/>
                </a:cubicBezTo>
                <a:cubicBezTo>
                  <a:pt x="111964" y="237801"/>
                  <a:pt x="91163" y="218059"/>
                  <a:pt x="87709" y="192684"/>
                </a:cubicBezTo>
                <a:lnTo>
                  <a:pt x="22820" y="186931"/>
                </a:lnTo>
                <a:lnTo>
                  <a:pt x="21828" y="404616"/>
                </a:lnTo>
                <a:lnTo>
                  <a:pt x="92273" y="390131"/>
                </a:lnTo>
                <a:cubicBezTo>
                  <a:pt x="101190" y="373869"/>
                  <a:pt x="117868" y="362649"/>
                  <a:pt x="137716" y="362744"/>
                </a:cubicBezTo>
                <a:cubicBezTo>
                  <a:pt x="166564" y="362883"/>
                  <a:pt x="190046" y="386290"/>
                  <a:pt x="189906" y="415131"/>
                </a:cubicBezTo>
                <a:cubicBezTo>
                  <a:pt x="189767" y="443979"/>
                  <a:pt x="165967" y="467068"/>
                  <a:pt x="137119" y="466922"/>
                </a:cubicBezTo>
                <a:cubicBezTo>
                  <a:pt x="112420" y="466808"/>
                  <a:pt x="92838" y="449510"/>
                  <a:pt x="87511" y="426441"/>
                </a:cubicBezTo>
                <a:lnTo>
                  <a:pt x="21629" y="439738"/>
                </a:lnTo>
                <a:lnTo>
                  <a:pt x="20836" y="608413"/>
                </a:lnTo>
                <a:lnTo>
                  <a:pt x="97234" y="610591"/>
                </a:lnTo>
                <a:cubicBezTo>
                  <a:pt x="106871" y="599211"/>
                  <a:pt x="120442" y="591655"/>
                  <a:pt x="136522" y="591744"/>
                </a:cubicBezTo>
                <a:cubicBezTo>
                  <a:pt x="165370" y="591884"/>
                  <a:pt x="188852" y="615283"/>
                  <a:pt x="188712" y="644131"/>
                </a:cubicBezTo>
                <a:cubicBezTo>
                  <a:pt x="188573" y="672973"/>
                  <a:pt x="164970" y="696271"/>
                  <a:pt x="136128" y="696119"/>
                </a:cubicBezTo>
                <a:cubicBezTo>
                  <a:pt x="107621" y="695979"/>
                  <a:pt x="84736" y="673106"/>
                  <a:pt x="84336" y="644722"/>
                </a:cubicBezTo>
                <a:lnTo>
                  <a:pt x="20638" y="642544"/>
                </a:lnTo>
                <a:lnTo>
                  <a:pt x="19645" y="839191"/>
                </a:lnTo>
                <a:lnTo>
                  <a:pt x="94654" y="841572"/>
                </a:lnTo>
                <a:cubicBezTo>
                  <a:pt x="104260" y="829158"/>
                  <a:pt x="118423" y="820655"/>
                  <a:pt x="135334" y="820738"/>
                </a:cubicBezTo>
                <a:cubicBezTo>
                  <a:pt x="164182" y="820877"/>
                  <a:pt x="187665" y="844283"/>
                  <a:pt x="187525" y="873125"/>
                </a:cubicBezTo>
                <a:cubicBezTo>
                  <a:pt x="187385" y="901973"/>
                  <a:pt x="163782" y="925271"/>
                  <a:pt x="134934" y="925119"/>
                </a:cubicBezTo>
                <a:cubicBezTo>
                  <a:pt x="107118" y="924986"/>
                  <a:pt x="85189" y="902938"/>
                  <a:pt x="83741" y="875506"/>
                </a:cubicBezTo>
                <a:lnTo>
                  <a:pt x="19447" y="873525"/>
                </a:lnTo>
                <a:lnTo>
                  <a:pt x="18454" y="1086841"/>
                </a:lnTo>
                <a:lnTo>
                  <a:pt x="91281" y="1074141"/>
                </a:lnTo>
                <a:cubicBezTo>
                  <a:pt x="100644" y="1059758"/>
                  <a:pt x="115900" y="1049465"/>
                  <a:pt x="134344" y="1049534"/>
                </a:cubicBezTo>
                <a:cubicBezTo>
                  <a:pt x="163185" y="1049674"/>
                  <a:pt x="186668" y="1073474"/>
                  <a:pt x="186528" y="1102322"/>
                </a:cubicBezTo>
                <a:cubicBezTo>
                  <a:pt x="186388" y="1131170"/>
                  <a:pt x="162589" y="1154271"/>
                  <a:pt x="133747" y="1154113"/>
                </a:cubicBezTo>
                <a:cubicBezTo>
                  <a:pt x="107967" y="1153992"/>
                  <a:pt x="87683" y="1135037"/>
                  <a:pt x="83542" y="1110456"/>
                </a:cubicBezTo>
                <a:lnTo>
                  <a:pt x="18256" y="1121766"/>
                </a:lnTo>
                <a:lnTo>
                  <a:pt x="17264" y="1311275"/>
                </a:lnTo>
                <a:lnTo>
                  <a:pt x="84336" y="1313263"/>
                </a:lnTo>
                <a:cubicBezTo>
                  <a:pt x="91664" y="1293127"/>
                  <a:pt x="110494" y="1278420"/>
                  <a:pt x="133150" y="1278535"/>
                </a:cubicBezTo>
                <a:cubicBezTo>
                  <a:pt x="161998" y="1278674"/>
                  <a:pt x="185480" y="1302474"/>
                  <a:pt x="185341" y="1331316"/>
                </a:cubicBezTo>
                <a:cubicBezTo>
                  <a:pt x="185201" y="1360164"/>
                  <a:pt x="161598" y="1383265"/>
                  <a:pt x="132756" y="1383113"/>
                </a:cubicBezTo>
                <a:cubicBezTo>
                  <a:pt x="109866" y="1382998"/>
                  <a:pt x="90896" y="1368120"/>
                  <a:pt x="83939" y="1347591"/>
                </a:cubicBezTo>
                <a:lnTo>
                  <a:pt x="17066" y="1345406"/>
                </a:lnTo>
                <a:lnTo>
                  <a:pt x="16272" y="1526978"/>
                </a:lnTo>
                <a:lnTo>
                  <a:pt x="89495" y="1531341"/>
                </a:lnTo>
                <a:cubicBezTo>
                  <a:pt x="98932" y="1517390"/>
                  <a:pt x="113852" y="1507446"/>
                  <a:pt x="131963" y="1507528"/>
                </a:cubicBezTo>
                <a:cubicBezTo>
                  <a:pt x="160804" y="1507668"/>
                  <a:pt x="184287" y="1531468"/>
                  <a:pt x="184147" y="1560316"/>
                </a:cubicBezTo>
                <a:cubicBezTo>
                  <a:pt x="184007" y="1589164"/>
                  <a:pt x="160411" y="1612265"/>
                  <a:pt x="131562" y="1612106"/>
                </a:cubicBezTo>
                <a:cubicBezTo>
                  <a:pt x="104704" y="1611979"/>
                  <a:pt x="83556" y="1591570"/>
                  <a:pt x="80764" y="1565472"/>
                </a:cubicBezTo>
                <a:lnTo>
                  <a:pt x="16073" y="1561306"/>
                </a:lnTo>
                <a:lnTo>
                  <a:pt x="15279" y="1757960"/>
                </a:lnTo>
                <a:lnTo>
                  <a:pt x="88503" y="1760144"/>
                </a:lnTo>
                <a:cubicBezTo>
                  <a:pt x="97951" y="1746263"/>
                  <a:pt x="112914" y="1736636"/>
                  <a:pt x="130966" y="1736725"/>
                </a:cubicBezTo>
                <a:cubicBezTo>
                  <a:pt x="159814" y="1736865"/>
                  <a:pt x="183296" y="1760468"/>
                  <a:pt x="183156" y="1789309"/>
                </a:cubicBezTo>
                <a:cubicBezTo>
                  <a:pt x="183017" y="1818157"/>
                  <a:pt x="159217" y="1841259"/>
                  <a:pt x="130375" y="1841106"/>
                </a:cubicBezTo>
                <a:cubicBezTo>
                  <a:pt x="103459" y="1840973"/>
                  <a:pt x="82491" y="1820443"/>
                  <a:pt x="79772" y="1794275"/>
                </a:cubicBezTo>
                <a:lnTo>
                  <a:pt x="15081" y="1792288"/>
                </a:lnTo>
                <a:lnTo>
                  <a:pt x="14089" y="1988941"/>
                </a:lnTo>
                <a:lnTo>
                  <a:pt x="86122" y="1991125"/>
                </a:lnTo>
                <a:cubicBezTo>
                  <a:pt x="95367" y="1976145"/>
                  <a:pt x="111086" y="1965630"/>
                  <a:pt x="129975" y="1965725"/>
                </a:cubicBezTo>
                <a:cubicBezTo>
                  <a:pt x="158823" y="1965865"/>
                  <a:pt x="182109" y="1989265"/>
                  <a:pt x="181969" y="2018113"/>
                </a:cubicBezTo>
                <a:cubicBezTo>
                  <a:pt x="181829" y="2046954"/>
                  <a:pt x="158226" y="2070252"/>
                  <a:pt x="129378" y="2070100"/>
                </a:cubicBezTo>
                <a:cubicBezTo>
                  <a:pt x="103263" y="2069973"/>
                  <a:pt x="82719" y="2050510"/>
                  <a:pt x="78978" y="2025453"/>
                </a:cubicBezTo>
                <a:lnTo>
                  <a:pt x="13891" y="2023269"/>
                </a:lnTo>
                <a:lnTo>
                  <a:pt x="12898" y="2202460"/>
                </a:lnTo>
                <a:lnTo>
                  <a:pt x="92472" y="2209406"/>
                </a:lnTo>
                <a:cubicBezTo>
                  <a:pt x="101919" y="2200332"/>
                  <a:pt x="114652" y="2194655"/>
                  <a:pt x="128788" y="2194719"/>
                </a:cubicBezTo>
                <a:cubicBezTo>
                  <a:pt x="157629" y="2194859"/>
                  <a:pt x="180915" y="2218265"/>
                  <a:pt x="180775" y="2247106"/>
                </a:cubicBezTo>
                <a:cubicBezTo>
                  <a:pt x="180635" y="2275955"/>
                  <a:pt x="157032" y="2299449"/>
                  <a:pt x="128191" y="2299297"/>
                </a:cubicBezTo>
                <a:cubicBezTo>
                  <a:pt x="99345" y="2299157"/>
                  <a:pt x="76258" y="2275554"/>
                  <a:pt x="76398" y="2246713"/>
                </a:cubicBezTo>
                <a:cubicBezTo>
                  <a:pt x="76405" y="2245290"/>
                  <a:pt x="77074" y="2244122"/>
                  <a:pt x="77192" y="2242744"/>
                </a:cubicBezTo>
                <a:lnTo>
                  <a:pt x="12898" y="2236984"/>
                </a:lnTo>
                <a:lnTo>
                  <a:pt x="11906" y="2442966"/>
                </a:lnTo>
                <a:lnTo>
                  <a:pt x="86519" y="2445150"/>
                </a:lnTo>
                <a:cubicBezTo>
                  <a:pt x="96100" y="2432406"/>
                  <a:pt x="110628" y="2423649"/>
                  <a:pt x="127791" y="2423719"/>
                </a:cubicBezTo>
                <a:cubicBezTo>
                  <a:pt x="156639" y="2423858"/>
                  <a:pt x="179924" y="2447455"/>
                  <a:pt x="179784" y="2476303"/>
                </a:cubicBezTo>
                <a:cubicBezTo>
                  <a:pt x="179645" y="2505151"/>
                  <a:pt x="156042" y="2528449"/>
                  <a:pt x="127200" y="2528291"/>
                </a:cubicBezTo>
                <a:cubicBezTo>
                  <a:pt x="99597" y="2528158"/>
                  <a:pt x="77569" y="2506408"/>
                  <a:pt x="75803" y="2479281"/>
                </a:cubicBezTo>
                <a:lnTo>
                  <a:pt x="11708" y="2477097"/>
                </a:lnTo>
                <a:lnTo>
                  <a:pt x="10517" y="2695975"/>
                </a:lnTo>
                <a:lnTo>
                  <a:pt x="80169" y="2681688"/>
                </a:lnTo>
                <a:cubicBezTo>
                  <a:pt x="88816" y="2664581"/>
                  <a:pt x="106137" y="2652617"/>
                  <a:pt x="126603" y="2652713"/>
                </a:cubicBezTo>
                <a:cubicBezTo>
                  <a:pt x="155451" y="2652852"/>
                  <a:pt x="178730" y="2676455"/>
                  <a:pt x="178591" y="2705297"/>
                </a:cubicBezTo>
                <a:cubicBezTo>
                  <a:pt x="178451" y="2734145"/>
                  <a:pt x="155051" y="2757450"/>
                  <a:pt x="126203" y="2757291"/>
                </a:cubicBezTo>
                <a:cubicBezTo>
                  <a:pt x="101899" y="2757170"/>
                  <a:pt x="82314" y="2740114"/>
                  <a:pt x="76597" y="2717603"/>
                </a:cubicBezTo>
                <a:lnTo>
                  <a:pt x="10319" y="2731097"/>
                </a:lnTo>
                <a:lnTo>
                  <a:pt x="9525" y="2906516"/>
                </a:lnTo>
                <a:lnTo>
                  <a:pt x="80566" y="2908897"/>
                </a:lnTo>
                <a:cubicBezTo>
                  <a:pt x="89574" y="2892959"/>
                  <a:pt x="105809" y="2881630"/>
                  <a:pt x="125409" y="2881713"/>
                </a:cubicBezTo>
                <a:cubicBezTo>
                  <a:pt x="154257" y="2881852"/>
                  <a:pt x="177543" y="2905449"/>
                  <a:pt x="177403" y="2934297"/>
                </a:cubicBezTo>
                <a:cubicBezTo>
                  <a:pt x="177263" y="2963145"/>
                  <a:pt x="153857" y="2986246"/>
                  <a:pt x="125016" y="2986088"/>
                </a:cubicBezTo>
                <a:cubicBezTo>
                  <a:pt x="99411" y="2985967"/>
                  <a:pt x="79155" y="2967164"/>
                  <a:pt x="74811" y="2942831"/>
                </a:cubicBezTo>
                <a:lnTo>
                  <a:pt x="9525" y="2940844"/>
                </a:lnTo>
                <a:lnTo>
                  <a:pt x="8533" y="3137497"/>
                </a:lnTo>
                <a:lnTo>
                  <a:pt x="78184" y="3139681"/>
                </a:lnTo>
                <a:cubicBezTo>
                  <a:pt x="86846" y="3122619"/>
                  <a:pt x="103983" y="3110605"/>
                  <a:pt x="124420" y="3110706"/>
                </a:cubicBezTo>
                <a:cubicBezTo>
                  <a:pt x="153267" y="3110846"/>
                  <a:pt x="176552" y="3134449"/>
                  <a:pt x="176413" y="3163291"/>
                </a:cubicBezTo>
                <a:cubicBezTo>
                  <a:pt x="176273" y="3192139"/>
                  <a:pt x="152670" y="3215247"/>
                  <a:pt x="123825" y="3215088"/>
                </a:cubicBezTo>
                <a:cubicBezTo>
                  <a:pt x="98896" y="3214967"/>
                  <a:pt x="79106" y="3197200"/>
                  <a:pt x="74017" y="3173813"/>
                </a:cubicBezTo>
                <a:lnTo>
                  <a:pt x="8334" y="3171825"/>
                </a:lnTo>
                <a:lnTo>
                  <a:pt x="7541" y="3351410"/>
                </a:lnTo>
                <a:lnTo>
                  <a:pt x="83939" y="3358356"/>
                </a:lnTo>
                <a:cubicBezTo>
                  <a:pt x="93574" y="3347130"/>
                  <a:pt x="107280" y="3339846"/>
                  <a:pt x="123229" y="3339903"/>
                </a:cubicBezTo>
                <a:cubicBezTo>
                  <a:pt x="152073" y="3340043"/>
                  <a:pt x="175358" y="3363443"/>
                  <a:pt x="175219" y="3392291"/>
                </a:cubicBezTo>
                <a:cubicBezTo>
                  <a:pt x="175079" y="3421139"/>
                  <a:pt x="151679" y="3444247"/>
                  <a:pt x="122833" y="3444081"/>
                </a:cubicBezTo>
                <a:cubicBezTo>
                  <a:pt x="93988" y="3443942"/>
                  <a:pt x="70503" y="3420739"/>
                  <a:pt x="70644" y="3391891"/>
                </a:cubicBezTo>
                <a:lnTo>
                  <a:pt x="7342" y="3386138"/>
                </a:lnTo>
                <a:lnTo>
                  <a:pt x="6151" y="3591325"/>
                </a:lnTo>
                <a:lnTo>
                  <a:pt x="78581" y="3593706"/>
                </a:lnTo>
                <a:cubicBezTo>
                  <a:pt x="87892" y="3579044"/>
                  <a:pt x="103383" y="3568834"/>
                  <a:pt x="122039" y="3568897"/>
                </a:cubicBezTo>
                <a:cubicBezTo>
                  <a:pt x="150886" y="3569037"/>
                  <a:pt x="174171" y="3592443"/>
                  <a:pt x="174031" y="3621285"/>
                </a:cubicBezTo>
                <a:cubicBezTo>
                  <a:pt x="173892" y="3650132"/>
                  <a:pt x="150485" y="3673462"/>
                  <a:pt x="121642" y="3673278"/>
                </a:cubicBezTo>
                <a:cubicBezTo>
                  <a:pt x="95295" y="3673151"/>
                  <a:pt x="74494" y="3653212"/>
                  <a:pt x="71041" y="3627838"/>
                </a:cubicBezTo>
                <a:lnTo>
                  <a:pt x="6151" y="3625850"/>
                </a:lnTo>
                <a:lnTo>
                  <a:pt x="5159" y="3842741"/>
                </a:lnTo>
                <a:lnTo>
                  <a:pt x="73223" y="3828853"/>
                </a:lnTo>
                <a:cubicBezTo>
                  <a:pt x="81440" y="3810610"/>
                  <a:pt x="99753" y="3797637"/>
                  <a:pt x="121047" y="3797700"/>
                </a:cubicBezTo>
                <a:cubicBezTo>
                  <a:pt x="149895" y="3797840"/>
                  <a:pt x="173377" y="3821436"/>
                  <a:pt x="173238" y="3850285"/>
                </a:cubicBezTo>
                <a:cubicBezTo>
                  <a:pt x="173098" y="3879132"/>
                  <a:pt x="149298" y="3902437"/>
                  <a:pt x="120451" y="3902272"/>
                </a:cubicBezTo>
                <a:cubicBezTo>
                  <a:pt x="96712" y="3902158"/>
                  <a:pt x="77678" y="3886092"/>
                  <a:pt x="71438" y="3864375"/>
                </a:cubicBezTo>
                <a:lnTo>
                  <a:pt x="4961" y="3877869"/>
                </a:lnTo>
                <a:lnTo>
                  <a:pt x="3969" y="4050310"/>
                </a:lnTo>
                <a:lnTo>
                  <a:pt x="75604" y="4052494"/>
                </a:lnTo>
                <a:cubicBezTo>
                  <a:pt x="84811" y="4037343"/>
                  <a:pt x="100833" y="4026580"/>
                  <a:pt x="119856" y="4026694"/>
                </a:cubicBezTo>
                <a:cubicBezTo>
                  <a:pt x="148701" y="4026833"/>
                  <a:pt x="172183" y="4050633"/>
                  <a:pt x="172044" y="4079481"/>
                </a:cubicBezTo>
                <a:cubicBezTo>
                  <a:pt x="171904" y="4108323"/>
                  <a:pt x="148301" y="4131437"/>
                  <a:pt x="119459" y="4131272"/>
                </a:cubicBezTo>
                <a:cubicBezTo>
                  <a:pt x="93450" y="4131145"/>
                  <a:pt x="72926" y="4111727"/>
                  <a:pt x="69056" y="4086822"/>
                </a:cubicBezTo>
                <a:lnTo>
                  <a:pt x="3770" y="4084835"/>
                </a:lnTo>
                <a:lnTo>
                  <a:pt x="2976" y="4281291"/>
                </a:lnTo>
                <a:lnTo>
                  <a:pt x="73223" y="4283475"/>
                </a:lnTo>
                <a:cubicBezTo>
                  <a:pt x="82140" y="4267213"/>
                  <a:pt x="98812" y="4255618"/>
                  <a:pt x="118666" y="4255694"/>
                </a:cubicBezTo>
                <a:cubicBezTo>
                  <a:pt x="147514" y="4255834"/>
                  <a:pt x="170996" y="4279634"/>
                  <a:pt x="170856" y="4308475"/>
                </a:cubicBezTo>
                <a:cubicBezTo>
                  <a:pt x="170717" y="4337323"/>
                  <a:pt x="147114" y="4360437"/>
                  <a:pt x="118269" y="4360266"/>
                </a:cubicBezTo>
                <a:cubicBezTo>
                  <a:pt x="92948" y="4360145"/>
                  <a:pt x="72927" y="4341736"/>
                  <a:pt x="68263" y="4317803"/>
                </a:cubicBezTo>
                <a:lnTo>
                  <a:pt x="2778" y="4315816"/>
                </a:lnTo>
                <a:lnTo>
                  <a:pt x="1984" y="4495203"/>
                </a:lnTo>
                <a:lnTo>
                  <a:pt x="79375" y="4502150"/>
                </a:lnTo>
                <a:cubicBezTo>
                  <a:pt x="88981" y="4491679"/>
                  <a:pt x="102347" y="4484643"/>
                  <a:pt x="117673" y="4484688"/>
                </a:cubicBezTo>
                <a:cubicBezTo>
                  <a:pt x="146517" y="4484827"/>
                  <a:pt x="169999" y="4508627"/>
                  <a:pt x="169859" y="4537475"/>
                </a:cubicBezTo>
                <a:cubicBezTo>
                  <a:pt x="169720" y="4566317"/>
                  <a:pt x="145920" y="4589456"/>
                  <a:pt x="117078" y="4589266"/>
                </a:cubicBezTo>
                <a:cubicBezTo>
                  <a:pt x="88233" y="4589126"/>
                  <a:pt x="65146" y="4565726"/>
                  <a:pt x="65286" y="4536878"/>
                </a:cubicBezTo>
                <a:cubicBezTo>
                  <a:pt x="65288" y="4536364"/>
                  <a:pt x="65665" y="4535996"/>
                  <a:pt x="65683" y="4535488"/>
                </a:cubicBezTo>
                <a:lnTo>
                  <a:pt x="1786" y="4529735"/>
                </a:lnTo>
                <a:lnTo>
                  <a:pt x="794" y="4735316"/>
                </a:lnTo>
                <a:lnTo>
                  <a:pt x="73819" y="4737697"/>
                </a:lnTo>
                <a:cubicBezTo>
                  <a:pt x="83234" y="4723607"/>
                  <a:pt x="98269" y="4713770"/>
                  <a:pt x="116483" y="4713885"/>
                </a:cubicBezTo>
                <a:cubicBezTo>
                  <a:pt x="145329" y="4714024"/>
                  <a:pt x="168812" y="4737424"/>
                  <a:pt x="168672" y="4766272"/>
                </a:cubicBezTo>
                <a:cubicBezTo>
                  <a:pt x="168532" y="4795120"/>
                  <a:pt x="144929" y="4818457"/>
                  <a:pt x="116086" y="4818260"/>
                </a:cubicBezTo>
                <a:cubicBezTo>
                  <a:pt x="89346" y="4818133"/>
                  <a:pt x="68435" y="4797756"/>
                  <a:pt x="65484" y="4771828"/>
                </a:cubicBezTo>
                <a:lnTo>
                  <a:pt x="595" y="4769644"/>
                </a:lnTo>
                <a:lnTo>
                  <a:pt x="0" y="4894663"/>
                </a:lnTo>
                <a:lnTo>
                  <a:pt x="9401762" y="4888110"/>
                </a:lnTo>
                <a:lnTo>
                  <a:pt x="9401762" y="10319"/>
                </a:lnTo>
                <a:lnTo>
                  <a:pt x="23614" y="0"/>
                </a:lnTo>
                <a:close/>
              </a:path>
            </a:pathLst>
          </a:custGeom>
          <a:solidFill>
            <a:schemeClr val="l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08" name="Google Shape;808;p13"/>
          <p:cNvGrpSpPr/>
          <p:nvPr/>
        </p:nvGrpSpPr>
        <p:grpSpPr>
          <a:xfrm>
            <a:off x="1265424" y="1164236"/>
            <a:ext cx="9954131" cy="4987129"/>
            <a:chOff x="908437" y="1324616"/>
            <a:chExt cx="8760897" cy="4144543"/>
          </a:xfrm>
        </p:grpSpPr>
        <p:sp>
          <p:nvSpPr>
            <p:cNvPr id="809" name="Google Shape;809;p13"/>
            <p:cNvSpPr/>
            <p:nvPr/>
          </p:nvSpPr>
          <p:spPr>
            <a:xfrm>
              <a:off x="908437" y="1324616"/>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0" name="Google Shape;810;p13"/>
            <p:cNvSpPr/>
            <p:nvPr/>
          </p:nvSpPr>
          <p:spPr>
            <a:xfrm>
              <a:off x="908437" y="3270948"/>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1" name="Google Shape;811;p13"/>
            <p:cNvSpPr/>
            <p:nvPr/>
          </p:nvSpPr>
          <p:spPr>
            <a:xfrm>
              <a:off x="908437" y="2297779"/>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2" name="Google Shape;812;p13"/>
            <p:cNvSpPr/>
            <p:nvPr/>
          </p:nvSpPr>
          <p:spPr>
            <a:xfrm>
              <a:off x="908437" y="4244111"/>
              <a:ext cx="8760897" cy="8591"/>
            </a:xfrm>
            <a:custGeom>
              <a:rect b="b" l="l" r="r" t="t"/>
              <a:pathLst>
                <a:path extrusionOk="0" h="8591" w="8760897">
                  <a:moveTo>
                    <a:pt x="0" y="8591"/>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3" name="Google Shape;813;p13"/>
            <p:cNvSpPr/>
            <p:nvPr/>
          </p:nvSpPr>
          <p:spPr>
            <a:xfrm>
              <a:off x="908437" y="181119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4" name="Google Shape;814;p13"/>
            <p:cNvSpPr/>
            <p:nvPr/>
          </p:nvSpPr>
          <p:spPr>
            <a:xfrm>
              <a:off x="908437" y="3757529"/>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5" name="Google Shape;815;p13"/>
            <p:cNvSpPr/>
            <p:nvPr/>
          </p:nvSpPr>
          <p:spPr>
            <a:xfrm>
              <a:off x="908437" y="278436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6" name="Google Shape;816;p13"/>
            <p:cNvSpPr/>
            <p:nvPr/>
          </p:nvSpPr>
          <p:spPr>
            <a:xfrm>
              <a:off x="908437" y="4730693"/>
              <a:ext cx="8760897" cy="8591"/>
            </a:xfrm>
            <a:custGeom>
              <a:rect b="b" l="l" r="r" t="t"/>
              <a:pathLst>
                <a:path extrusionOk="0" h="8591" w="8760897">
                  <a:moveTo>
                    <a:pt x="0" y="8591"/>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7" name="Google Shape;817;p13"/>
            <p:cNvSpPr/>
            <p:nvPr/>
          </p:nvSpPr>
          <p:spPr>
            <a:xfrm>
              <a:off x="908437" y="5217274"/>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8" name="Google Shape;818;p13"/>
            <p:cNvSpPr/>
            <p:nvPr/>
          </p:nvSpPr>
          <p:spPr>
            <a:xfrm>
              <a:off x="908437" y="1567910"/>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9" name="Google Shape;819;p13"/>
            <p:cNvSpPr/>
            <p:nvPr/>
          </p:nvSpPr>
          <p:spPr>
            <a:xfrm>
              <a:off x="908437" y="3514235"/>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0" name="Google Shape;820;p13"/>
            <p:cNvSpPr/>
            <p:nvPr/>
          </p:nvSpPr>
          <p:spPr>
            <a:xfrm>
              <a:off x="908437" y="2541073"/>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1" name="Google Shape;821;p13"/>
            <p:cNvSpPr/>
            <p:nvPr/>
          </p:nvSpPr>
          <p:spPr>
            <a:xfrm>
              <a:off x="908437" y="4487398"/>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2" name="Google Shape;822;p13"/>
            <p:cNvSpPr/>
            <p:nvPr/>
          </p:nvSpPr>
          <p:spPr>
            <a:xfrm>
              <a:off x="908437" y="2054491"/>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3" name="Google Shape;823;p13"/>
            <p:cNvSpPr/>
            <p:nvPr/>
          </p:nvSpPr>
          <p:spPr>
            <a:xfrm>
              <a:off x="908437" y="400081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4" name="Google Shape;824;p13"/>
            <p:cNvSpPr/>
            <p:nvPr/>
          </p:nvSpPr>
          <p:spPr>
            <a:xfrm>
              <a:off x="908437" y="3027654"/>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5" name="Google Shape;825;p13"/>
            <p:cNvSpPr/>
            <p:nvPr/>
          </p:nvSpPr>
          <p:spPr>
            <a:xfrm>
              <a:off x="908437" y="497398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6" name="Google Shape;826;p13"/>
            <p:cNvSpPr/>
            <p:nvPr/>
          </p:nvSpPr>
          <p:spPr>
            <a:xfrm>
              <a:off x="908437" y="5460562"/>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27" name="Google Shape;827;p13"/>
          <p:cNvGrpSpPr/>
          <p:nvPr/>
        </p:nvGrpSpPr>
        <p:grpSpPr>
          <a:xfrm>
            <a:off x="8459719" y="145838"/>
            <a:ext cx="2443306" cy="2616856"/>
            <a:chOff x="8427652" y="3347032"/>
            <a:chExt cx="1449087" cy="1552017"/>
          </a:xfrm>
        </p:grpSpPr>
        <p:sp>
          <p:nvSpPr>
            <p:cNvPr id="828" name="Google Shape;828;p13"/>
            <p:cNvSpPr/>
            <p:nvPr/>
          </p:nvSpPr>
          <p:spPr>
            <a:xfrm>
              <a:off x="8427652" y="3472492"/>
              <a:ext cx="1449087" cy="1426557"/>
            </a:xfrm>
            <a:custGeom>
              <a:rect b="b" l="l" r="r" t="t"/>
              <a:pathLst>
                <a:path extrusionOk="0" h="1426557" w="1449087">
                  <a:moveTo>
                    <a:pt x="0" y="0"/>
                  </a:moveTo>
                  <a:lnTo>
                    <a:pt x="1449087" y="0"/>
                  </a:lnTo>
                  <a:lnTo>
                    <a:pt x="1449087" y="1426558"/>
                  </a:lnTo>
                  <a:lnTo>
                    <a:pt x="0" y="1426558"/>
                  </a:lnTo>
                  <a:lnTo>
                    <a:pt x="0"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29" name="Google Shape;829;p13"/>
            <p:cNvGrpSpPr/>
            <p:nvPr/>
          </p:nvGrpSpPr>
          <p:grpSpPr>
            <a:xfrm>
              <a:off x="8671165" y="3767466"/>
              <a:ext cx="986440" cy="887655"/>
              <a:chOff x="8671165" y="3767466"/>
              <a:chExt cx="986440" cy="887655"/>
            </a:xfrm>
          </p:grpSpPr>
          <p:sp>
            <p:nvSpPr>
              <p:cNvPr id="830" name="Google Shape;830;p13"/>
              <p:cNvSpPr/>
              <p:nvPr/>
            </p:nvSpPr>
            <p:spPr>
              <a:xfrm>
                <a:off x="8671165" y="3912736"/>
                <a:ext cx="986440" cy="16060"/>
              </a:xfrm>
              <a:custGeom>
                <a:rect b="b" l="l" r="r" t="t"/>
                <a:pathLst>
                  <a:path extrusionOk="0" h="16060" w="986440">
                    <a:moveTo>
                      <a:pt x="975457" y="0"/>
                    </a:moveTo>
                    <a:lnTo>
                      <a:pt x="10715" y="214"/>
                    </a:lnTo>
                    <a:cubicBezTo>
                      <a:pt x="4688" y="214"/>
                      <a:pt x="0" y="3858"/>
                      <a:pt x="0" y="8244"/>
                    </a:cubicBezTo>
                    <a:cubicBezTo>
                      <a:pt x="0" y="12631"/>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1" name="Google Shape;831;p13"/>
              <p:cNvSpPr/>
              <p:nvPr/>
            </p:nvSpPr>
            <p:spPr>
              <a:xfrm>
                <a:off x="8671165" y="3767466"/>
                <a:ext cx="669726" cy="16066"/>
              </a:xfrm>
              <a:custGeom>
                <a:rect b="b" l="l" r="r" t="t"/>
                <a:pathLst>
                  <a:path extrusionOk="0" h="16066" w="669726">
                    <a:moveTo>
                      <a:pt x="662293" y="0"/>
                    </a:moveTo>
                    <a:lnTo>
                      <a:pt x="7300" y="221"/>
                    </a:lnTo>
                    <a:cubicBezTo>
                      <a:pt x="3215" y="221"/>
                      <a:pt x="0" y="3864"/>
                      <a:pt x="0" y="8251"/>
                    </a:cubicBezTo>
                    <a:cubicBezTo>
                      <a:pt x="0" y="12637"/>
                      <a:pt x="3215" y="16067"/>
                      <a:pt x="7300" y="16067"/>
                    </a:cubicBezTo>
                    <a:lnTo>
                      <a:pt x="662293" y="16067"/>
                    </a:lnTo>
                    <a:cubicBezTo>
                      <a:pt x="666378" y="16067"/>
                      <a:pt x="669727" y="12423"/>
                      <a:pt x="669727" y="8036"/>
                    </a:cubicBezTo>
                    <a:cubicBezTo>
                      <a:pt x="669727" y="3643"/>
                      <a:pt x="666378" y="0"/>
                      <a:pt x="662293"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2" name="Google Shape;832;p13"/>
              <p:cNvSpPr/>
              <p:nvPr/>
            </p:nvSpPr>
            <p:spPr>
              <a:xfrm>
                <a:off x="8671165" y="4058107"/>
                <a:ext cx="986440" cy="15845"/>
              </a:xfrm>
              <a:custGeom>
                <a:rect b="b" l="l" r="r" t="t"/>
                <a:pathLst>
                  <a:path extrusionOk="0" h="15845" w="986440">
                    <a:moveTo>
                      <a:pt x="10715" y="0"/>
                    </a:moveTo>
                    <a:cubicBezTo>
                      <a:pt x="4688" y="0"/>
                      <a:pt x="0" y="3643"/>
                      <a:pt x="0" y="8030"/>
                    </a:cubicBezTo>
                    <a:cubicBezTo>
                      <a:pt x="0" y="12423"/>
                      <a:pt x="4688" y="15846"/>
                      <a:pt x="10715" y="15846"/>
                    </a:cubicBezTo>
                    <a:lnTo>
                      <a:pt x="975457" y="15846"/>
                    </a:lnTo>
                    <a:cubicBezTo>
                      <a:pt x="981485" y="15846"/>
                      <a:pt x="986441" y="12203"/>
                      <a:pt x="986441" y="7816"/>
                    </a:cubicBezTo>
                    <a:cubicBezTo>
                      <a:pt x="986441" y="3429"/>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3" name="Google Shape;833;p13"/>
              <p:cNvSpPr/>
              <p:nvPr/>
            </p:nvSpPr>
            <p:spPr>
              <a:xfrm>
                <a:off x="8671165" y="4203264"/>
                <a:ext cx="986440" cy="16066"/>
              </a:xfrm>
              <a:custGeom>
                <a:rect b="b" l="l" r="r" t="t"/>
                <a:pathLst>
                  <a:path extrusionOk="0" h="16066" w="986440">
                    <a:moveTo>
                      <a:pt x="975457" y="0"/>
                    </a:moveTo>
                    <a:lnTo>
                      <a:pt x="10715" y="221"/>
                    </a:lnTo>
                    <a:cubicBezTo>
                      <a:pt x="4688" y="221"/>
                      <a:pt x="0" y="3643"/>
                      <a:pt x="0" y="8030"/>
                    </a:cubicBezTo>
                    <a:cubicBezTo>
                      <a:pt x="0" y="12423"/>
                      <a:pt x="4688" y="16067"/>
                      <a:pt x="10715" y="16067"/>
                    </a:cubicBezTo>
                    <a:lnTo>
                      <a:pt x="975457" y="15846"/>
                    </a:lnTo>
                    <a:cubicBezTo>
                      <a:pt x="981485" y="15846"/>
                      <a:pt x="986441" y="12423"/>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4" name="Google Shape;834;p13"/>
              <p:cNvSpPr/>
              <p:nvPr/>
            </p:nvSpPr>
            <p:spPr>
              <a:xfrm>
                <a:off x="8671165" y="4348641"/>
                <a:ext cx="986440" cy="15845"/>
              </a:xfrm>
              <a:custGeom>
                <a:rect b="b" l="l" r="r" t="t"/>
                <a:pathLst>
                  <a:path extrusionOk="0" h="15845" w="986440">
                    <a:moveTo>
                      <a:pt x="10715" y="0"/>
                    </a:moveTo>
                    <a:cubicBezTo>
                      <a:pt x="4688" y="0"/>
                      <a:pt x="0" y="3643"/>
                      <a:pt x="0" y="8030"/>
                    </a:cubicBezTo>
                    <a:cubicBezTo>
                      <a:pt x="0" y="12417"/>
                      <a:pt x="4688" y="15846"/>
                      <a:pt x="10715" y="15846"/>
                    </a:cubicBezTo>
                    <a:lnTo>
                      <a:pt x="975457" y="15846"/>
                    </a:lnTo>
                    <a:cubicBezTo>
                      <a:pt x="981485" y="15846"/>
                      <a:pt x="986441" y="12203"/>
                      <a:pt x="986441" y="7809"/>
                    </a:cubicBezTo>
                    <a:cubicBezTo>
                      <a:pt x="986441" y="342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5" name="Google Shape;835;p13"/>
              <p:cNvSpPr/>
              <p:nvPr/>
            </p:nvSpPr>
            <p:spPr>
              <a:xfrm>
                <a:off x="8671165" y="4493798"/>
                <a:ext cx="986440" cy="16060"/>
              </a:xfrm>
              <a:custGeom>
                <a:rect b="b" l="l" r="r" t="t"/>
                <a:pathLst>
                  <a:path extrusionOk="0" h="16060" w="986440">
                    <a:moveTo>
                      <a:pt x="10715" y="0"/>
                    </a:moveTo>
                    <a:cubicBezTo>
                      <a:pt x="4688" y="0"/>
                      <a:pt x="0" y="3643"/>
                      <a:pt x="0" y="8030"/>
                    </a:cubicBezTo>
                    <a:cubicBezTo>
                      <a:pt x="0" y="12417"/>
                      <a:pt x="4688" y="16060"/>
                      <a:pt x="10715" y="16060"/>
                    </a:cubicBezTo>
                    <a:lnTo>
                      <a:pt x="975457" y="15846"/>
                    </a:lnTo>
                    <a:cubicBezTo>
                      <a:pt x="981485" y="15846"/>
                      <a:pt x="986441" y="12417"/>
                      <a:pt x="986441" y="8030"/>
                    </a:cubicBezTo>
                    <a:cubicBezTo>
                      <a:pt x="986441" y="364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6" name="Google Shape;836;p13"/>
              <p:cNvSpPr/>
              <p:nvPr/>
            </p:nvSpPr>
            <p:spPr>
              <a:xfrm>
                <a:off x="8671165" y="4639061"/>
                <a:ext cx="986440" cy="16060"/>
              </a:xfrm>
              <a:custGeom>
                <a:rect b="b" l="l" r="r" t="t"/>
                <a:pathLst>
                  <a:path extrusionOk="0" h="16060" w="986440">
                    <a:moveTo>
                      <a:pt x="975457" y="0"/>
                    </a:moveTo>
                    <a:lnTo>
                      <a:pt x="10715" y="221"/>
                    </a:lnTo>
                    <a:cubicBezTo>
                      <a:pt x="4688" y="221"/>
                      <a:pt x="0" y="3643"/>
                      <a:pt x="0" y="8030"/>
                    </a:cubicBezTo>
                    <a:cubicBezTo>
                      <a:pt x="0" y="12423"/>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37" name="Google Shape;837;p13"/>
            <p:cNvSpPr/>
            <p:nvPr/>
          </p:nvSpPr>
          <p:spPr>
            <a:xfrm>
              <a:off x="9407663" y="3347032"/>
              <a:ext cx="185849" cy="440760"/>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838" name="Google Shape;838;p13"/>
          <p:cNvSpPr txBox="1"/>
          <p:nvPr>
            <p:ph type="title"/>
          </p:nvPr>
        </p:nvSpPr>
        <p:spPr>
          <a:xfrm>
            <a:off x="1185913" y="1834075"/>
            <a:ext cx="5828100" cy="1007700"/>
          </a:xfrm>
          <a:prstGeom prst="rect">
            <a:avLst/>
          </a:prstGeom>
        </p:spPr>
        <p:txBody>
          <a:bodyPr anchorCtr="0" anchor="b" bIns="121900" lIns="121900" spcFirstLastPara="1" rIns="121900" wrap="square" tIns="121900">
            <a:normAutofit/>
          </a:bodyPr>
          <a:lstStyle>
            <a:lvl1pPr lvl="0">
              <a:spcBef>
                <a:spcPts val="0"/>
              </a:spcBef>
              <a:spcAft>
                <a:spcPts val="0"/>
              </a:spcAft>
              <a:buSzPts val="3200"/>
              <a:buNone/>
              <a:defRPr sz="6000"/>
            </a:lvl1pPr>
            <a:lvl2pPr lvl="1">
              <a:spcBef>
                <a:spcPts val="0"/>
              </a:spcBef>
              <a:spcAft>
                <a:spcPts val="0"/>
              </a:spcAft>
              <a:buSzPts val="3200"/>
              <a:buNone/>
              <a:defRPr sz="3200"/>
            </a:lvl2pPr>
            <a:lvl3pPr lvl="2">
              <a:spcBef>
                <a:spcPts val="0"/>
              </a:spcBef>
              <a:spcAft>
                <a:spcPts val="0"/>
              </a:spcAft>
              <a:buSzPts val="3200"/>
              <a:buNone/>
              <a:defRPr sz="3200"/>
            </a:lvl3pPr>
            <a:lvl4pPr lvl="3">
              <a:spcBef>
                <a:spcPts val="0"/>
              </a:spcBef>
              <a:spcAft>
                <a:spcPts val="0"/>
              </a:spcAft>
              <a:buSzPts val="3200"/>
              <a:buNone/>
              <a:defRPr sz="3200"/>
            </a:lvl4pPr>
            <a:lvl5pPr lvl="4">
              <a:spcBef>
                <a:spcPts val="0"/>
              </a:spcBef>
              <a:spcAft>
                <a:spcPts val="0"/>
              </a:spcAft>
              <a:buSzPts val="3200"/>
              <a:buNone/>
              <a:defRPr sz="3200"/>
            </a:lvl5pPr>
            <a:lvl6pPr lvl="5">
              <a:spcBef>
                <a:spcPts val="0"/>
              </a:spcBef>
              <a:spcAft>
                <a:spcPts val="0"/>
              </a:spcAft>
              <a:buSzPts val="3200"/>
              <a:buNone/>
              <a:defRPr sz="3200"/>
            </a:lvl6pPr>
            <a:lvl7pPr lvl="6">
              <a:spcBef>
                <a:spcPts val="0"/>
              </a:spcBef>
              <a:spcAft>
                <a:spcPts val="0"/>
              </a:spcAft>
              <a:buSzPts val="3200"/>
              <a:buNone/>
              <a:defRPr sz="3200"/>
            </a:lvl7pPr>
            <a:lvl8pPr lvl="7">
              <a:spcBef>
                <a:spcPts val="0"/>
              </a:spcBef>
              <a:spcAft>
                <a:spcPts val="0"/>
              </a:spcAft>
              <a:buSzPts val="3200"/>
              <a:buNone/>
              <a:defRPr sz="3200"/>
            </a:lvl8pPr>
            <a:lvl9pPr lvl="8">
              <a:spcBef>
                <a:spcPts val="0"/>
              </a:spcBef>
              <a:spcAft>
                <a:spcPts val="0"/>
              </a:spcAft>
              <a:buSzPts val="3200"/>
              <a:buNone/>
              <a:defRPr sz="3200"/>
            </a:lvl9pPr>
          </a:lstStyle>
          <a:p/>
        </p:txBody>
      </p:sp>
      <p:sp>
        <p:nvSpPr>
          <p:cNvPr id="839" name="Google Shape;839;p13"/>
          <p:cNvSpPr txBox="1"/>
          <p:nvPr>
            <p:ph idx="1" type="body"/>
          </p:nvPr>
        </p:nvSpPr>
        <p:spPr>
          <a:xfrm>
            <a:off x="1185913" y="3120225"/>
            <a:ext cx="5828100" cy="2353500"/>
          </a:xfrm>
          <a:prstGeom prst="rect">
            <a:avLst/>
          </a:prstGeom>
        </p:spPr>
        <p:txBody>
          <a:bodyPr anchorCtr="0" anchor="t" bIns="121900" lIns="121900" spcFirstLastPara="1" rIns="121900" wrap="square" tIns="121900">
            <a:normAutofit/>
          </a:bodyPr>
          <a:lstStyle>
            <a:lvl1pPr indent="-368300" lvl="0" marL="457200">
              <a:spcBef>
                <a:spcPts val="0"/>
              </a:spcBef>
              <a:spcAft>
                <a:spcPts val="0"/>
              </a:spcAft>
              <a:buSzPts val="2200"/>
              <a:buChar char="●"/>
              <a:defRPr/>
            </a:lvl1pPr>
            <a:lvl2pPr indent="-412750" lvl="1" marL="914400">
              <a:spcBef>
                <a:spcPts val="0"/>
              </a:spcBef>
              <a:spcAft>
                <a:spcPts val="0"/>
              </a:spcAft>
              <a:buSzPts val="2900"/>
              <a:buChar char="○"/>
              <a:defRPr sz="2900"/>
            </a:lvl2pPr>
            <a:lvl3pPr indent="-412750" lvl="2" marL="1371600">
              <a:spcBef>
                <a:spcPts val="0"/>
              </a:spcBef>
              <a:spcAft>
                <a:spcPts val="0"/>
              </a:spcAft>
              <a:buSzPts val="2900"/>
              <a:buChar char="■"/>
              <a:defRPr sz="2900"/>
            </a:lvl3pPr>
            <a:lvl4pPr indent="-412750" lvl="3" marL="1828800">
              <a:spcBef>
                <a:spcPts val="0"/>
              </a:spcBef>
              <a:spcAft>
                <a:spcPts val="0"/>
              </a:spcAft>
              <a:buSzPts val="2900"/>
              <a:buChar char="●"/>
              <a:defRPr sz="2900"/>
            </a:lvl4pPr>
            <a:lvl5pPr indent="-412750" lvl="4" marL="2286000">
              <a:spcBef>
                <a:spcPts val="0"/>
              </a:spcBef>
              <a:spcAft>
                <a:spcPts val="0"/>
              </a:spcAft>
              <a:buSzPts val="2900"/>
              <a:buChar char="○"/>
              <a:defRPr sz="2900"/>
            </a:lvl5pPr>
            <a:lvl6pPr indent="-412750" lvl="5" marL="2743200">
              <a:spcBef>
                <a:spcPts val="0"/>
              </a:spcBef>
              <a:spcAft>
                <a:spcPts val="0"/>
              </a:spcAft>
              <a:buSzPts val="2900"/>
              <a:buChar char="■"/>
              <a:defRPr sz="2900"/>
            </a:lvl6pPr>
            <a:lvl7pPr indent="-412750" lvl="6" marL="3200400">
              <a:spcBef>
                <a:spcPts val="0"/>
              </a:spcBef>
              <a:spcAft>
                <a:spcPts val="0"/>
              </a:spcAft>
              <a:buSzPts val="2900"/>
              <a:buChar char="●"/>
              <a:defRPr sz="2900"/>
            </a:lvl7pPr>
            <a:lvl8pPr indent="-412750" lvl="7" marL="3657600">
              <a:spcBef>
                <a:spcPts val="0"/>
              </a:spcBef>
              <a:spcAft>
                <a:spcPts val="0"/>
              </a:spcAft>
              <a:buSzPts val="2900"/>
              <a:buChar char="○"/>
              <a:defRPr sz="2900"/>
            </a:lvl8pPr>
            <a:lvl9pPr indent="-412750" lvl="8" marL="4114800">
              <a:spcBef>
                <a:spcPts val="0"/>
              </a:spcBef>
              <a:spcAft>
                <a:spcPts val="0"/>
              </a:spcAft>
              <a:buSzPts val="2900"/>
              <a:buChar char="■"/>
              <a:defRPr sz="2900"/>
            </a:lvl9pPr>
          </a:lstStyle>
          <a:p/>
        </p:txBody>
      </p:sp>
      <p:sp>
        <p:nvSpPr>
          <p:cNvPr id="840" name="Google Shape;840;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841" name="Google Shape;841;p13"/>
          <p:cNvSpPr/>
          <p:nvPr>
            <p:ph idx="2" type="pic"/>
          </p:nvPr>
        </p:nvSpPr>
        <p:spPr>
          <a:xfrm>
            <a:off x="7366488" y="1834075"/>
            <a:ext cx="3639600" cy="3639600"/>
          </a:xfrm>
          <a:prstGeom prst="ellipse">
            <a:avLst/>
          </a:prstGeom>
          <a:noFill/>
          <a:ln>
            <a:noFill/>
          </a:ln>
        </p:spPr>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spTree>
      <p:nvGrpSpPr>
        <p:cNvPr id="842" name="Shape 842"/>
        <p:cNvGrpSpPr/>
        <p:nvPr/>
      </p:nvGrpSpPr>
      <p:grpSpPr>
        <a:xfrm>
          <a:off x="0" y="0"/>
          <a:ext cx="0" cy="0"/>
          <a:chOff x="0" y="0"/>
          <a:chExt cx="0" cy="0"/>
        </a:xfrm>
      </p:grpSpPr>
      <p:sp>
        <p:nvSpPr>
          <p:cNvPr id="843" name="Google Shape;843;p14"/>
          <p:cNvSpPr/>
          <p:nvPr/>
        </p:nvSpPr>
        <p:spPr>
          <a:xfrm>
            <a:off x="8459719" y="128777"/>
            <a:ext cx="2443306" cy="2405318"/>
          </a:xfrm>
          <a:custGeom>
            <a:rect b="b" l="l" r="r" t="t"/>
            <a:pathLst>
              <a:path extrusionOk="0" h="1426557" w="1449087">
                <a:moveTo>
                  <a:pt x="0" y="0"/>
                </a:moveTo>
                <a:lnTo>
                  <a:pt x="1449087" y="0"/>
                </a:lnTo>
                <a:lnTo>
                  <a:pt x="1449087" y="1426558"/>
                </a:lnTo>
                <a:lnTo>
                  <a:pt x="0" y="1426558"/>
                </a:lnTo>
                <a:lnTo>
                  <a:pt x="0"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44" name="Google Shape;844;p14"/>
          <p:cNvGrpSpPr/>
          <p:nvPr/>
        </p:nvGrpSpPr>
        <p:grpSpPr>
          <a:xfrm>
            <a:off x="8870306" y="626132"/>
            <a:ext cx="1663236" cy="1496675"/>
            <a:chOff x="8671165" y="3767466"/>
            <a:chExt cx="986440" cy="887655"/>
          </a:xfrm>
        </p:grpSpPr>
        <p:sp>
          <p:nvSpPr>
            <p:cNvPr id="845" name="Google Shape;845;p14"/>
            <p:cNvSpPr/>
            <p:nvPr/>
          </p:nvSpPr>
          <p:spPr>
            <a:xfrm>
              <a:off x="8671165" y="3912736"/>
              <a:ext cx="986440" cy="16060"/>
            </a:xfrm>
            <a:custGeom>
              <a:rect b="b" l="l" r="r" t="t"/>
              <a:pathLst>
                <a:path extrusionOk="0" h="16060" w="986440">
                  <a:moveTo>
                    <a:pt x="975457" y="0"/>
                  </a:moveTo>
                  <a:lnTo>
                    <a:pt x="10715" y="214"/>
                  </a:lnTo>
                  <a:cubicBezTo>
                    <a:pt x="4688" y="214"/>
                    <a:pt x="0" y="3858"/>
                    <a:pt x="0" y="8244"/>
                  </a:cubicBezTo>
                  <a:cubicBezTo>
                    <a:pt x="0" y="12631"/>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6" name="Google Shape;846;p14"/>
            <p:cNvSpPr/>
            <p:nvPr/>
          </p:nvSpPr>
          <p:spPr>
            <a:xfrm>
              <a:off x="8671165" y="3767466"/>
              <a:ext cx="669726" cy="16066"/>
            </a:xfrm>
            <a:custGeom>
              <a:rect b="b" l="l" r="r" t="t"/>
              <a:pathLst>
                <a:path extrusionOk="0" h="16066" w="669726">
                  <a:moveTo>
                    <a:pt x="662293" y="0"/>
                  </a:moveTo>
                  <a:lnTo>
                    <a:pt x="7300" y="221"/>
                  </a:lnTo>
                  <a:cubicBezTo>
                    <a:pt x="3215" y="221"/>
                    <a:pt x="0" y="3864"/>
                    <a:pt x="0" y="8251"/>
                  </a:cubicBezTo>
                  <a:cubicBezTo>
                    <a:pt x="0" y="12637"/>
                    <a:pt x="3215" y="16067"/>
                    <a:pt x="7300" y="16067"/>
                  </a:cubicBezTo>
                  <a:lnTo>
                    <a:pt x="662293" y="16067"/>
                  </a:lnTo>
                  <a:cubicBezTo>
                    <a:pt x="666378" y="16067"/>
                    <a:pt x="669727" y="12423"/>
                    <a:pt x="669727" y="8036"/>
                  </a:cubicBezTo>
                  <a:cubicBezTo>
                    <a:pt x="669727" y="3643"/>
                    <a:pt x="666378" y="0"/>
                    <a:pt x="662293"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7" name="Google Shape;847;p14"/>
            <p:cNvSpPr/>
            <p:nvPr/>
          </p:nvSpPr>
          <p:spPr>
            <a:xfrm>
              <a:off x="8671165" y="4058107"/>
              <a:ext cx="986440" cy="15845"/>
            </a:xfrm>
            <a:custGeom>
              <a:rect b="b" l="l" r="r" t="t"/>
              <a:pathLst>
                <a:path extrusionOk="0" h="15845" w="986440">
                  <a:moveTo>
                    <a:pt x="10715" y="0"/>
                  </a:moveTo>
                  <a:cubicBezTo>
                    <a:pt x="4688" y="0"/>
                    <a:pt x="0" y="3643"/>
                    <a:pt x="0" y="8030"/>
                  </a:cubicBezTo>
                  <a:cubicBezTo>
                    <a:pt x="0" y="12423"/>
                    <a:pt x="4688" y="15846"/>
                    <a:pt x="10715" y="15846"/>
                  </a:cubicBezTo>
                  <a:lnTo>
                    <a:pt x="975457" y="15846"/>
                  </a:lnTo>
                  <a:cubicBezTo>
                    <a:pt x="981485" y="15846"/>
                    <a:pt x="986441" y="12203"/>
                    <a:pt x="986441" y="7816"/>
                  </a:cubicBezTo>
                  <a:cubicBezTo>
                    <a:pt x="986441" y="3429"/>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8" name="Google Shape;848;p14"/>
            <p:cNvSpPr/>
            <p:nvPr/>
          </p:nvSpPr>
          <p:spPr>
            <a:xfrm>
              <a:off x="8671165" y="4203264"/>
              <a:ext cx="986440" cy="16066"/>
            </a:xfrm>
            <a:custGeom>
              <a:rect b="b" l="l" r="r" t="t"/>
              <a:pathLst>
                <a:path extrusionOk="0" h="16066" w="986440">
                  <a:moveTo>
                    <a:pt x="975457" y="0"/>
                  </a:moveTo>
                  <a:lnTo>
                    <a:pt x="10715" y="221"/>
                  </a:lnTo>
                  <a:cubicBezTo>
                    <a:pt x="4688" y="221"/>
                    <a:pt x="0" y="3643"/>
                    <a:pt x="0" y="8030"/>
                  </a:cubicBezTo>
                  <a:cubicBezTo>
                    <a:pt x="0" y="12423"/>
                    <a:pt x="4688" y="16067"/>
                    <a:pt x="10715" y="16067"/>
                  </a:cubicBezTo>
                  <a:lnTo>
                    <a:pt x="975457" y="15846"/>
                  </a:lnTo>
                  <a:cubicBezTo>
                    <a:pt x="981485" y="15846"/>
                    <a:pt x="986441" y="12423"/>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9" name="Google Shape;849;p14"/>
            <p:cNvSpPr/>
            <p:nvPr/>
          </p:nvSpPr>
          <p:spPr>
            <a:xfrm>
              <a:off x="8671165" y="4348641"/>
              <a:ext cx="986440" cy="15845"/>
            </a:xfrm>
            <a:custGeom>
              <a:rect b="b" l="l" r="r" t="t"/>
              <a:pathLst>
                <a:path extrusionOk="0" h="15845" w="986440">
                  <a:moveTo>
                    <a:pt x="10715" y="0"/>
                  </a:moveTo>
                  <a:cubicBezTo>
                    <a:pt x="4688" y="0"/>
                    <a:pt x="0" y="3643"/>
                    <a:pt x="0" y="8030"/>
                  </a:cubicBezTo>
                  <a:cubicBezTo>
                    <a:pt x="0" y="12417"/>
                    <a:pt x="4688" y="15846"/>
                    <a:pt x="10715" y="15846"/>
                  </a:cubicBezTo>
                  <a:lnTo>
                    <a:pt x="975457" y="15846"/>
                  </a:lnTo>
                  <a:cubicBezTo>
                    <a:pt x="981485" y="15846"/>
                    <a:pt x="986441" y="12203"/>
                    <a:pt x="986441" y="7809"/>
                  </a:cubicBezTo>
                  <a:cubicBezTo>
                    <a:pt x="986441" y="342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0" name="Google Shape;850;p14"/>
            <p:cNvSpPr/>
            <p:nvPr/>
          </p:nvSpPr>
          <p:spPr>
            <a:xfrm>
              <a:off x="8671165" y="4493798"/>
              <a:ext cx="986440" cy="16060"/>
            </a:xfrm>
            <a:custGeom>
              <a:rect b="b" l="l" r="r" t="t"/>
              <a:pathLst>
                <a:path extrusionOk="0" h="16060" w="986440">
                  <a:moveTo>
                    <a:pt x="10715" y="0"/>
                  </a:moveTo>
                  <a:cubicBezTo>
                    <a:pt x="4688" y="0"/>
                    <a:pt x="0" y="3643"/>
                    <a:pt x="0" y="8030"/>
                  </a:cubicBezTo>
                  <a:cubicBezTo>
                    <a:pt x="0" y="12417"/>
                    <a:pt x="4688" y="16060"/>
                    <a:pt x="10715" y="16060"/>
                  </a:cubicBezTo>
                  <a:lnTo>
                    <a:pt x="975457" y="15846"/>
                  </a:lnTo>
                  <a:cubicBezTo>
                    <a:pt x="981485" y="15846"/>
                    <a:pt x="986441" y="12417"/>
                    <a:pt x="986441" y="8030"/>
                  </a:cubicBezTo>
                  <a:cubicBezTo>
                    <a:pt x="986441" y="364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1" name="Google Shape;851;p14"/>
            <p:cNvSpPr/>
            <p:nvPr/>
          </p:nvSpPr>
          <p:spPr>
            <a:xfrm>
              <a:off x="8671165" y="4639061"/>
              <a:ext cx="986440" cy="16060"/>
            </a:xfrm>
            <a:custGeom>
              <a:rect b="b" l="l" r="r" t="t"/>
              <a:pathLst>
                <a:path extrusionOk="0" h="16060" w="986440">
                  <a:moveTo>
                    <a:pt x="975457" y="0"/>
                  </a:moveTo>
                  <a:lnTo>
                    <a:pt x="10715" y="221"/>
                  </a:lnTo>
                  <a:cubicBezTo>
                    <a:pt x="4688" y="221"/>
                    <a:pt x="0" y="3643"/>
                    <a:pt x="0" y="8030"/>
                  </a:cubicBezTo>
                  <a:cubicBezTo>
                    <a:pt x="0" y="12423"/>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52" name="Google Shape;852;p14"/>
          <p:cNvGrpSpPr/>
          <p:nvPr/>
        </p:nvGrpSpPr>
        <p:grpSpPr>
          <a:xfrm>
            <a:off x="168534" y="2158069"/>
            <a:ext cx="3323627" cy="3318196"/>
            <a:chOff x="1632025" y="2099075"/>
            <a:chExt cx="3922609" cy="3916200"/>
          </a:xfrm>
        </p:grpSpPr>
        <p:sp>
          <p:nvSpPr>
            <p:cNvPr id="853" name="Google Shape;853;p14"/>
            <p:cNvSpPr/>
            <p:nvPr/>
          </p:nvSpPr>
          <p:spPr>
            <a:xfrm>
              <a:off x="1638434" y="2099075"/>
              <a:ext cx="3916200" cy="39162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54" name="Google Shape;854;p14"/>
            <p:cNvSpPr/>
            <p:nvPr/>
          </p:nvSpPr>
          <p:spPr>
            <a:xfrm>
              <a:off x="1632025" y="2104877"/>
              <a:ext cx="3916200" cy="609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855" name="Google Shape;855;p14"/>
          <p:cNvGrpSpPr/>
          <p:nvPr/>
        </p:nvGrpSpPr>
        <p:grpSpPr>
          <a:xfrm rot="1022271">
            <a:off x="186551" y="-241842"/>
            <a:ext cx="2285651" cy="2680219"/>
            <a:chOff x="1367510" y="76523"/>
            <a:chExt cx="2285678" cy="2680250"/>
          </a:xfrm>
        </p:grpSpPr>
        <p:grpSp>
          <p:nvGrpSpPr>
            <p:cNvPr id="856" name="Google Shape;856;p14"/>
            <p:cNvGrpSpPr/>
            <p:nvPr/>
          </p:nvGrpSpPr>
          <p:grpSpPr>
            <a:xfrm>
              <a:off x="1367510" y="76523"/>
              <a:ext cx="2285678" cy="2680250"/>
              <a:chOff x="2577852" y="585768"/>
              <a:chExt cx="1509396" cy="1769960"/>
            </a:xfrm>
          </p:grpSpPr>
          <p:sp>
            <p:nvSpPr>
              <p:cNvPr id="857" name="Google Shape;857;p14"/>
              <p:cNvSpPr/>
              <p:nvPr/>
            </p:nvSpPr>
            <p:spPr>
              <a:xfrm>
                <a:off x="2577852" y="585768"/>
                <a:ext cx="1509396" cy="1769960"/>
              </a:xfrm>
              <a:custGeom>
                <a:rect b="b" l="l" r="r" t="t"/>
                <a:pathLst>
                  <a:path extrusionOk="0" h="1769960" w="1509396">
                    <a:moveTo>
                      <a:pt x="0" y="0"/>
                    </a:moveTo>
                    <a:lnTo>
                      <a:pt x="0" y="1769961"/>
                    </a:lnTo>
                    <a:lnTo>
                      <a:pt x="1509396" y="1769961"/>
                    </a:lnTo>
                    <a:lnTo>
                      <a:pt x="1509396" y="0"/>
                    </a:lnTo>
                    <a:lnTo>
                      <a:pt x="1321250" y="0"/>
                    </a:lnTo>
                    <a:lnTo>
                      <a:pt x="1327733" y="119922"/>
                    </a:lnTo>
                    <a:lnTo>
                      <a:pt x="1327733" y="120130"/>
                    </a:lnTo>
                    <a:cubicBezTo>
                      <a:pt x="1340177" y="125132"/>
                      <a:pt x="1349084" y="137087"/>
                      <a:pt x="1349084" y="151319"/>
                    </a:cubicBezTo>
                    <a:cubicBezTo>
                      <a:pt x="1349084" y="169997"/>
                      <a:pt x="1333861" y="185220"/>
                      <a:pt x="1315176" y="185220"/>
                    </a:cubicBezTo>
                    <a:cubicBezTo>
                      <a:pt x="1296497" y="185220"/>
                      <a:pt x="1281274" y="169997"/>
                      <a:pt x="1281274" y="151319"/>
                    </a:cubicBezTo>
                    <a:cubicBezTo>
                      <a:pt x="1281274" y="138601"/>
                      <a:pt x="1288695" y="128006"/>
                      <a:pt x="1299062" y="122226"/>
                    </a:cubicBezTo>
                    <a:lnTo>
                      <a:pt x="1296758" y="0"/>
                    </a:lnTo>
                    <a:lnTo>
                      <a:pt x="1124518" y="0"/>
                    </a:lnTo>
                    <a:lnTo>
                      <a:pt x="1126192" y="119085"/>
                    </a:lnTo>
                    <a:cubicBezTo>
                      <a:pt x="1141027" y="122668"/>
                      <a:pt x="1152144" y="135379"/>
                      <a:pt x="1152144" y="151319"/>
                    </a:cubicBezTo>
                    <a:cubicBezTo>
                      <a:pt x="1152144" y="169997"/>
                      <a:pt x="1137129" y="185220"/>
                      <a:pt x="1118443" y="185220"/>
                    </a:cubicBezTo>
                    <a:cubicBezTo>
                      <a:pt x="1099765" y="185220"/>
                      <a:pt x="1084542" y="169997"/>
                      <a:pt x="1084542" y="151319"/>
                    </a:cubicBezTo>
                    <a:cubicBezTo>
                      <a:pt x="1084542" y="137944"/>
                      <a:pt x="1092539" y="126673"/>
                      <a:pt x="1103797" y="121181"/>
                    </a:cubicBezTo>
                    <a:lnTo>
                      <a:pt x="1098981" y="0"/>
                    </a:lnTo>
                    <a:lnTo>
                      <a:pt x="928408" y="0"/>
                    </a:lnTo>
                    <a:lnTo>
                      <a:pt x="930920" y="119292"/>
                    </a:lnTo>
                    <a:cubicBezTo>
                      <a:pt x="944964" y="123411"/>
                      <a:pt x="955405" y="135942"/>
                      <a:pt x="955412" y="151319"/>
                    </a:cubicBezTo>
                    <a:cubicBezTo>
                      <a:pt x="955412" y="169997"/>
                      <a:pt x="940397" y="185220"/>
                      <a:pt x="921711" y="185220"/>
                    </a:cubicBezTo>
                    <a:cubicBezTo>
                      <a:pt x="903033" y="185220"/>
                      <a:pt x="887810" y="169997"/>
                      <a:pt x="887810" y="151319"/>
                    </a:cubicBezTo>
                    <a:cubicBezTo>
                      <a:pt x="887810" y="135975"/>
                      <a:pt x="898298" y="123646"/>
                      <a:pt x="912295" y="119507"/>
                    </a:cubicBezTo>
                    <a:lnTo>
                      <a:pt x="913340" y="0"/>
                    </a:lnTo>
                    <a:lnTo>
                      <a:pt x="728750" y="0"/>
                    </a:lnTo>
                    <a:lnTo>
                      <a:pt x="733980" y="119292"/>
                    </a:lnTo>
                    <a:cubicBezTo>
                      <a:pt x="748098" y="123364"/>
                      <a:pt x="758680" y="135888"/>
                      <a:pt x="758680" y="151319"/>
                    </a:cubicBezTo>
                    <a:cubicBezTo>
                      <a:pt x="758680" y="169997"/>
                      <a:pt x="743457" y="185220"/>
                      <a:pt x="724771" y="185220"/>
                    </a:cubicBezTo>
                    <a:cubicBezTo>
                      <a:pt x="706093" y="185220"/>
                      <a:pt x="691078" y="169997"/>
                      <a:pt x="691078" y="151319"/>
                    </a:cubicBezTo>
                    <a:cubicBezTo>
                      <a:pt x="691078" y="137409"/>
                      <a:pt x="699382" y="125541"/>
                      <a:pt x="711377" y="120344"/>
                    </a:cubicBezTo>
                    <a:lnTo>
                      <a:pt x="706776" y="0"/>
                    </a:lnTo>
                    <a:lnTo>
                      <a:pt x="524691" y="0"/>
                    </a:lnTo>
                    <a:lnTo>
                      <a:pt x="532225" y="118455"/>
                    </a:lnTo>
                    <a:cubicBezTo>
                      <a:pt x="548834" y="120605"/>
                      <a:pt x="561947" y="134120"/>
                      <a:pt x="561947" y="151319"/>
                    </a:cubicBezTo>
                    <a:cubicBezTo>
                      <a:pt x="561947" y="169997"/>
                      <a:pt x="546725" y="185220"/>
                      <a:pt x="528039" y="185220"/>
                    </a:cubicBezTo>
                    <a:cubicBezTo>
                      <a:pt x="509361" y="185220"/>
                      <a:pt x="494138" y="169997"/>
                      <a:pt x="494138" y="151319"/>
                    </a:cubicBezTo>
                    <a:cubicBezTo>
                      <a:pt x="494138" y="138333"/>
                      <a:pt x="501819" y="127476"/>
                      <a:pt x="512555" y="121804"/>
                    </a:cubicBezTo>
                    <a:lnTo>
                      <a:pt x="511504" y="0"/>
                    </a:lnTo>
                    <a:lnTo>
                      <a:pt x="340516" y="0"/>
                    </a:lnTo>
                    <a:lnTo>
                      <a:pt x="337375" y="118877"/>
                    </a:lnTo>
                    <a:cubicBezTo>
                      <a:pt x="353046" y="121831"/>
                      <a:pt x="365209" y="134790"/>
                      <a:pt x="365215" y="151319"/>
                    </a:cubicBezTo>
                    <a:cubicBezTo>
                      <a:pt x="365215" y="169997"/>
                      <a:pt x="349992" y="185220"/>
                      <a:pt x="331307" y="185220"/>
                    </a:cubicBezTo>
                    <a:cubicBezTo>
                      <a:pt x="312628" y="185220"/>
                      <a:pt x="297405" y="169997"/>
                      <a:pt x="297405" y="151319"/>
                    </a:cubicBezTo>
                    <a:cubicBezTo>
                      <a:pt x="297405" y="139967"/>
                      <a:pt x="303473" y="130457"/>
                      <a:pt x="312052" y="124315"/>
                    </a:cubicBezTo>
                    <a:lnTo>
                      <a:pt x="314986" y="0"/>
                    </a:lnTo>
                    <a:lnTo>
                      <a:pt x="175803" y="0"/>
                    </a:lnTo>
                    <a:lnTo>
                      <a:pt x="137924" y="118248"/>
                    </a:lnTo>
                    <a:cubicBezTo>
                      <a:pt x="154955" y="120002"/>
                      <a:pt x="168276" y="133819"/>
                      <a:pt x="168269" y="151319"/>
                    </a:cubicBezTo>
                    <a:cubicBezTo>
                      <a:pt x="168269" y="169997"/>
                      <a:pt x="153260" y="185220"/>
                      <a:pt x="134575" y="185220"/>
                    </a:cubicBezTo>
                    <a:cubicBezTo>
                      <a:pt x="115896" y="185220"/>
                      <a:pt x="100673" y="169997"/>
                      <a:pt x="100673" y="151319"/>
                    </a:cubicBezTo>
                    <a:cubicBezTo>
                      <a:pt x="100673" y="139183"/>
                      <a:pt x="107404" y="129030"/>
                      <a:pt x="116995" y="123063"/>
                    </a:cubicBezTo>
                    <a:lnTo>
                      <a:pt x="140227" y="0"/>
                    </a:lnTo>
                    <a:lnTo>
                      <a:pt x="0" y="0"/>
                    </a:ln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8" name="Google Shape;858;p14"/>
              <p:cNvSpPr/>
              <p:nvPr/>
            </p:nvSpPr>
            <p:spPr>
              <a:xfrm>
                <a:off x="2732386" y="841380"/>
                <a:ext cx="16743" cy="1450379"/>
              </a:xfrm>
              <a:custGeom>
                <a:rect b="b" l="l" r="r" t="t"/>
                <a:pathLst>
                  <a:path extrusionOk="0" h="1450379" w="16743">
                    <a:moveTo>
                      <a:pt x="0" y="0"/>
                    </a:moveTo>
                    <a:lnTo>
                      <a:pt x="6075" y="1450380"/>
                    </a:lnTo>
                    <a:lnTo>
                      <a:pt x="16743" y="1450172"/>
                    </a:lnTo>
                    <a:lnTo>
                      <a:pt x="10676" y="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59" name="Google Shape;859;p14"/>
            <p:cNvGrpSpPr/>
            <p:nvPr/>
          </p:nvGrpSpPr>
          <p:grpSpPr>
            <a:xfrm>
              <a:off x="1458167" y="531943"/>
              <a:ext cx="2104367" cy="2059610"/>
              <a:chOff x="908437" y="1324616"/>
              <a:chExt cx="8760897" cy="1711635"/>
            </a:xfrm>
          </p:grpSpPr>
          <p:sp>
            <p:nvSpPr>
              <p:cNvPr id="860" name="Google Shape;860;p14"/>
              <p:cNvSpPr/>
              <p:nvPr/>
            </p:nvSpPr>
            <p:spPr>
              <a:xfrm>
                <a:off x="908437" y="1324616"/>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1" name="Google Shape;861;p14"/>
              <p:cNvSpPr/>
              <p:nvPr/>
            </p:nvSpPr>
            <p:spPr>
              <a:xfrm>
                <a:off x="908437" y="2297779"/>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2" name="Google Shape;862;p14"/>
              <p:cNvSpPr/>
              <p:nvPr/>
            </p:nvSpPr>
            <p:spPr>
              <a:xfrm>
                <a:off x="908437" y="181119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3" name="Google Shape;863;p14"/>
              <p:cNvSpPr/>
              <p:nvPr/>
            </p:nvSpPr>
            <p:spPr>
              <a:xfrm>
                <a:off x="908437" y="278436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4" name="Google Shape;864;p14"/>
              <p:cNvSpPr/>
              <p:nvPr/>
            </p:nvSpPr>
            <p:spPr>
              <a:xfrm>
                <a:off x="908437" y="1567910"/>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5" name="Google Shape;865;p14"/>
              <p:cNvSpPr/>
              <p:nvPr/>
            </p:nvSpPr>
            <p:spPr>
              <a:xfrm>
                <a:off x="908437" y="2541073"/>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6" name="Google Shape;866;p14"/>
              <p:cNvSpPr/>
              <p:nvPr/>
            </p:nvSpPr>
            <p:spPr>
              <a:xfrm>
                <a:off x="908437" y="2054491"/>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7" name="Google Shape;867;p14"/>
              <p:cNvSpPr/>
              <p:nvPr/>
            </p:nvSpPr>
            <p:spPr>
              <a:xfrm>
                <a:off x="908437" y="3027654"/>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868" name="Google Shape;868;p14"/>
          <p:cNvSpPr/>
          <p:nvPr/>
        </p:nvSpPr>
        <p:spPr>
          <a:xfrm>
            <a:off x="813027" y="586946"/>
            <a:ext cx="10671000" cy="5885831"/>
          </a:xfrm>
          <a:custGeom>
            <a:rect b="b" l="l" r="r" t="t"/>
            <a:pathLst>
              <a:path extrusionOk="0" h="4894662" w="9401762">
                <a:moveTo>
                  <a:pt x="23614" y="0"/>
                </a:moveTo>
                <a:lnTo>
                  <a:pt x="22820" y="152400"/>
                </a:lnTo>
                <a:lnTo>
                  <a:pt x="94853" y="158750"/>
                </a:lnTo>
                <a:cubicBezTo>
                  <a:pt x="104120" y="143878"/>
                  <a:pt x="119898" y="133452"/>
                  <a:pt x="138706" y="133547"/>
                </a:cubicBezTo>
                <a:cubicBezTo>
                  <a:pt x="167554" y="133687"/>
                  <a:pt x="190840" y="157290"/>
                  <a:pt x="190700" y="186138"/>
                </a:cubicBezTo>
                <a:cubicBezTo>
                  <a:pt x="190560" y="214979"/>
                  <a:pt x="167154" y="238074"/>
                  <a:pt x="138313" y="237928"/>
                </a:cubicBezTo>
                <a:cubicBezTo>
                  <a:pt x="111964" y="237801"/>
                  <a:pt x="91163" y="218059"/>
                  <a:pt x="87709" y="192684"/>
                </a:cubicBezTo>
                <a:lnTo>
                  <a:pt x="22820" y="186931"/>
                </a:lnTo>
                <a:lnTo>
                  <a:pt x="21828" y="404616"/>
                </a:lnTo>
                <a:lnTo>
                  <a:pt x="92273" y="390131"/>
                </a:lnTo>
                <a:cubicBezTo>
                  <a:pt x="101190" y="373869"/>
                  <a:pt x="117868" y="362649"/>
                  <a:pt x="137716" y="362744"/>
                </a:cubicBezTo>
                <a:cubicBezTo>
                  <a:pt x="166564" y="362883"/>
                  <a:pt x="190046" y="386290"/>
                  <a:pt x="189906" y="415131"/>
                </a:cubicBezTo>
                <a:cubicBezTo>
                  <a:pt x="189767" y="443979"/>
                  <a:pt x="165967" y="467068"/>
                  <a:pt x="137119" y="466922"/>
                </a:cubicBezTo>
                <a:cubicBezTo>
                  <a:pt x="112420" y="466808"/>
                  <a:pt x="92838" y="449510"/>
                  <a:pt x="87511" y="426441"/>
                </a:cubicBezTo>
                <a:lnTo>
                  <a:pt x="21629" y="439738"/>
                </a:lnTo>
                <a:lnTo>
                  <a:pt x="20836" y="608413"/>
                </a:lnTo>
                <a:lnTo>
                  <a:pt x="97234" y="610591"/>
                </a:lnTo>
                <a:cubicBezTo>
                  <a:pt x="106871" y="599211"/>
                  <a:pt x="120442" y="591655"/>
                  <a:pt x="136522" y="591744"/>
                </a:cubicBezTo>
                <a:cubicBezTo>
                  <a:pt x="165370" y="591884"/>
                  <a:pt x="188852" y="615283"/>
                  <a:pt x="188712" y="644131"/>
                </a:cubicBezTo>
                <a:cubicBezTo>
                  <a:pt x="188573" y="672973"/>
                  <a:pt x="164970" y="696271"/>
                  <a:pt x="136128" y="696119"/>
                </a:cubicBezTo>
                <a:cubicBezTo>
                  <a:pt x="107621" y="695979"/>
                  <a:pt x="84736" y="673106"/>
                  <a:pt x="84336" y="644722"/>
                </a:cubicBezTo>
                <a:lnTo>
                  <a:pt x="20638" y="642544"/>
                </a:lnTo>
                <a:lnTo>
                  <a:pt x="19645" y="839191"/>
                </a:lnTo>
                <a:lnTo>
                  <a:pt x="94654" y="841572"/>
                </a:lnTo>
                <a:cubicBezTo>
                  <a:pt x="104260" y="829158"/>
                  <a:pt x="118423" y="820655"/>
                  <a:pt x="135334" y="820738"/>
                </a:cubicBezTo>
                <a:cubicBezTo>
                  <a:pt x="164182" y="820877"/>
                  <a:pt x="187665" y="844283"/>
                  <a:pt x="187525" y="873125"/>
                </a:cubicBezTo>
                <a:cubicBezTo>
                  <a:pt x="187385" y="901973"/>
                  <a:pt x="163782" y="925271"/>
                  <a:pt x="134934" y="925119"/>
                </a:cubicBezTo>
                <a:cubicBezTo>
                  <a:pt x="107118" y="924986"/>
                  <a:pt x="85189" y="902938"/>
                  <a:pt x="83741" y="875506"/>
                </a:cubicBezTo>
                <a:lnTo>
                  <a:pt x="19447" y="873525"/>
                </a:lnTo>
                <a:lnTo>
                  <a:pt x="18454" y="1086841"/>
                </a:lnTo>
                <a:lnTo>
                  <a:pt x="91281" y="1074141"/>
                </a:lnTo>
                <a:cubicBezTo>
                  <a:pt x="100644" y="1059758"/>
                  <a:pt x="115900" y="1049465"/>
                  <a:pt x="134344" y="1049534"/>
                </a:cubicBezTo>
                <a:cubicBezTo>
                  <a:pt x="163185" y="1049674"/>
                  <a:pt x="186668" y="1073474"/>
                  <a:pt x="186528" y="1102322"/>
                </a:cubicBezTo>
                <a:cubicBezTo>
                  <a:pt x="186388" y="1131170"/>
                  <a:pt x="162589" y="1154271"/>
                  <a:pt x="133747" y="1154113"/>
                </a:cubicBezTo>
                <a:cubicBezTo>
                  <a:pt x="107967" y="1153992"/>
                  <a:pt x="87683" y="1135037"/>
                  <a:pt x="83542" y="1110456"/>
                </a:cubicBezTo>
                <a:lnTo>
                  <a:pt x="18256" y="1121766"/>
                </a:lnTo>
                <a:lnTo>
                  <a:pt x="17264" y="1311275"/>
                </a:lnTo>
                <a:lnTo>
                  <a:pt x="84336" y="1313263"/>
                </a:lnTo>
                <a:cubicBezTo>
                  <a:pt x="91664" y="1293127"/>
                  <a:pt x="110494" y="1278420"/>
                  <a:pt x="133150" y="1278535"/>
                </a:cubicBezTo>
                <a:cubicBezTo>
                  <a:pt x="161998" y="1278674"/>
                  <a:pt x="185480" y="1302474"/>
                  <a:pt x="185341" y="1331316"/>
                </a:cubicBezTo>
                <a:cubicBezTo>
                  <a:pt x="185201" y="1360164"/>
                  <a:pt x="161598" y="1383265"/>
                  <a:pt x="132756" y="1383113"/>
                </a:cubicBezTo>
                <a:cubicBezTo>
                  <a:pt x="109866" y="1382998"/>
                  <a:pt x="90896" y="1368120"/>
                  <a:pt x="83939" y="1347591"/>
                </a:cubicBezTo>
                <a:lnTo>
                  <a:pt x="17066" y="1345406"/>
                </a:lnTo>
                <a:lnTo>
                  <a:pt x="16272" y="1526978"/>
                </a:lnTo>
                <a:lnTo>
                  <a:pt x="89495" y="1531341"/>
                </a:lnTo>
                <a:cubicBezTo>
                  <a:pt x="98932" y="1517390"/>
                  <a:pt x="113852" y="1507446"/>
                  <a:pt x="131963" y="1507528"/>
                </a:cubicBezTo>
                <a:cubicBezTo>
                  <a:pt x="160804" y="1507668"/>
                  <a:pt x="184287" y="1531468"/>
                  <a:pt x="184147" y="1560316"/>
                </a:cubicBezTo>
                <a:cubicBezTo>
                  <a:pt x="184007" y="1589164"/>
                  <a:pt x="160411" y="1612265"/>
                  <a:pt x="131562" y="1612106"/>
                </a:cubicBezTo>
                <a:cubicBezTo>
                  <a:pt x="104704" y="1611979"/>
                  <a:pt x="83556" y="1591570"/>
                  <a:pt x="80764" y="1565472"/>
                </a:cubicBezTo>
                <a:lnTo>
                  <a:pt x="16073" y="1561306"/>
                </a:lnTo>
                <a:lnTo>
                  <a:pt x="15279" y="1757960"/>
                </a:lnTo>
                <a:lnTo>
                  <a:pt x="88503" y="1760144"/>
                </a:lnTo>
                <a:cubicBezTo>
                  <a:pt x="97951" y="1746263"/>
                  <a:pt x="112914" y="1736636"/>
                  <a:pt x="130966" y="1736725"/>
                </a:cubicBezTo>
                <a:cubicBezTo>
                  <a:pt x="159814" y="1736865"/>
                  <a:pt x="183296" y="1760468"/>
                  <a:pt x="183156" y="1789309"/>
                </a:cubicBezTo>
                <a:cubicBezTo>
                  <a:pt x="183017" y="1818157"/>
                  <a:pt x="159217" y="1841259"/>
                  <a:pt x="130375" y="1841106"/>
                </a:cubicBezTo>
                <a:cubicBezTo>
                  <a:pt x="103459" y="1840973"/>
                  <a:pt x="82491" y="1820443"/>
                  <a:pt x="79772" y="1794275"/>
                </a:cubicBezTo>
                <a:lnTo>
                  <a:pt x="15081" y="1792288"/>
                </a:lnTo>
                <a:lnTo>
                  <a:pt x="14089" y="1988941"/>
                </a:lnTo>
                <a:lnTo>
                  <a:pt x="86122" y="1991125"/>
                </a:lnTo>
                <a:cubicBezTo>
                  <a:pt x="95367" y="1976145"/>
                  <a:pt x="111086" y="1965630"/>
                  <a:pt x="129975" y="1965725"/>
                </a:cubicBezTo>
                <a:cubicBezTo>
                  <a:pt x="158823" y="1965865"/>
                  <a:pt x="182109" y="1989265"/>
                  <a:pt x="181969" y="2018113"/>
                </a:cubicBezTo>
                <a:cubicBezTo>
                  <a:pt x="181829" y="2046954"/>
                  <a:pt x="158226" y="2070252"/>
                  <a:pt x="129378" y="2070100"/>
                </a:cubicBezTo>
                <a:cubicBezTo>
                  <a:pt x="103263" y="2069973"/>
                  <a:pt x="82719" y="2050510"/>
                  <a:pt x="78978" y="2025453"/>
                </a:cubicBezTo>
                <a:lnTo>
                  <a:pt x="13891" y="2023269"/>
                </a:lnTo>
                <a:lnTo>
                  <a:pt x="12898" y="2202460"/>
                </a:lnTo>
                <a:lnTo>
                  <a:pt x="92472" y="2209406"/>
                </a:lnTo>
                <a:cubicBezTo>
                  <a:pt x="101919" y="2200332"/>
                  <a:pt x="114652" y="2194655"/>
                  <a:pt x="128788" y="2194719"/>
                </a:cubicBezTo>
                <a:cubicBezTo>
                  <a:pt x="157629" y="2194859"/>
                  <a:pt x="180915" y="2218265"/>
                  <a:pt x="180775" y="2247106"/>
                </a:cubicBezTo>
                <a:cubicBezTo>
                  <a:pt x="180635" y="2275955"/>
                  <a:pt x="157032" y="2299449"/>
                  <a:pt x="128191" y="2299297"/>
                </a:cubicBezTo>
                <a:cubicBezTo>
                  <a:pt x="99345" y="2299157"/>
                  <a:pt x="76258" y="2275554"/>
                  <a:pt x="76398" y="2246713"/>
                </a:cubicBezTo>
                <a:cubicBezTo>
                  <a:pt x="76405" y="2245290"/>
                  <a:pt x="77074" y="2244122"/>
                  <a:pt x="77192" y="2242744"/>
                </a:cubicBezTo>
                <a:lnTo>
                  <a:pt x="12898" y="2236984"/>
                </a:lnTo>
                <a:lnTo>
                  <a:pt x="11906" y="2442966"/>
                </a:lnTo>
                <a:lnTo>
                  <a:pt x="86519" y="2445150"/>
                </a:lnTo>
                <a:cubicBezTo>
                  <a:pt x="96100" y="2432406"/>
                  <a:pt x="110628" y="2423649"/>
                  <a:pt x="127791" y="2423719"/>
                </a:cubicBezTo>
                <a:cubicBezTo>
                  <a:pt x="156639" y="2423858"/>
                  <a:pt x="179924" y="2447455"/>
                  <a:pt x="179784" y="2476303"/>
                </a:cubicBezTo>
                <a:cubicBezTo>
                  <a:pt x="179645" y="2505151"/>
                  <a:pt x="156042" y="2528449"/>
                  <a:pt x="127200" y="2528291"/>
                </a:cubicBezTo>
                <a:cubicBezTo>
                  <a:pt x="99597" y="2528158"/>
                  <a:pt x="77569" y="2506408"/>
                  <a:pt x="75803" y="2479281"/>
                </a:cubicBezTo>
                <a:lnTo>
                  <a:pt x="11708" y="2477097"/>
                </a:lnTo>
                <a:lnTo>
                  <a:pt x="10517" y="2695975"/>
                </a:lnTo>
                <a:lnTo>
                  <a:pt x="80169" y="2681688"/>
                </a:lnTo>
                <a:cubicBezTo>
                  <a:pt x="88816" y="2664581"/>
                  <a:pt x="106137" y="2652617"/>
                  <a:pt x="126603" y="2652713"/>
                </a:cubicBezTo>
                <a:cubicBezTo>
                  <a:pt x="155451" y="2652852"/>
                  <a:pt x="178730" y="2676455"/>
                  <a:pt x="178591" y="2705297"/>
                </a:cubicBezTo>
                <a:cubicBezTo>
                  <a:pt x="178451" y="2734145"/>
                  <a:pt x="155051" y="2757450"/>
                  <a:pt x="126203" y="2757291"/>
                </a:cubicBezTo>
                <a:cubicBezTo>
                  <a:pt x="101899" y="2757170"/>
                  <a:pt x="82314" y="2740114"/>
                  <a:pt x="76597" y="2717603"/>
                </a:cubicBezTo>
                <a:lnTo>
                  <a:pt x="10319" y="2731097"/>
                </a:lnTo>
                <a:lnTo>
                  <a:pt x="9525" y="2906516"/>
                </a:lnTo>
                <a:lnTo>
                  <a:pt x="80566" y="2908897"/>
                </a:lnTo>
                <a:cubicBezTo>
                  <a:pt x="89574" y="2892959"/>
                  <a:pt x="105809" y="2881630"/>
                  <a:pt x="125409" y="2881713"/>
                </a:cubicBezTo>
                <a:cubicBezTo>
                  <a:pt x="154257" y="2881852"/>
                  <a:pt x="177543" y="2905449"/>
                  <a:pt x="177403" y="2934297"/>
                </a:cubicBezTo>
                <a:cubicBezTo>
                  <a:pt x="177263" y="2963145"/>
                  <a:pt x="153857" y="2986246"/>
                  <a:pt x="125016" y="2986088"/>
                </a:cubicBezTo>
                <a:cubicBezTo>
                  <a:pt x="99411" y="2985967"/>
                  <a:pt x="79155" y="2967164"/>
                  <a:pt x="74811" y="2942831"/>
                </a:cubicBezTo>
                <a:lnTo>
                  <a:pt x="9525" y="2940844"/>
                </a:lnTo>
                <a:lnTo>
                  <a:pt x="8533" y="3137497"/>
                </a:lnTo>
                <a:lnTo>
                  <a:pt x="78184" y="3139681"/>
                </a:lnTo>
                <a:cubicBezTo>
                  <a:pt x="86846" y="3122619"/>
                  <a:pt x="103983" y="3110605"/>
                  <a:pt x="124420" y="3110706"/>
                </a:cubicBezTo>
                <a:cubicBezTo>
                  <a:pt x="153267" y="3110846"/>
                  <a:pt x="176552" y="3134449"/>
                  <a:pt x="176413" y="3163291"/>
                </a:cubicBezTo>
                <a:cubicBezTo>
                  <a:pt x="176273" y="3192139"/>
                  <a:pt x="152670" y="3215247"/>
                  <a:pt x="123825" y="3215088"/>
                </a:cubicBezTo>
                <a:cubicBezTo>
                  <a:pt x="98896" y="3214967"/>
                  <a:pt x="79106" y="3197200"/>
                  <a:pt x="74017" y="3173813"/>
                </a:cubicBezTo>
                <a:lnTo>
                  <a:pt x="8334" y="3171825"/>
                </a:lnTo>
                <a:lnTo>
                  <a:pt x="7541" y="3351410"/>
                </a:lnTo>
                <a:lnTo>
                  <a:pt x="83939" y="3358356"/>
                </a:lnTo>
                <a:cubicBezTo>
                  <a:pt x="93574" y="3347130"/>
                  <a:pt x="107280" y="3339846"/>
                  <a:pt x="123229" y="3339903"/>
                </a:cubicBezTo>
                <a:cubicBezTo>
                  <a:pt x="152073" y="3340043"/>
                  <a:pt x="175358" y="3363443"/>
                  <a:pt x="175219" y="3392291"/>
                </a:cubicBezTo>
                <a:cubicBezTo>
                  <a:pt x="175079" y="3421139"/>
                  <a:pt x="151679" y="3444247"/>
                  <a:pt x="122833" y="3444081"/>
                </a:cubicBezTo>
                <a:cubicBezTo>
                  <a:pt x="93988" y="3443942"/>
                  <a:pt x="70503" y="3420739"/>
                  <a:pt x="70644" y="3391891"/>
                </a:cubicBezTo>
                <a:lnTo>
                  <a:pt x="7342" y="3386138"/>
                </a:lnTo>
                <a:lnTo>
                  <a:pt x="6151" y="3591325"/>
                </a:lnTo>
                <a:lnTo>
                  <a:pt x="78581" y="3593706"/>
                </a:lnTo>
                <a:cubicBezTo>
                  <a:pt x="87892" y="3579044"/>
                  <a:pt x="103383" y="3568834"/>
                  <a:pt x="122039" y="3568897"/>
                </a:cubicBezTo>
                <a:cubicBezTo>
                  <a:pt x="150886" y="3569037"/>
                  <a:pt x="174171" y="3592443"/>
                  <a:pt x="174031" y="3621285"/>
                </a:cubicBezTo>
                <a:cubicBezTo>
                  <a:pt x="173892" y="3650132"/>
                  <a:pt x="150485" y="3673462"/>
                  <a:pt x="121642" y="3673278"/>
                </a:cubicBezTo>
                <a:cubicBezTo>
                  <a:pt x="95295" y="3673151"/>
                  <a:pt x="74494" y="3653212"/>
                  <a:pt x="71041" y="3627838"/>
                </a:cubicBezTo>
                <a:lnTo>
                  <a:pt x="6151" y="3625850"/>
                </a:lnTo>
                <a:lnTo>
                  <a:pt x="5159" y="3842741"/>
                </a:lnTo>
                <a:lnTo>
                  <a:pt x="73223" y="3828853"/>
                </a:lnTo>
                <a:cubicBezTo>
                  <a:pt x="81440" y="3810610"/>
                  <a:pt x="99753" y="3797637"/>
                  <a:pt x="121047" y="3797700"/>
                </a:cubicBezTo>
                <a:cubicBezTo>
                  <a:pt x="149895" y="3797840"/>
                  <a:pt x="173377" y="3821436"/>
                  <a:pt x="173238" y="3850285"/>
                </a:cubicBezTo>
                <a:cubicBezTo>
                  <a:pt x="173098" y="3879132"/>
                  <a:pt x="149298" y="3902437"/>
                  <a:pt x="120451" y="3902272"/>
                </a:cubicBezTo>
                <a:cubicBezTo>
                  <a:pt x="96712" y="3902158"/>
                  <a:pt x="77678" y="3886092"/>
                  <a:pt x="71438" y="3864375"/>
                </a:cubicBezTo>
                <a:lnTo>
                  <a:pt x="4961" y="3877869"/>
                </a:lnTo>
                <a:lnTo>
                  <a:pt x="3969" y="4050310"/>
                </a:lnTo>
                <a:lnTo>
                  <a:pt x="75604" y="4052494"/>
                </a:lnTo>
                <a:cubicBezTo>
                  <a:pt x="84811" y="4037343"/>
                  <a:pt x="100833" y="4026580"/>
                  <a:pt x="119856" y="4026694"/>
                </a:cubicBezTo>
                <a:cubicBezTo>
                  <a:pt x="148701" y="4026833"/>
                  <a:pt x="172183" y="4050633"/>
                  <a:pt x="172044" y="4079481"/>
                </a:cubicBezTo>
                <a:cubicBezTo>
                  <a:pt x="171904" y="4108323"/>
                  <a:pt x="148301" y="4131437"/>
                  <a:pt x="119459" y="4131272"/>
                </a:cubicBezTo>
                <a:cubicBezTo>
                  <a:pt x="93450" y="4131145"/>
                  <a:pt x="72926" y="4111727"/>
                  <a:pt x="69056" y="4086822"/>
                </a:cubicBezTo>
                <a:lnTo>
                  <a:pt x="3770" y="4084835"/>
                </a:lnTo>
                <a:lnTo>
                  <a:pt x="2976" y="4281291"/>
                </a:lnTo>
                <a:lnTo>
                  <a:pt x="73223" y="4283475"/>
                </a:lnTo>
                <a:cubicBezTo>
                  <a:pt x="82140" y="4267213"/>
                  <a:pt x="98812" y="4255618"/>
                  <a:pt x="118666" y="4255694"/>
                </a:cubicBezTo>
                <a:cubicBezTo>
                  <a:pt x="147514" y="4255834"/>
                  <a:pt x="170996" y="4279634"/>
                  <a:pt x="170856" y="4308475"/>
                </a:cubicBezTo>
                <a:cubicBezTo>
                  <a:pt x="170717" y="4337323"/>
                  <a:pt x="147114" y="4360437"/>
                  <a:pt x="118269" y="4360266"/>
                </a:cubicBezTo>
                <a:cubicBezTo>
                  <a:pt x="92948" y="4360145"/>
                  <a:pt x="72927" y="4341736"/>
                  <a:pt x="68263" y="4317803"/>
                </a:cubicBezTo>
                <a:lnTo>
                  <a:pt x="2778" y="4315816"/>
                </a:lnTo>
                <a:lnTo>
                  <a:pt x="1984" y="4495203"/>
                </a:lnTo>
                <a:lnTo>
                  <a:pt x="79375" y="4502150"/>
                </a:lnTo>
                <a:cubicBezTo>
                  <a:pt x="88981" y="4491679"/>
                  <a:pt x="102347" y="4484643"/>
                  <a:pt x="117673" y="4484688"/>
                </a:cubicBezTo>
                <a:cubicBezTo>
                  <a:pt x="146517" y="4484827"/>
                  <a:pt x="169999" y="4508627"/>
                  <a:pt x="169859" y="4537475"/>
                </a:cubicBezTo>
                <a:cubicBezTo>
                  <a:pt x="169720" y="4566317"/>
                  <a:pt x="145920" y="4589456"/>
                  <a:pt x="117078" y="4589266"/>
                </a:cubicBezTo>
                <a:cubicBezTo>
                  <a:pt x="88233" y="4589126"/>
                  <a:pt x="65146" y="4565726"/>
                  <a:pt x="65286" y="4536878"/>
                </a:cubicBezTo>
                <a:cubicBezTo>
                  <a:pt x="65288" y="4536364"/>
                  <a:pt x="65665" y="4535996"/>
                  <a:pt x="65683" y="4535488"/>
                </a:cubicBezTo>
                <a:lnTo>
                  <a:pt x="1786" y="4529735"/>
                </a:lnTo>
                <a:lnTo>
                  <a:pt x="794" y="4735316"/>
                </a:lnTo>
                <a:lnTo>
                  <a:pt x="73819" y="4737697"/>
                </a:lnTo>
                <a:cubicBezTo>
                  <a:pt x="83234" y="4723607"/>
                  <a:pt x="98269" y="4713770"/>
                  <a:pt x="116483" y="4713885"/>
                </a:cubicBezTo>
                <a:cubicBezTo>
                  <a:pt x="145329" y="4714024"/>
                  <a:pt x="168812" y="4737424"/>
                  <a:pt x="168672" y="4766272"/>
                </a:cubicBezTo>
                <a:cubicBezTo>
                  <a:pt x="168532" y="4795120"/>
                  <a:pt x="144929" y="4818457"/>
                  <a:pt x="116086" y="4818260"/>
                </a:cubicBezTo>
                <a:cubicBezTo>
                  <a:pt x="89346" y="4818133"/>
                  <a:pt x="68435" y="4797756"/>
                  <a:pt x="65484" y="4771828"/>
                </a:cubicBezTo>
                <a:lnTo>
                  <a:pt x="595" y="4769644"/>
                </a:lnTo>
                <a:lnTo>
                  <a:pt x="0" y="4894663"/>
                </a:lnTo>
                <a:lnTo>
                  <a:pt x="9401762" y="4888110"/>
                </a:lnTo>
                <a:lnTo>
                  <a:pt x="9401762" y="10319"/>
                </a:lnTo>
                <a:lnTo>
                  <a:pt x="23614" y="0"/>
                </a:lnTo>
                <a:close/>
              </a:path>
            </a:pathLst>
          </a:custGeom>
          <a:solidFill>
            <a:schemeClr val="l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69" name="Google Shape;869;p14"/>
          <p:cNvGrpSpPr/>
          <p:nvPr/>
        </p:nvGrpSpPr>
        <p:grpSpPr>
          <a:xfrm>
            <a:off x="1265424" y="1164236"/>
            <a:ext cx="9954131" cy="4987129"/>
            <a:chOff x="908437" y="1324616"/>
            <a:chExt cx="8760897" cy="4144543"/>
          </a:xfrm>
        </p:grpSpPr>
        <p:sp>
          <p:nvSpPr>
            <p:cNvPr id="870" name="Google Shape;870;p14"/>
            <p:cNvSpPr/>
            <p:nvPr/>
          </p:nvSpPr>
          <p:spPr>
            <a:xfrm>
              <a:off x="908437" y="1324616"/>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1" name="Google Shape;871;p14"/>
            <p:cNvSpPr/>
            <p:nvPr/>
          </p:nvSpPr>
          <p:spPr>
            <a:xfrm>
              <a:off x="908437" y="3270948"/>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2" name="Google Shape;872;p14"/>
            <p:cNvSpPr/>
            <p:nvPr/>
          </p:nvSpPr>
          <p:spPr>
            <a:xfrm>
              <a:off x="908437" y="2297779"/>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3" name="Google Shape;873;p14"/>
            <p:cNvSpPr/>
            <p:nvPr/>
          </p:nvSpPr>
          <p:spPr>
            <a:xfrm>
              <a:off x="908437" y="4244111"/>
              <a:ext cx="8760897" cy="8591"/>
            </a:xfrm>
            <a:custGeom>
              <a:rect b="b" l="l" r="r" t="t"/>
              <a:pathLst>
                <a:path extrusionOk="0" h="8591" w="8760897">
                  <a:moveTo>
                    <a:pt x="0" y="8591"/>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4" name="Google Shape;874;p14"/>
            <p:cNvSpPr/>
            <p:nvPr/>
          </p:nvSpPr>
          <p:spPr>
            <a:xfrm>
              <a:off x="908437" y="181119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5" name="Google Shape;875;p14"/>
            <p:cNvSpPr/>
            <p:nvPr/>
          </p:nvSpPr>
          <p:spPr>
            <a:xfrm>
              <a:off x="908437" y="3757529"/>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6" name="Google Shape;876;p14"/>
            <p:cNvSpPr/>
            <p:nvPr/>
          </p:nvSpPr>
          <p:spPr>
            <a:xfrm>
              <a:off x="908437" y="278436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7" name="Google Shape;877;p14"/>
            <p:cNvSpPr/>
            <p:nvPr/>
          </p:nvSpPr>
          <p:spPr>
            <a:xfrm>
              <a:off x="908437" y="4730693"/>
              <a:ext cx="8760897" cy="8591"/>
            </a:xfrm>
            <a:custGeom>
              <a:rect b="b" l="l" r="r" t="t"/>
              <a:pathLst>
                <a:path extrusionOk="0" h="8591" w="8760897">
                  <a:moveTo>
                    <a:pt x="0" y="8591"/>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8" name="Google Shape;878;p14"/>
            <p:cNvSpPr/>
            <p:nvPr/>
          </p:nvSpPr>
          <p:spPr>
            <a:xfrm>
              <a:off x="908437" y="5217274"/>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9" name="Google Shape;879;p14"/>
            <p:cNvSpPr/>
            <p:nvPr/>
          </p:nvSpPr>
          <p:spPr>
            <a:xfrm>
              <a:off x="908437" y="1567910"/>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0" name="Google Shape;880;p14"/>
            <p:cNvSpPr/>
            <p:nvPr/>
          </p:nvSpPr>
          <p:spPr>
            <a:xfrm>
              <a:off x="908437" y="3514235"/>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1" name="Google Shape;881;p14"/>
            <p:cNvSpPr/>
            <p:nvPr/>
          </p:nvSpPr>
          <p:spPr>
            <a:xfrm>
              <a:off x="908437" y="2541073"/>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2" name="Google Shape;882;p14"/>
            <p:cNvSpPr/>
            <p:nvPr/>
          </p:nvSpPr>
          <p:spPr>
            <a:xfrm>
              <a:off x="908437" y="4487398"/>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3" name="Google Shape;883;p14"/>
            <p:cNvSpPr/>
            <p:nvPr/>
          </p:nvSpPr>
          <p:spPr>
            <a:xfrm>
              <a:off x="908437" y="2054491"/>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4" name="Google Shape;884;p14"/>
            <p:cNvSpPr/>
            <p:nvPr/>
          </p:nvSpPr>
          <p:spPr>
            <a:xfrm>
              <a:off x="908437" y="400081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5" name="Google Shape;885;p14"/>
            <p:cNvSpPr/>
            <p:nvPr/>
          </p:nvSpPr>
          <p:spPr>
            <a:xfrm>
              <a:off x="908437" y="3027654"/>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6" name="Google Shape;886;p14"/>
            <p:cNvSpPr/>
            <p:nvPr/>
          </p:nvSpPr>
          <p:spPr>
            <a:xfrm>
              <a:off x="908437" y="497398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7" name="Google Shape;887;p14"/>
            <p:cNvSpPr/>
            <p:nvPr/>
          </p:nvSpPr>
          <p:spPr>
            <a:xfrm>
              <a:off x="908437" y="5460562"/>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88" name="Google Shape;888;p14"/>
          <p:cNvSpPr txBox="1"/>
          <p:nvPr>
            <p:ph type="title"/>
          </p:nvPr>
        </p:nvSpPr>
        <p:spPr>
          <a:xfrm>
            <a:off x="7393350" y="891825"/>
            <a:ext cx="3826200" cy="41481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3200"/>
              <a:buNone/>
              <a:defRPr sz="55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889" name="Google Shape;889;p14"/>
          <p:cNvSpPr txBox="1"/>
          <p:nvPr>
            <p:ph idx="1" type="body"/>
          </p:nvPr>
        </p:nvSpPr>
        <p:spPr>
          <a:xfrm>
            <a:off x="1333100" y="5186300"/>
            <a:ext cx="9886500" cy="12582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sz="1800"/>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890" name="Google Shape;890;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891" name="Google Shape;891;p14"/>
          <p:cNvSpPr/>
          <p:nvPr>
            <p:ph idx="2" type="pic"/>
          </p:nvPr>
        </p:nvSpPr>
        <p:spPr>
          <a:xfrm>
            <a:off x="1333100" y="1190174"/>
            <a:ext cx="5925600" cy="4286100"/>
          </a:xfrm>
          <a:prstGeom prst="rect">
            <a:avLst/>
          </a:prstGeom>
          <a:noFill/>
          <a:ln>
            <a:noFill/>
          </a:ln>
        </p:spPr>
      </p:sp>
      <p:sp>
        <p:nvSpPr>
          <p:cNvPr id="892" name="Google Shape;892;p14"/>
          <p:cNvSpPr/>
          <p:nvPr/>
        </p:nvSpPr>
        <p:spPr>
          <a:xfrm>
            <a:off x="10006575" y="-158946"/>
            <a:ext cx="419089" cy="993914"/>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893" name="Shape 893"/>
        <p:cNvGrpSpPr/>
        <p:nvPr/>
      </p:nvGrpSpPr>
      <p:grpSpPr>
        <a:xfrm>
          <a:off x="0" y="0"/>
          <a:ext cx="0" cy="0"/>
          <a:chOff x="0" y="0"/>
          <a:chExt cx="0" cy="0"/>
        </a:xfrm>
      </p:grpSpPr>
      <p:sp>
        <p:nvSpPr>
          <p:cNvPr id="894" name="Google Shape;894;p15"/>
          <p:cNvSpPr/>
          <p:nvPr/>
        </p:nvSpPr>
        <p:spPr>
          <a:xfrm>
            <a:off x="120894" y="316452"/>
            <a:ext cx="2441712" cy="2403749"/>
          </a:xfrm>
          <a:custGeom>
            <a:rect b="b" l="l" r="r" t="t"/>
            <a:pathLst>
              <a:path extrusionOk="0" h="1426557" w="1449087">
                <a:moveTo>
                  <a:pt x="0" y="0"/>
                </a:moveTo>
                <a:lnTo>
                  <a:pt x="1449087" y="0"/>
                </a:lnTo>
                <a:lnTo>
                  <a:pt x="1449087" y="1426558"/>
                </a:lnTo>
                <a:lnTo>
                  <a:pt x="0" y="1426558"/>
                </a:lnTo>
                <a:lnTo>
                  <a:pt x="0"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895" name="Google Shape;895;p15"/>
          <p:cNvGrpSpPr/>
          <p:nvPr/>
        </p:nvGrpSpPr>
        <p:grpSpPr>
          <a:xfrm>
            <a:off x="8870306" y="626132"/>
            <a:ext cx="1663236" cy="1496675"/>
            <a:chOff x="8671165" y="3767466"/>
            <a:chExt cx="986440" cy="887655"/>
          </a:xfrm>
        </p:grpSpPr>
        <p:sp>
          <p:nvSpPr>
            <p:cNvPr id="896" name="Google Shape;896;p15"/>
            <p:cNvSpPr/>
            <p:nvPr/>
          </p:nvSpPr>
          <p:spPr>
            <a:xfrm>
              <a:off x="8671165" y="3912736"/>
              <a:ext cx="986440" cy="16060"/>
            </a:xfrm>
            <a:custGeom>
              <a:rect b="b" l="l" r="r" t="t"/>
              <a:pathLst>
                <a:path extrusionOk="0" h="16060" w="986440">
                  <a:moveTo>
                    <a:pt x="975457" y="0"/>
                  </a:moveTo>
                  <a:lnTo>
                    <a:pt x="10715" y="214"/>
                  </a:lnTo>
                  <a:cubicBezTo>
                    <a:pt x="4688" y="214"/>
                    <a:pt x="0" y="3858"/>
                    <a:pt x="0" y="8244"/>
                  </a:cubicBezTo>
                  <a:cubicBezTo>
                    <a:pt x="0" y="12631"/>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7" name="Google Shape;897;p15"/>
            <p:cNvSpPr/>
            <p:nvPr/>
          </p:nvSpPr>
          <p:spPr>
            <a:xfrm>
              <a:off x="8671165" y="3767466"/>
              <a:ext cx="669726" cy="16066"/>
            </a:xfrm>
            <a:custGeom>
              <a:rect b="b" l="l" r="r" t="t"/>
              <a:pathLst>
                <a:path extrusionOk="0" h="16066" w="669726">
                  <a:moveTo>
                    <a:pt x="662293" y="0"/>
                  </a:moveTo>
                  <a:lnTo>
                    <a:pt x="7300" y="221"/>
                  </a:lnTo>
                  <a:cubicBezTo>
                    <a:pt x="3215" y="221"/>
                    <a:pt x="0" y="3864"/>
                    <a:pt x="0" y="8251"/>
                  </a:cubicBezTo>
                  <a:cubicBezTo>
                    <a:pt x="0" y="12637"/>
                    <a:pt x="3215" y="16067"/>
                    <a:pt x="7300" y="16067"/>
                  </a:cubicBezTo>
                  <a:lnTo>
                    <a:pt x="662293" y="16067"/>
                  </a:lnTo>
                  <a:cubicBezTo>
                    <a:pt x="666378" y="16067"/>
                    <a:pt x="669727" y="12423"/>
                    <a:pt x="669727" y="8036"/>
                  </a:cubicBezTo>
                  <a:cubicBezTo>
                    <a:pt x="669727" y="3643"/>
                    <a:pt x="666378" y="0"/>
                    <a:pt x="662293"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8" name="Google Shape;898;p15"/>
            <p:cNvSpPr/>
            <p:nvPr/>
          </p:nvSpPr>
          <p:spPr>
            <a:xfrm>
              <a:off x="8671165" y="4058107"/>
              <a:ext cx="986440" cy="15845"/>
            </a:xfrm>
            <a:custGeom>
              <a:rect b="b" l="l" r="r" t="t"/>
              <a:pathLst>
                <a:path extrusionOk="0" h="15845" w="986440">
                  <a:moveTo>
                    <a:pt x="10715" y="0"/>
                  </a:moveTo>
                  <a:cubicBezTo>
                    <a:pt x="4688" y="0"/>
                    <a:pt x="0" y="3643"/>
                    <a:pt x="0" y="8030"/>
                  </a:cubicBezTo>
                  <a:cubicBezTo>
                    <a:pt x="0" y="12423"/>
                    <a:pt x="4688" y="15846"/>
                    <a:pt x="10715" y="15846"/>
                  </a:cubicBezTo>
                  <a:lnTo>
                    <a:pt x="975457" y="15846"/>
                  </a:lnTo>
                  <a:cubicBezTo>
                    <a:pt x="981485" y="15846"/>
                    <a:pt x="986441" y="12203"/>
                    <a:pt x="986441" y="7816"/>
                  </a:cubicBezTo>
                  <a:cubicBezTo>
                    <a:pt x="986441" y="3429"/>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9" name="Google Shape;899;p15"/>
            <p:cNvSpPr/>
            <p:nvPr/>
          </p:nvSpPr>
          <p:spPr>
            <a:xfrm>
              <a:off x="8671165" y="4203264"/>
              <a:ext cx="986440" cy="16066"/>
            </a:xfrm>
            <a:custGeom>
              <a:rect b="b" l="l" r="r" t="t"/>
              <a:pathLst>
                <a:path extrusionOk="0" h="16066" w="986440">
                  <a:moveTo>
                    <a:pt x="975457" y="0"/>
                  </a:moveTo>
                  <a:lnTo>
                    <a:pt x="10715" y="221"/>
                  </a:lnTo>
                  <a:cubicBezTo>
                    <a:pt x="4688" y="221"/>
                    <a:pt x="0" y="3643"/>
                    <a:pt x="0" y="8030"/>
                  </a:cubicBezTo>
                  <a:cubicBezTo>
                    <a:pt x="0" y="12423"/>
                    <a:pt x="4688" y="16067"/>
                    <a:pt x="10715" y="16067"/>
                  </a:cubicBezTo>
                  <a:lnTo>
                    <a:pt x="975457" y="15846"/>
                  </a:lnTo>
                  <a:cubicBezTo>
                    <a:pt x="981485" y="15846"/>
                    <a:pt x="986441" y="12423"/>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0" name="Google Shape;900;p15"/>
            <p:cNvSpPr/>
            <p:nvPr/>
          </p:nvSpPr>
          <p:spPr>
            <a:xfrm>
              <a:off x="8671165" y="4348641"/>
              <a:ext cx="986440" cy="15845"/>
            </a:xfrm>
            <a:custGeom>
              <a:rect b="b" l="l" r="r" t="t"/>
              <a:pathLst>
                <a:path extrusionOk="0" h="15845" w="986440">
                  <a:moveTo>
                    <a:pt x="10715" y="0"/>
                  </a:moveTo>
                  <a:cubicBezTo>
                    <a:pt x="4688" y="0"/>
                    <a:pt x="0" y="3643"/>
                    <a:pt x="0" y="8030"/>
                  </a:cubicBezTo>
                  <a:cubicBezTo>
                    <a:pt x="0" y="12417"/>
                    <a:pt x="4688" y="15846"/>
                    <a:pt x="10715" y="15846"/>
                  </a:cubicBezTo>
                  <a:lnTo>
                    <a:pt x="975457" y="15846"/>
                  </a:lnTo>
                  <a:cubicBezTo>
                    <a:pt x="981485" y="15846"/>
                    <a:pt x="986441" y="12203"/>
                    <a:pt x="986441" y="7809"/>
                  </a:cubicBezTo>
                  <a:cubicBezTo>
                    <a:pt x="986441" y="342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1" name="Google Shape;901;p15"/>
            <p:cNvSpPr/>
            <p:nvPr/>
          </p:nvSpPr>
          <p:spPr>
            <a:xfrm>
              <a:off x="8671165" y="4493798"/>
              <a:ext cx="986440" cy="16060"/>
            </a:xfrm>
            <a:custGeom>
              <a:rect b="b" l="l" r="r" t="t"/>
              <a:pathLst>
                <a:path extrusionOk="0" h="16060" w="986440">
                  <a:moveTo>
                    <a:pt x="10715" y="0"/>
                  </a:moveTo>
                  <a:cubicBezTo>
                    <a:pt x="4688" y="0"/>
                    <a:pt x="0" y="3643"/>
                    <a:pt x="0" y="8030"/>
                  </a:cubicBezTo>
                  <a:cubicBezTo>
                    <a:pt x="0" y="12417"/>
                    <a:pt x="4688" y="16060"/>
                    <a:pt x="10715" y="16060"/>
                  </a:cubicBezTo>
                  <a:lnTo>
                    <a:pt x="975457" y="15846"/>
                  </a:lnTo>
                  <a:cubicBezTo>
                    <a:pt x="981485" y="15846"/>
                    <a:pt x="986441" y="12417"/>
                    <a:pt x="986441" y="8030"/>
                  </a:cubicBezTo>
                  <a:cubicBezTo>
                    <a:pt x="986441" y="364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2" name="Google Shape;902;p15"/>
            <p:cNvSpPr/>
            <p:nvPr/>
          </p:nvSpPr>
          <p:spPr>
            <a:xfrm>
              <a:off x="8671165" y="4639061"/>
              <a:ext cx="986440" cy="16060"/>
            </a:xfrm>
            <a:custGeom>
              <a:rect b="b" l="l" r="r" t="t"/>
              <a:pathLst>
                <a:path extrusionOk="0" h="16060" w="986440">
                  <a:moveTo>
                    <a:pt x="975457" y="0"/>
                  </a:moveTo>
                  <a:lnTo>
                    <a:pt x="10715" y="221"/>
                  </a:lnTo>
                  <a:cubicBezTo>
                    <a:pt x="4688" y="221"/>
                    <a:pt x="0" y="3643"/>
                    <a:pt x="0" y="8030"/>
                  </a:cubicBezTo>
                  <a:cubicBezTo>
                    <a:pt x="0" y="12423"/>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03" name="Google Shape;903;p15"/>
          <p:cNvGrpSpPr/>
          <p:nvPr/>
        </p:nvGrpSpPr>
        <p:grpSpPr>
          <a:xfrm>
            <a:off x="8917259" y="2675944"/>
            <a:ext cx="3323627" cy="3318196"/>
            <a:chOff x="1632025" y="2099075"/>
            <a:chExt cx="3922609" cy="3916200"/>
          </a:xfrm>
        </p:grpSpPr>
        <p:sp>
          <p:nvSpPr>
            <p:cNvPr id="904" name="Google Shape;904;p15"/>
            <p:cNvSpPr/>
            <p:nvPr/>
          </p:nvSpPr>
          <p:spPr>
            <a:xfrm>
              <a:off x="1638434" y="2099075"/>
              <a:ext cx="3916200" cy="39162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905" name="Google Shape;905;p15"/>
            <p:cNvSpPr/>
            <p:nvPr/>
          </p:nvSpPr>
          <p:spPr>
            <a:xfrm>
              <a:off x="1632025" y="2104877"/>
              <a:ext cx="3916200" cy="609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906" name="Google Shape;906;p15"/>
          <p:cNvGrpSpPr/>
          <p:nvPr/>
        </p:nvGrpSpPr>
        <p:grpSpPr>
          <a:xfrm rot="1022271">
            <a:off x="10118176" y="-157467"/>
            <a:ext cx="2285651" cy="2680219"/>
            <a:chOff x="1367510" y="76523"/>
            <a:chExt cx="2285678" cy="2680250"/>
          </a:xfrm>
        </p:grpSpPr>
        <p:grpSp>
          <p:nvGrpSpPr>
            <p:cNvPr id="907" name="Google Shape;907;p15"/>
            <p:cNvGrpSpPr/>
            <p:nvPr/>
          </p:nvGrpSpPr>
          <p:grpSpPr>
            <a:xfrm>
              <a:off x="1367510" y="76523"/>
              <a:ext cx="2285678" cy="2680250"/>
              <a:chOff x="2577852" y="585768"/>
              <a:chExt cx="1509396" cy="1769960"/>
            </a:xfrm>
          </p:grpSpPr>
          <p:sp>
            <p:nvSpPr>
              <p:cNvPr id="908" name="Google Shape;908;p15"/>
              <p:cNvSpPr/>
              <p:nvPr/>
            </p:nvSpPr>
            <p:spPr>
              <a:xfrm>
                <a:off x="2577852" y="585768"/>
                <a:ext cx="1509396" cy="1769960"/>
              </a:xfrm>
              <a:custGeom>
                <a:rect b="b" l="l" r="r" t="t"/>
                <a:pathLst>
                  <a:path extrusionOk="0" h="1769960" w="1509396">
                    <a:moveTo>
                      <a:pt x="0" y="0"/>
                    </a:moveTo>
                    <a:lnTo>
                      <a:pt x="0" y="1769961"/>
                    </a:lnTo>
                    <a:lnTo>
                      <a:pt x="1509396" y="1769961"/>
                    </a:lnTo>
                    <a:lnTo>
                      <a:pt x="1509396" y="0"/>
                    </a:lnTo>
                    <a:lnTo>
                      <a:pt x="1321250" y="0"/>
                    </a:lnTo>
                    <a:lnTo>
                      <a:pt x="1327733" y="119922"/>
                    </a:lnTo>
                    <a:lnTo>
                      <a:pt x="1327733" y="120130"/>
                    </a:lnTo>
                    <a:cubicBezTo>
                      <a:pt x="1340177" y="125132"/>
                      <a:pt x="1349084" y="137087"/>
                      <a:pt x="1349084" y="151319"/>
                    </a:cubicBezTo>
                    <a:cubicBezTo>
                      <a:pt x="1349084" y="169997"/>
                      <a:pt x="1333861" y="185220"/>
                      <a:pt x="1315176" y="185220"/>
                    </a:cubicBezTo>
                    <a:cubicBezTo>
                      <a:pt x="1296497" y="185220"/>
                      <a:pt x="1281274" y="169997"/>
                      <a:pt x="1281274" y="151319"/>
                    </a:cubicBezTo>
                    <a:cubicBezTo>
                      <a:pt x="1281274" y="138601"/>
                      <a:pt x="1288695" y="128006"/>
                      <a:pt x="1299062" y="122226"/>
                    </a:cubicBezTo>
                    <a:lnTo>
                      <a:pt x="1296758" y="0"/>
                    </a:lnTo>
                    <a:lnTo>
                      <a:pt x="1124518" y="0"/>
                    </a:lnTo>
                    <a:lnTo>
                      <a:pt x="1126192" y="119085"/>
                    </a:lnTo>
                    <a:cubicBezTo>
                      <a:pt x="1141027" y="122668"/>
                      <a:pt x="1152144" y="135379"/>
                      <a:pt x="1152144" y="151319"/>
                    </a:cubicBezTo>
                    <a:cubicBezTo>
                      <a:pt x="1152144" y="169997"/>
                      <a:pt x="1137129" y="185220"/>
                      <a:pt x="1118443" y="185220"/>
                    </a:cubicBezTo>
                    <a:cubicBezTo>
                      <a:pt x="1099765" y="185220"/>
                      <a:pt x="1084542" y="169997"/>
                      <a:pt x="1084542" y="151319"/>
                    </a:cubicBezTo>
                    <a:cubicBezTo>
                      <a:pt x="1084542" y="137944"/>
                      <a:pt x="1092539" y="126673"/>
                      <a:pt x="1103797" y="121181"/>
                    </a:cubicBezTo>
                    <a:lnTo>
                      <a:pt x="1098981" y="0"/>
                    </a:lnTo>
                    <a:lnTo>
                      <a:pt x="928408" y="0"/>
                    </a:lnTo>
                    <a:lnTo>
                      <a:pt x="930920" y="119292"/>
                    </a:lnTo>
                    <a:cubicBezTo>
                      <a:pt x="944964" y="123411"/>
                      <a:pt x="955405" y="135942"/>
                      <a:pt x="955412" y="151319"/>
                    </a:cubicBezTo>
                    <a:cubicBezTo>
                      <a:pt x="955412" y="169997"/>
                      <a:pt x="940397" y="185220"/>
                      <a:pt x="921711" y="185220"/>
                    </a:cubicBezTo>
                    <a:cubicBezTo>
                      <a:pt x="903033" y="185220"/>
                      <a:pt x="887810" y="169997"/>
                      <a:pt x="887810" y="151319"/>
                    </a:cubicBezTo>
                    <a:cubicBezTo>
                      <a:pt x="887810" y="135975"/>
                      <a:pt x="898298" y="123646"/>
                      <a:pt x="912295" y="119507"/>
                    </a:cubicBezTo>
                    <a:lnTo>
                      <a:pt x="913340" y="0"/>
                    </a:lnTo>
                    <a:lnTo>
                      <a:pt x="728750" y="0"/>
                    </a:lnTo>
                    <a:lnTo>
                      <a:pt x="733980" y="119292"/>
                    </a:lnTo>
                    <a:cubicBezTo>
                      <a:pt x="748098" y="123364"/>
                      <a:pt x="758680" y="135888"/>
                      <a:pt x="758680" y="151319"/>
                    </a:cubicBezTo>
                    <a:cubicBezTo>
                      <a:pt x="758680" y="169997"/>
                      <a:pt x="743457" y="185220"/>
                      <a:pt x="724771" y="185220"/>
                    </a:cubicBezTo>
                    <a:cubicBezTo>
                      <a:pt x="706093" y="185220"/>
                      <a:pt x="691078" y="169997"/>
                      <a:pt x="691078" y="151319"/>
                    </a:cubicBezTo>
                    <a:cubicBezTo>
                      <a:pt x="691078" y="137409"/>
                      <a:pt x="699382" y="125541"/>
                      <a:pt x="711377" y="120344"/>
                    </a:cubicBezTo>
                    <a:lnTo>
                      <a:pt x="706776" y="0"/>
                    </a:lnTo>
                    <a:lnTo>
                      <a:pt x="524691" y="0"/>
                    </a:lnTo>
                    <a:lnTo>
                      <a:pt x="532225" y="118455"/>
                    </a:lnTo>
                    <a:cubicBezTo>
                      <a:pt x="548834" y="120605"/>
                      <a:pt x="561947" y="134120"/>
                      <a:pt x="561947" y="151319"/>
                    </a:cubicBezTo>
                    <a:cubicBezTo>
                      <a:pt x="561947" y="169997"/>
                      <a:pt x="546725" y="185220"/>
                      <a:pt x="528039" y="185220"/>
                    </a:cubicBezTo>
                    <a:cubicBezTo>
                      <a:pt x="509361" y="185220"/>
                      <a:pt x="494138" y="169997"/>
                      <a:pt x="494138" y="151319"/>
                    </a:cubicBezTo>
                    <a:cubicBezTo>
                      <a:pt x="494138" y="138333"/>
                      <a:pt x="501819" y="127476"/>
                      <a:pt x="512555" y="121804"/>
                    </a:cubicBezTo>
                    <a:lnTo>
                      <a:pt x="511504" y="0"/>
                    </a:lnTo>
                    <a:lnTo>
                      <a:pt x="340516" y="0"/>
                    </a:lnTo>
                    <a:lnTo>
                      <a:pt x="337375" y="118877"/>
                    </a:lnTo>
                    <a:cubicBezTo>
                      <a:pt x="353046" y="121831"/>
                      <a:pt x="365209" y="134790"/>
                      <a:pt x="365215" y="151319"/>
                    </a:cubicBezTo>
                    <a:cubicBezTo>
                      <a:pt x="365215" y="169997"/>
                      <a:pt x="349992" y="185220"/>
                      <a:pt x="331307" y="185220"/>
                    </a:cubicBezTo>
                    <a:cubicBezTo>
                      <a:pt x="312628" y="185220"/>
                      <a:pt x="297405" y="169997"/>
                      <a:pt x="297405" y="151319"/>
                    </a:cubicBezTo>
                    <a:cubicBezTo>
                      <a:pt x="297405" y="139967"/>
                      <a:pt x="303473" y="130457"/>
                      <a:pt x="312052" y="124315"/>
                    </a:cubicBezTo>
                    <a:lnTo>
                      <a:pt x="314986" y="0"/>
                    </a:lnTo>
                    <a:lnTo>
                      <a:pt x="175803" y="0"/>
                    </a:lnTo>
                    <a:lnTo>
                      <a:pt x="137924" y="118248"/>
                    </a:lnTo>
                    <a:cubicBezTo>
                      <a:pt x="154955" y="120002"/>
                      <a:pt x="168276" y="133819"/>
                      <a:pt x="168269" y="151319"/>
                    </a:cubicBezTo>
                    <a:cubicBezTo>
                      <a:pt x="168269" y="169997"/>
                      <a:pt x="153260" y="185220"/>
                      <a:pt x="134575" y="185220"/>
                    </a:cubicBezTo>
                    <a:cubicBezTo>
                      <a:pt x="115896" y="185220"/>
                      <a:pt x="100673" y="169997"/>
                      <a:pt x="100673" y="151319"/>
                    </a:cubicBezTo>
                    <a:cubicBezTo>
                      <a:pt x="100673" y="139183"/>
                      <a:pt x="107404" y="129030"/>
                      <a:pt x="116995" y="123063"/>
                    </a:cubicBezTo>
                    <a:lnTo>
                      <a:pt x="140227" y="0"/>
                    </a:lnTo>
                    <a:lnTo>
                      <a:pt x="0" y="0"/>
                    </a:ln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9" name="Google Shape;909;p15"/>
              <p:cNvSpPr/>
              <p:nvPr/>
            </p:nvSpPr>
            <p:spPr>
              <a:xfrm>
                <a:off x="2732386" y="841380"/>
                <a:ext cx="16743" cy="1450379"/>
              </a:xfrm>
              <a:custGeom>
                <a:rect b="b" l="l" r="r" t="t"/>
                <a:pathLst>
                  <a:path extrusionOk="0" h="1450379" w="16743">
                    <a:moveTo>
                      <a:pt x="0" y="0"/>
                    </a:moveTo>
                    <a:lnTo>
                      <a:pt x="6075" y="1450380"/>
                    </a:lnTo>
                    <a:lnTo>
                      <a:pt x="16743" y="1450172"/>
                    </a:lnTo>
                    <a:lnTo>
                      <a:pt x="10676" y="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10" name="Google Shape;910;p15"/>
            <p:cNvGrpSpPr/>
            <p:nvPr/>
          </p:nvGrpSpPr>
          <p:grpSpPr>
            <a:xfrm>
              <a:off x="1458167" y="531943"/>
              <a:ext cx="2104367" cy="2059610"/>
              <a:chOff x="908437" y="1324616"/>
              <a:chExt cx="8760897" cy="1711635"/>
            </a:xfrm>
          </p:grpSpPr>
          <p:sp>
            <p:nvSpPr>
              <p:cNvPr id="911" name="Google Shape;911;p15"/>
              <p:cNvSpPr/>
              <p:nvPr/>
            </p:nvSpPr>
            <p:spPr>
              <a:xfrm>
                <a:off x="908437" y="1324616"/>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2" name="Google Shape;912;p15"/>
              <p:cNvSpPr/>
              <p:nvPr/>
            </p:nvSpPr>
            <p:spPr>
              <a:xfrm>
                <a:off x="908437" y="2297779"/>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3" name="Google Shape;913;p15"/>
              <p:cNvSpPr/>
              <p:nvPr/>
            </p:nvSpPr>
            <p:spPr>
              <a:xfrm>
                <a:off x="908437" y="181119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4" name="Google Shape;914;p15"/>
              <p:cNvSpPr/>
              <p:nvPr/>
            </p:nvSpPr>
            <p:spPr>
              <a:xfrm>
                <a:off x="908437" y="278436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5" name="Google Shape;915;p15"/>
              <p:cNvSpPr/>
              <p:nvPr/>
            </p:nvSpPr>
            <p:spPr>
              <a:xfrm>
                <a:off x="908437" y="1567910"/>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6" name="Google Shape;916;p15"/>
              <p:cNvSpPr/>
              <p:nvPr/>
            </p:nvSpPr>
            <p:spPr>
              <a:xfrm>
                <a:off x="908437" y="2541073"/>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7" name="Google Shape;917;p15"/>
              <p:cNvSpPr/>
              <p:nvPr/>
            </p:nvSpPr>
            <p:spPr>
              <a:xfrm>
                <a:off x="908437" y="2054491"/>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8" name="Google Shape;918;p15"/>
              <p:cNvSpPr/>
              <p:nvPr/>
            </p:nvSpPr>
            <p:spPr>
              <a:xfrm>
                <a:off x="908437" y="3027654"/>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919" name="Google Shape;919;p15"/>
          <p:cNvSpPr/>
          <p:nvPr/>
        </p:nvSpPr>
        <p:spPr>
          <a:xfrm>
            <a:off x="813027" y="586946"/>
            <a:ext cx="10671000" cy="5885831"/>
          </a:xfrm>
          <a:custGeom>
            <a:rect b="b" l="l" r="r" t="t"/>
            <a:pathLst>
              <a:path extrusionOk="0" h="4894662" w="9401762">
                <a:moveTo>
                  <a:pt x="23614" y="0"/>
                </a:moveTo>
                <a:lnTo>
                  <a:pt x="22820" y="152400"/>
                </a:lnTo>
                <a:lnTo>
                  <a:pt x="94853" y="158750"/>
                </a:lnTo>
                <a:cubicBezTo>
                  <a:pt x="104120" y="143878"/>
                  <a:pt x="119898" y="133452"/>
                  <a:pt x="138706" y="133547"/>
                </a:cubicBezTo>
                <a:cubicBezTo>
                  <a:pt x="167554" y="133687"/>
                  <a:pt x="190840" y="157290"/>
                  <a:pt x="190700" y="186138"/>
                </a:cubicBezTo>
                <a:cubicBezTo>
                  <a:pt x="190560" y="214979"/>
                  <a:pt x="167154" y="238074"/>
                  <a:pt x="138313" y="237928"/>
                </a:cubicBezTo>
                <a:cubicBezTo>
                  <a:pt x="111964" y="237801"/>
                  <a:pt x="91163" y="218059"/>
                  <a:pt x="87709" y="192684"/>
                </a:cubicBezTo>
                <a:lnTo>
                  <a:pt x="22820" y="186931"/>
                </a:lnTo>
                <a:lnTo>
                  <a:pt x="21828" y="404616"/>
                </a:lnTo>
                <a:lnTo>
                  <a:pt x="92273" y="390131"/>
                </a:lnTo>
                <a:cubicBezTo>
                  <a:pt x="101190" y="373869"/>
                  <a:pt x="117868" y="362649"/>
                  <a:pt x="137716" y="362744"/>
                </a:cubicBezTo>
                <a:cubicBezTo>
                  <a:pt x="166564" y="362883"/>
                  <a:pt x="190046" y="386290"/>
                  <a:pt x="189906" y="415131"/>
                </a:cubicBezTo>
                <a:cubicBezTo>
                  <a:pt x="189767" y="443979"/>
                  <a:pt x="165967" y="467068"/>
                  <a:pt x="137119" y="466922"/>
                </a:cubicBezTo>
                <a:cubicBezTo>
                  <a:pt x="112420" y="466808"/>
                  <a:pt x="92838" y="449510"/>
                  <a:pt x="87511" y="426441"/>
                </a:cubicBezTo>
                <a:lnTo>
                  <a:pt x="21629" y="439738"/>
                </a:lnTo>
                <a:lnTo>
                  <a:pt x="20836" y="608413"/>
                </a:lnTo>
                <a:lnTo>
                  <a:pt x="97234" y="610591"/>
                </a:lnTo>
                <a:cubicBezTo>
                  <a:pt x="106871" y="599211"/>
                  <a:pt x="120442" y="591655"/>
                  <a:pt x="136522" y="591744"/>
                </a:cubicBezTo>
                <a:cubicBezTo>
                  <a:pt x="165370" y="591884"/>
                  <a:pt x="188852" y="615283"/>
                  <a:pt x="188712" y="644131"/>
                </a:cubicBezTo>
                <a:cubicBezTo>
                  <a:pt x="188573" y="672973"/>
                  <a:pt x="164970" y="696271"/>
                  <a:pt x="136128" y="696119"/>
                </a:cubicBezTo>
                <a:cubicBezTo>
                  <a:pt x="107621" y="695979"/>
                  <a:pt x="84736" y="673106"/>
                  <a:pt x="84336" y="644722"/>
                </a:cubicBezTo>
                <a:lnTo>
                  <a:pt x="20638" y="642544"/>
                </a:lnTo>
                <a:lnTo>
                  <a:pt x="19645" y="839191"/>
                </a:lnTo>
                <a:lnTo>
                  <a:pt x="94654" y="841572"/>
                </a:lnTo>
                <a:cubicBezTo>
                  <a:pt x="104260" y="829158"/>
                  <a:pt x="118423" y="820655"/>
                  <a:pt x="135334" y="820738"/>
                </a:cubicBezTo>
                <a:cubicBezTo>
                  <a:pt x="164182" y="820877"/>
                  <a:pt x="187665" y="844283"/>
                  <a:pt x="187525" y="873125"/>
                </a:cubicBezTo>
                <a:cubicBezTo>
                  <a:pt x="187385" y="901973"/>
                  <a:pt x="163782" y="925271"/>
                  <a:pt x="134934" y="925119"/>
                </a:cubicBezTo>
                <a:cubicBezTo>
                  <a:pt x="107118" y="924986"/>
                  <a:pt x="85189" y="902938"/>
                  <a:pt x="83741" y="875506"/>
                </a:cubicBezTo>
                <a:lnTo>
                  <a:pt x="19447" y="873525"/>
                </a:lnTo>
                <a:lnTo>
                  <a:pt x="18454" y="1086841"/>
                </a:lnTo>
                <a:lnTo>
                  <a:pt x="91281" y="1074141"/>
                </a:lnTo>
                <a:cubicBezTo>
                  <a:pt x="100644" y="1059758"/>
                  <a:pt x="115900" y="1049465"/>
                  <a:pt x="134344" y="1049534"/>
                </a:cubicBezTo>
                <a:cubicBezTo>
                  <a:pt x="163185" y="1049674"/>
                  <a:pt x="186668" y="1073474"/>
                  <a:pt x="186528" y="1102322"/>
                </a:cubicBezTo>
                <a:cubicBezTo>
                  <a:pt x="186388" y="1131170"/>
                  <a:pt x="162589" y="1154271"/>
                  <a:pt x="133747" y="1154113"/>
                </a:cubicBezTo>
                <a:cubicBezTo>
                  <a:pt x="107967" y="1153992"/>
                  <a:pt x="87683" y="1135037"/>
                  <a:pt x="83542" y="1110456"/>
                </a:cubicBezTo>
                <a:lnTo>
                  <a:pt x="18256" y="1121766"/>
                </a:lnTo>
                <a:lnTo>
                  <a:pt x="17264" y="1311275"/>
                </a:lnTo>
                <a:lnTo>
                  <a:pt x="84336" y="1313263"/>
                </a:lnTo>
                <a:cubicBezTo>
                  <a:pt x="91664" y="1293127"/>
                  <a:pt x="110494" y="1278420"/>
                  <a:pt x="133150" y="1278535"/>
                </a:cubicBezTo>
                <a:cubicBezTo>
                  <a:pt x="161998" y="1278674"/>
                  <a:pt x="185480" y="1302474"/>
                  <a:pt x="185341" y="1331316"/>
                </a:cubicBezTo>
                <a:cubicBezTo>
                  <a:pt x="185201" y="1360164"/>
                  <a:pt x="161598" y="1383265"/>
                  <a:pt x="132756" y="1383113"/>
                </a:cubicBezTo>
                <a:cubicBezTo>
                  <a:pt x="109866" y="1382998"/>
                  <a:pt x="90896" y="1368120"/>
                  <a:pt x="83939" y="1347591"/>
                </a:cubicBezTo>
                <a:lnTo>
                  <a:pt x="17066" y="1345406"/>
                </a:lnTo>
                <a:lnTo>
                  <a:pt x="16272" y="1526978"/>
                </a:lnTo>
                <a:lnTo>
                  <a:pt x="89495" y="1531341"/>
                </a:lnTo>
                <a:cubicBezTo>
                  <a:pt x="98932" y="1517390"/>
                  <a:pt x="113852" y="1507446"/>
                  <a:pt x="131963" y="1507528"/>
                </a:cubicBezTo>
                <a:cubicBezTo>
                  <a:pt x="160804" y="1507668"/>
                  <a:pt x="184287" y="1531468"/>
                  <a:pt x="184147" y="1560316"/>
                </a:cubicBezTo>
                <a:cubicBezTo>
                  <a:pt x="184007" y="1589164"/>
                  <a:pt x="160411" y="1612265"/>
                  <a:pt x="131562" y="1612106"/>
                </a:cubicBezTo>
                <a:cubicBezTo>
                  <a:pt x="104704" y="1611979"/>
                  <a:pt x="83556" y="1591570"/>
                  <a:pt x="80764" y="1565472"/>
                </a:cubicBezTo>
                <a:lnTo>
                  <a:pt x="16073" y="1561306"/>
                </a:lnTo>
                <a:lnTo>
                  <a:pt x="15279" y="1757960"/>
                </a:lnTo>
                <a:lnTo>
                  <a:pt x="88503" y="1760144"/>
                </a:lnTo>
                <a:cubicBezTo>
                  <a:pt x="97951" y="1746263"/>
                  <a:pt x="112914" y="1736636"/>
                  <a:pt x="130966" y="1736725"/>
                </a:cubicBezTo>
                <a:cubicBezTo>
                  <a:pt x="159814" y="1736865"/>
                  <a:pt x="183296" y="1760468"/>
                  <a:pt x="183156" y="1789309"/>
                </a:cubicBezTo>
                <a:cubicBezTo>
                  <a:pt x="183017" y="1818157"/>
                  <a:pt x="159217" y="1841259"/>
                  <a:pt x="130375" y="1841106"/>
                </a:cubicBezTo>
                <a:cubicBezTo>
                  <a:pt x="103459" y="1840973"/>
                  <a:pt x="82491" y="1820443"/>
                  <a:pt x="79772" y="1794275"/>
                </a:cubicBezTo>
                <a:lnTo>
                  <a:pt x="15081" y="1792288"/>
                </a:lnTo>
                <a:lnTo>
                  <a:pt x="14089" y="1988941"/>
                </a:lnTo>
                <a:lnTo>
                  <a:pt x="86122" y="1991125"/>
                </a:lnTo>
                <a:cubicBezTo>
                  <a:pt x="95367" y="1976145"/>
                  <a:pt x="111086" y="1965630"/>
                  <a:pt x="129975" y="1965725"/>
                </a:cubicBezTo>
                <a:cubicBezTo>
                  <a:pt x="158823" y="1965865"/>
                  <a:pt x="182109" y="1989265"/>
                  <a:pt x="181969" y="2018113"/>
                </a:cubicBezTo>
                <a:cubicBezTo>
                  <a:pt x="181829" y="2046954"/>
                  <a:pt x="158226" y="2070252"/>
                  <a:pt x="129378" y="2070100"/>
                </a:cubicBezTo>
                <a:cubicBezTo>
                  <a:pt x="103263" y="2069973"/>
                  <a:pt x="82719" y="2050510"/>
                  <a:pt x="78978" y="2025453"/>
                </a:cubicBezTo>
                <a:lnTo>
                  <a:pt x="13891" y="2023269"/>
                </a:lnTo>
                <a:lnTo>
                  <a:pt x="12898" y="2202460"/>
                </a:lnTo>
                <a:lnTo>
                  <a:pt x="92472" y="2209406"/>
                </a:lnTo>
                <a:cubicBezTo>
                  <a:pt x="101919" y="2200332"/>
                  <a:pt x="114652" y="2194655"/>
                  <a:pt x="128788" y="2194719"/>
                </a:cubicBezTo>
                <a:cubicBezTo>
                  <a:pt x="157629" y="2194859"/>
                  <a:pt x="180915" y="2218265"/>
                  <a:pt x="180775" y="2247106"/>
                </a:cubicBezTo>
                <a:cubicBezTo>
                  <a:pt x="180635" y="2275955"/>
                  <a:pt x="157032" y="2299449"/>
                  <a:pt x="128191" y="2299297"/>
                </a:cubicBezTo>
                <a:cubicBezTo>
                  <a:pt x="99345" y="2299157"/>
                  <a:pt x="76258" y="2275554"/>
                  <a:pt x="76398" y="2246713"/>
                </a:cubicBezTo>
                <a:cubicBezTo>
                  <a:pt x="76405" y="2245290"/>
                  <a:pt x="77074" y="2244122"/>
                  <a:pt x="77192" y="2242744"/>
                </a:cubicBezTo>
                <a:lnTo>
                  <a:pt x="12898" y="2236984"/>
                </a:lnTo>
                <a:lnTo>
                  <a:pt x="11906" y="2442966"/>
                </a:lnTo>
                <a:lnTo>
                  <a:pt x="86519" y="2445150"/>
                </a:lnTo>
                <a:cubicBezTo>
                  <a:pt x="96100" y="2432406"/>
                  <a:pt x="110628" y="2423649"/>
                  <a:pt x="127791" y="2423719"/>
                </a:cubicBezTo>
                <a:cubicBezTo>
                  <a:pt x="156639" y="2423858"/>
                  <a:pt x="179924" y="2447455"/>
                  <a:pt x="179784" y="2476303"/>
                </a:cubicBezTo>
                <a:cubicBezTo>
                  <a:pt x="179645" y="2505151"/>
                  <a:pt x="156042" y="2528449"/>
                  <a:pt x="127200" y="2528291"/>
                </a:cubicBezTo>
                <a:cubicBezTo>
                  <a:pt x="99597" y="2528158"/>
                  <a:pt x="77569" y="2506408"/>
                  <a:pt x="75803" y="2479281"/>
                </a:cubicBezTo>
                <a:lnTo>
                  <a:pt x="11708" y="2477097"/>
                </a:lnTo>
                <a:lnTo>
                  <a:pt x="10517" y="2695975"/>
                </a:lnTo>
                <a:lnTo>
                  <a:pt x="80169" y="2681688"/>
                </a:lnTo>
                <a:cubicBezTo>
                  <a:pt x="88816" y="2664581"/>
                  <a:pt x="106137" y="2652617"/>
                  <a:pt x="126603" y="2652713"/>
                </a:cubicBezTo>
                <a:cubicBezTo>
                  <a:pt x="155451" y="2652852"/>
                  <a:pt x="178730" y="2676455"/>
                  <a:pt x="178591" y="2705297"/>
                </a:cubicBezTo>
                <a:cubicBezTo>
                  <a:pt x="178451" y="2734145"/>
                  <a:pt x="155051" y="2757450"/>
                  <a:pt x="126203" y="2757291"/>
                </a:cubicBezTo>
                <a:cubicBezTo>
                  <a:pt x="101899" y="2757170"/>
                  <a:pt x="82314" y="2740114"/>
                  <a:pt x="76597" y="2717603"/>
                </a:cubicBezTo>
                <a:lnTo>
                  <a:pt x="10319" y="2731097"/>
                </a:lnTo>
                <a:lnTo>
                  <a:pt x="9525" y="2906516"/>
                </a:lnTo>
                <a:lnTo>
                  <a:pt x="80566" y="2908897"/>
                </a:lnTo>
                <a:cubicBezTo>
                  <a:pt x="89574" y="2892959"/>
                  <a:pt x="105809" y="2881630"/>
                  <a:pt x="125409" y="2881713"/>
                </a:cubicBezTo>
                <a:cubicBezTo>
                  <a:pt x="154257" y="2881852"/>
                  <a:pt x="177543" y="2905449"/>
                  <a:pt x="177403" y="2934297"/>
                </a:cubicBezTo>
                <a:cubicBezTo>
                  <a:pt x="177263" y="2963145"/>
                  <a:pt x="153857" y="2986246"/>
                  <a:pt x="125016" y="2986088"/>
                </a:cubicBezTo>
                <a:cubicBezTo>
                  <a:pt x="99411" y="2985967"/>
                  <a:pt x="79155" y="2967164"/>
                  <a:pt x="74811" y="2942831"/>
                </a:cubicBezTo>
                <a:lnTo>
                  <a:pt x="9525" y="2940844"/>
                </a:lnTo>
                <a:lnTo>
                  <a:pt x="8533" y="3137497"/>
                </a:lnTo>
                <a:lnTo>
                  <a:pt x="78184" y="3139681"/>
                </a:lnTo>
                <a:cubicBezTo>
                  <a:pt x="86846" y="3122619"/>
                  <a:pt x="103983" y="3110605"/>
                  <a:pt x="124420" y="3110706"/>
                </a:cubicBezTo>
                <a:cubicBezTo>
                  <a:pt x="153267" y="3110846"/>
                  <a:pt x="176552" y="3134449"/>
                  <a:pt x="176413" y="3163291"/>
                </a:cubicBezTo>
                <a:cubicBezTo>
                  <a:pt x="176273" y="3192139"/>
                  <a:pt x="152670" y="3215247"/>
                  <a:pt x="123825" y="3215088"/>
                </a:cubicBezTo>
                <a:cubicBezTo>
                  <a:pt x="98896" y="3214967"/>
                  <a:pt x="79106" y="3197200"/>
                  <a:pt x="74017" y="3173813"/>
                </a:cubicBezTo>
                <a:lnTo>
                  <a:pt x="8334" y="3171825"/>
                </a:lnTo>
                <a:lnTo>
                  <a:pt x="7541" y="3351410"/>
                </a:lnTo>
                <a:lnTo>
                  <a:pt x="83939" y="3358356"/>
                </a:lnTo>
                <a:cubicBezTo>
                  <a:pt x="93574" y="3347130"/>
                  <a:pt x="107280" y="3339846"/>
                  <a:pt x="123229" y="3339903"/>
                </a:cubicBezTo>
                <a:cubicBezTo>
                  <a:pt x="152073" y="3340043"/>
                  <a:pt x="175358" y="3363443"/>
                  <a:pt x="175219" y="3392291"/>
                </a:cubicBezTo>
                <a:cubicBezTo>
                  <a:pt x="175079" y="3421139"/>
                  <a:pt x="151679" y="3444247"/>
                  <a:pt x="122833" y="3444081"/>
                </a:cubicBezTo>
                <a:cubicBezTo>
                  <a:pt x="93988" y="3443942"/>
                  <a:pt x="70503" y="3420739"/>
                  <a:pt x="70644" y="3391891"/>
                </a:cubicBezTo>
                <a:lnTo>
                  <a:pt x="7342" y="3386138"/>
                </a:lnTo>
                <a:lnTo>
                  <a:pt x="6151" y="3591325"/>
                </a:lnTo>
                <a:lnTo>
                  <a:pt x="78581" y="3593706"/>
                </a:lnTo>
                <a:cubicBezTo>
                  <a:pt x="87892" y="3579044"/>
                  <a:pt x="103383" y="3568834"/>
                  <a:pt x="122039" y="3568897"/>
                </a:cubicBezTo>
                <a:cubicBezTo>
                  <a:pt x="150886" y="3569037"/>
                  <a:pt x="174171" y="3592443"/>
                  <a:pt x="174031" y="3621285"/>
                </a:cubicBezTo>
                <a:cubicBezTo>
                  <a:pt x="173892" y="3650132"/>
                  <a:pt x="150485" y="3673462"/>
                  <a:pt x="121642" y="3673278"/>
                </a:cubicBezTo>
                <a:cubicBezTo>
                  <a:pt x="95295" y="3673151"/>
                  <a:pt x="74494" y="3653212"/>
                  <a:pt x="71041" y="3627838"/>
                </a:cubicBezTo>
                <a:lnTo>
                  <a:pt x="6151" y="3625850"/>
                </a:lnTo>
                <a:lnTo>
                  <a:pt x="5159" y="3842741"/>
                </a:lnTo>
                <a:lnTo>
                  <a:pt x="73223" y="3828853"/>
                </a:lnTo>
                <a:cubicBezTo>
                  <a:pt x="81440" y="3810610"/>
                  <a:pt x="99753" y="3797637"/>
                  <a:pt x="121047" y="3797700"/>
                </a:cubicBezTo>
                <a:cubicBezTo>
                  <a:pt x="149895" y="3797840"/>
                  <a:pt x="173377" y="3821436"/>
                  <a:pt x="173238" y="3850285"/>
                </a:cubicBezTo>
                <a:cubicBezTo>
                  <a:pt x="173098" y="3879132"/>
                  <a:pt x="149298" y="3902437"/>
                  <a:pt x="120451" y="3902272"/>
                </a:cubicBezTo>
                <a:cubicBezTo>
                  <a:pt x="96712" y="3902158"/>
                  <a:pt x="77678" y="3886092"/>
                  <a:pt x="71438" y="3864375"/>
                </a:cubicBezTo>
                <a:lnTo>
                  <a:pt x="4961" y="3877869"/>
                </a:lnTo>
                <a:lnTo>
                  <a:pt x="3969" y="4050310"/>
                </a:lnTo>
                <a:lnTo>
                  <a:pt x="75604" y="4052494"/>
                </a:lnTo>
                <a:cubicBezTo>
                  <a:pt x="84811" y="4037343"/>
                  <a:pt x="100833" y="4026580"/>
                  <a:pt x="119856" y="4026694"/>
                </a:cubicBezTo>
                <a:cubicBezTo>
                  <a:pt x="148701" y="4026833"/>
                  <a:pt x="172183" y="4050633"/>
                  <a:pt x="172044" y="4079481"/>
                </a:cubicBezTo>
                <a:cubicBezTo>
                  <a:pt x="171904" y="4108323"/>
                  <a:pt x="148301" y="4131437"/>
                  <a:pt x="119459" y="4131272"/>
                </a:cubicBezTo>
                <a:cubicBezTo>
                  <a:pt x="93450" y="4131145"/>
                  <a:pt x="72926" y="4111727"/>
                  <a:pt x="69056" y="4086822"/>
                </a:cubicBezTo>
                <a:lnTo>
                  <a:pt x="3770" y="4084835"/>
                </a:lnTo>
                <a:lnTo>
                  <a:pt x="2976" y="4281291"/>
                </a:lnTo>
                <a:lnTo>
                  <a:pt x="73223" y="4283475"/>
                </a:lnTo>
                <a:cubicBezTo>
                  <a:pt x="82140" y="4267213"/>
                  <a:pt x="98812" y="4255618"/>
                  <a:pt x="118666" y="4255694"/>
                </a:cubicBezTo>
                <a:cubicBezTo>
                  <a:pt x="147514" y="4255834"/>
                  <a:pt x="170996" y="4279634"/>
                  <a:pt x="170856" y="4308475"/>
                </a:cubicBezTo>
                <a:cubicBezTo>
                  <a:pt x="170717" y="4337323"/>
                  <a:pt x="147114" y="4360437"/>
                  <a:pt x="118269" y="4360266"/>
                </a:cubicBezTo>
                <a:cubicBezTo>
                  <a:pt x="92948" y="4360145"/>
                  <a:pt x="72927" y="4341736"/>
                  <a:pt x="68263" y="4317803"/>
                </a:cubicBezTo>
                <a:lnTo>
                  <a:pt x="2778" y="4315816"/>
                </a:lnTo>
                <a:lnTo>
                  <a:pt x="1984" y="4495203"/>
                </a:lnTo>
                <a:lnTo>
                  <a:pt x="79375" y="4502150"/>
                </a:lnTo>
                <a:cubicBezTo>
                  <a:pt x="88981" y="4491679"/>
                  <a:pt x="102347" y="4484643"/>
                  <a:pt x="117673" y="4484688"/>
                </a:cubicBezTo>
                <a:cubicBezTo>
                  <a:pt x="146517" y="4484827"/>
                  <a:pt x="169999" y="4508627"/>
                  <a:pt x="169859" y="4537475"/>
                </a:cubicBezTo>
                <a:cubicBezTo>
                  <a:pt x="169720" y="4566317"/>
                  <a:pt x="145920" y="4589456"/>
                  <a:pt x="117078" y="4589266"/>
                </a:cubicBezTo>
                <a:cubicBezTo>
                  <a:pt x="88233" y="4589126"/>
                  <a:pt x="65146" y="4565726"/>
                  <a:pt x="65286" y="4536878"/>
                </a:cubicBezTo>
                <a:cubicBezTo>
                  <a:pt x="65288" y="4536364"/>
                  <a:pt x="65665" y="4535996"/>
                  <a:pt x="65683" y="4535488"/>
                </a:cubicBezTo>
                <a:lnTo>
                  <a:pt x="1786" y="4529735"/>
                </a:lnTo>
                <a:lnTo>
                  <a:pt x="794" y="4735316"/>
                </a:lnTo>
                <a:lnTo>
                  <a:pt x="73819" y="4737697"/>
                </a:lnTo>
                <a:cubicBezTo>
                  <a:pt x="83234" y="4723607"/>
                  <a:pt x="98269" y="4713770"/>
                  <a:pt x="116483" y="4713885"/>
                </a:cubicBezTo>
                <a:cubicBezTo>
                  <a:pt x="145329" y="4714024"/>
                  <a:pt x="168812" y="4737424"/>
                  <a:pt x="168672" y="4766272"/>
                </a:cubicBezTo>
                <a:cubicBezTo>
                  <a:pt x="168532" y="4795120"/>
                  <a:pt x="144929" y="4818457"/>
                  <a:pt x="116086" y="4818260"/>
                </a:cubicBezTo>
                <a:cubicBezTo>
                  <a:pt x="89346" y="4818133"/>
                  <a:pt x="68435" y="4797756"/>
                  <a:pt x="65484" y="4771828"/>
                </a:cubicBezTo>
                <a:lnTo>
                  <a:pt x="595" y="4769644"/>
                </a:lnTo>
                <a:lnTo>
                  <a:pt x="0" y="4894663"/>
                </a:lnTo>
                <a:lnTo>
                  <a:pt x="9401762" y="4888110"/>
                </a:lnTo>
                <a:lnTo>
                  <a:pt x="9401762" y="10319"/>
                </a:lnTo>
                <a:lnTo>
                  <a:pt x="23614" y="0"/>
                </a:lnTo>
                <a:close/>
              </a:path>
            </a:pathLst>
          </a:custGeom>
          <a:solidFill>
            <a:schemeClr val="l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20" name="Google Shape;920;p15"/>
          <p:cNvGrpSpPr/>
          <p:nvPr/>
        </p:nvGrpSpPr>
        <p:grpSpPr>
          <a:xfrm>
            <a:off x="1265424" y="1164236"/>
            <a:ext cx="9954131" cy="4987129"/>
            <a:chOff x="908437" y="1324616"/>
            <a:chExt cx="8760897" cy="4144543"/>
          </a:xfrm>
        </p:grpSpPr>
        <p:sp>
          <p:nvSpPr>
            <p:cNvPr id="921" name="Google Shape;921;p15"/>
            <p:cNvSpPr/>
            <p:nvPr/>
          </p:nvSpPr>
          <p:spPr>
            <a:xfrm>
              <a:off x="908437" y="1324616"/>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2" name="Google Shape;922;p15"/>
            <p:cNvSpPr/>
            <p:nvPr/>
          </p:nvSpPr>
          <p:spPr>
            <a:xfrm>
              <a:off x="908437" y="3270948"/>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3" name="Google Shape;923;p15"/>
            <p:cNvSpPr/>
            <p:nvPr/>
          </p:nvSpPr>
          <p:spPr>
            <a:xfrm>
              <a:off x="908437" y="2297779"/>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4" name="Google Shape;924;p15"/>
            <p:cNvSpPr/>
            <p:nvPr/>
          </p:nvSpPr>
          <p:spPr>
            <a:xfrm>
              <a:off x="908437" y="4244111"/>
              <a:ext cx="8760897" cy="8591"/>
            </a:xfrm>
            <a:custGeom>
              <a:rect b="b" l="l" r="r" t="t"/>
              <a:pathLst>
                <a:path extrusionOk="0" h="8591" w="8760897">
                  <a:moveTo>
                    <a:pt x="0" y="8591"/>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5" name="Google Shape;925;p15"/>
            <p:cNvSpPr/>
            <p:nvPr/>
          </p:nvSpPr>
          <p:spPr>
            <a:xfrm>
              <a:off x="908437" y="181119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6" name="Google Shape;926;p15"/>
            <p:cNvSpPr/>
            <p:nvPr/>
          </p:nvSpPr>
          <p:spPr>
            <a:xfrm>
              <a:off x="908437" y="3757529"/>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7" name="Google Shape;927;p15"/>
            <p:cNvSpPr/>
            <p:nvPr/>
          </p:nvSpPr>
          <p:spPr>
            <a:xfrm>
              <a:off x="908437" y="278436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8" name="Google Shape;928;p15"/>
            <p:cNvSpPr/>
            <p:nvPr/>
          </p:nvSpPr>
          <p:spPr>
            <a:xfrm>
              <a:off x="908437" y="4730693"/>
              <a:ext cx="8760897" cy="8591"/>
            </a:xfrm>
            <a:custGeom>
              <a:rect b="b" l="l" r="r" t="t"/>
              <a:pathLst>
                <a:path extrusionOk="0" h="8591" w="8760897">
                  <a:moveTo>
                    <a:pt x="0" y="8591"/>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9" name="Google Shape;929;p15"/>
            <p:cNvSpPr/>
            <p:nvPr/>
          </p:nvSpPr>
          <p:spPr>
            <a:xfrm>
              <a:off x="908437" y="5217274"/>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0" name="Google Shape;930;p15"/>
            <p:cNvSpPr/>
            <p:nvPr/>
          </p:nvSpPr>
          <p:spPr>
            <a:xfrm>
              <a:off x="908437" y="1567910"/>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1" name="Google Shape;931;p15"/>
            <p:cNvSpPr/>
            <p:nvPr/>
          </p:nvSpPr>
          <p:spPr>
            <a:xfrm>
              <a:off x="908437" y="3514235"/>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2" name="Google Shape;932;p15"/>
            <p:cNvSpPr/>
            <p:nvPr/>
          </p:nvSpPr>
          <p:spPr>
            <a:xfrm>
              <a:off x="908437" y="2541073"/>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3" name="Google Shape;933;p15"/>
            <p:cNvSpPr/>
            <p:nvPr/>
          </p:nvSpPr>
          <p:spPr>
            <a:xfrm>
              <a:off x="908437" y="4487398"/>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4" name="Google Shape;934;p15"/>
            <p:cNvSpPr/>
            <p:nvPr/>
          </p:nvSpPr>
          <p:spPr>
            <a:xfrm>
              <a:off x="908437" y="2054491"/>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5" name="Google Shape;935;p15"/>
            <p:cNvSpPr/>
            <p:nvPr/>
          </p:nvSpPr>
          <p:spPr>
            <a:xfrm>
              <a:off x="908437" y="400081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6" name="Google Shape;936;p15"/>
            <p:cNvSpPr/>
            <p:nvPr/>
          </p:nvSpPr>
          <p:spPr>
            <a:xfrm>
              <a:off x="908437" y="3027654"/>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7" name="Google Shape;937;p15"/>
            <p:cNvSpPr/>
            <p:nvPr/>
          </p:nvSpPr>
          <p:spPr>
            <a:xfrm>
              <a:off x="908437" y="497398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8" name="Google Shape;938;p15"/>
            <p:cNvSpPr/>
            <p:nvPr/>
          </p:nvSpPr>
          <p:spPr>
            <a:xfrm>
              <a:off x="908437" y="5460562"/>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39" name="Google Shape;939;p15"/>
          <p:cNvSpPr/>
          <p:nvPr/>
        </p:nvSpPr>
        <p:spPr>
          <a:xfrm>
            <a:off x="1667750" y="28729"/>
            <a:ext cx="419089" cy="993914"/>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0" name="Google Shape;940;p15"/>
          <p:cNvSpPr/>
          <p:nvPr>
            <p:ph idx="2" type="pic"/>
          </p:nvPr>
        </p:nvSpPr>
        <p:spPr>
          <a:xfrm>
            <a:off x="6593750" y="964413"/>
            <a:ext cx="4121400" cy="5130900"/>
          </a:xfrm>
          <a:prstGeom prst="rect">
            <a:avLst/>
          </a:prstGeom>
          <a:noFill/>
          <a:ln>
            <a:noFill/>
          </a:ln>
        </p:spPr>
      </p:sp>
      <p:sp>
        <p:nvSpPr>
          <p:cNvPr id="941" name="Google Shape;941;p15"/>
          <p:cNvSpPr txBox="1"/>
          <p:nvPr>
            <p:ph type="title"/>
          </p:nvPr>
        </p:nvSpPr>
        <p:spPr>
          <a:xfrm>
            <a:off x="1530150" y="1036175"/>
            <a:ext cx="4707300" cy="16458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sz="74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942" name="Google Shape;942;p15"/>
          <p:cNvSpPr txBox="1"/>
          <p:nvPr>
            <p:ph idx="1" type="body"/>
          </p:nvPr>
        </p:nvSpPr>
        <p:spPr>
          <a:xfrm>
            <a:off x="1530150" y="2798800"/>
            <a:ext cx="4707300" cy="35304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943" name="Google Shape;943;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spTree>
      <p:nvGrpSpPr>
        <p:cNvPr id="944" name="Shape 944"/>
        <p:cNvGrpSpPr/>
        <p:nvPr/>
      </p:nvGrpSpPr>
      <p:grpSpPr>
        <a:xfrm>
          <a:off x="0" y="0"/>
          <a:ext cx="0" cy="0"/>
          <a:chOff x="0" y="0"/>
          <a:chExt cx="0" cy="0"/>
        </a:xfrm>
      </p:grpSpPr>
      <p:grpSp>
        <p:nvGrpSpPr>
          <p:cNvPr id="945" name="Google Shape;945;p16"/>
          <p:cNvGrpSpPr/>
          <p:nvPr/>
        </p:nvGrpSpPr>
        <p:grpSpPr>
          <a:xfrm>
            <a:off x="-14298" y="-1175"/>
            <a:ext cx="12230660" cy="6862785"/>
            <a:chOff x="-14298" y="-1175"/>
            <a:chExt cx="12230660" cy="6862785"/>
          </a:xfrm>
        </p:grpSpPr>
        <p:sp>
          <p:nvSpPr>
            <p:cNvPr id="946" name="Google Shape;946;p16"/>
            <p:cNvSpPr/>
            <p:nvPr/>
          </p:nvSpPr>
          <p:spPr>
            <a:xfrm rot="5400000">
              <a:off x="-1057068" y="3371761"/>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47" name="Google Shape;947;p16"/>
            <p:cNvSpPr/>
            <p:nvPr/>
          </p:nvSpPr>
          <p:spPr>
            <a:xfrm rot="5400000">
              <a:off x="-1227653"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48" name="Google Shape;948;p16"/>
            <p:cNvSpPr/>
            <p:nvPr/>
          </p:nvSpPr>
          <p:spPr>
            <a:xfrm rot="5400000">
              <a:off x="-140680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49" name="Google Shape;949;p16"/>
            <p:cNvSpPr/>
            <p:nvPr/>
          </p:nvSpPr>
          <p:spPr>
            <a:xfrm rot="5400000">
              <a:off x="-158595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50" name="Google Shape;950;p16"/>
            <p:cNvSpPr/>
            <p:nvPr/>
          </p:nvSpPr>
          <p:spPr>
            <a:xfrm rot="5400000">
              <a:off x="-176510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51" name="Google Shape;951;p16"/>
            <p:cNvSpPr/>
            <p:nvPr/>
          </p:nvSpPr>
          <p:spPr>
            <a:xfrm rot="5400000">
              <a:off x="-194425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52" name="Google Shape;952;p16"/>
            <p:cNvSpPr/>
            <p:nvPr/>
          </p:nvSpPr>
          <p:spPr>
            <a:xfrm rot="5400000">
              <a:off x="-212340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53" name="Google Shape;953;p16"/>
            <p:cNvSpPr/>
            <p:nvPr/>
          </p:nvSpPr>
          <p:spPr>
            <a:xfrm rot="5400000">
              <a:off x="-230255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54" name="Google Shape;954;p16"/>
            <p:cNvSpPr/>
            <p:nvPr/>
          </p:nvSpPr>
          <p:spPr>
            <a:xfrm rot="5400000">
              <a:off x="-248170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55" name="Google Shape;955;p16"/>
            <p:cNvSpPr/>
            <p:nvPr/>
          </p:nvSpPr>
          <p:spPr>
            <a:xfrm rot="5400000">
              <a:off x="-266085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56" name="Google Shape;956;p16"/>
            <p:cNvSpPr/>
            <p:nvPr/>
          </p:nvSpPr>
          <p:spPr>
            <a:xfrm rot="5400000">
              <a:off x="-2840007"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57" name="Google Shape;957;p16"/>
            <p:cNvSpPr/>
            <p:nvPr/>
          </p:nvSpPr>
          <p:spPr>
            <a:xfrm rot="5400000">
              <a:off x="-3019157"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58" name="Google Shape;958;p16"/>
            <p:cNvSpPr/>
            <p:nvPr/>
          </p:nvSpPr>
          <p:spPr>
            <a:xfrm rot="5400000">
              <a:off x="-3198307"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59" name="Google Shape;959;p16"/>
            <p:cNvSpPr/>
            <p:nvPr/>
          </p:nvSpPr>
          <p:spPr>
            <a:xfrm rot="5400000">
              <a:off x="-3377458"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60" name="Google Shape;960;p16"/>
            <p:cNvSpPr/>
            <p:nvPr/>
          </p:nvSpPr>
          <p:spPr>
            <a:xfrm rot="5400000">
              <a:off x="1433921" y="3370536"/>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61" name="Google Shape;961;p16"/>
            <p:cNvSpPr/>
            <p:nvPr/>
          </p:nvSpPr>
          <p:spPr>
            <a:xfrm rot="5400000">
              <a:off x="1263336"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62" name="Google Shape;962;p16"/>
            <p:cNvSpPr/>
            <p:nvPr/>
          </p:nvSpPr>
          <p:spPr>
            <a:xfrm rot="5400000">
              <a:off x="1084185"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63" name="Google Shape;963;p16"/>
            <p:cNvSpPr/>
            <p:nvPr/>
          </p:nvSpPr>
          <p:spPr>
            <a:xfrm rot="5400000">
              <a:off x="905035"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64" name="Google Shape;964;p16"/>
            <p:cNvSpPr/>
            <p:nvPr/>
          </p:nvSpPr>
          <p:spPr>
            <a:xfrm rot="5400000">
              <a:off x="725884"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65" name="Google Shape;965;p16"/>
            <p:cNvSpPr/>
            <p:nvPr/>
          </p:nvSpPr>
          <p:spPr>
            <a:xfrm rot="5400000">
              <a:off x="546734"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66" name="Google Shape;966;p16"/>
            <p:cNvSpPr/>
            <p:nvPr/>
          </p:nvSpPr>
          <p:spPr>
            <a:xfrm rot="5400000">
              <a:off x="367584"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67" name="Google Shape;967;p16"/>
            <p:cNvSpPr/>
            <p:nvPr/>
          </p:nvSpPr>
          <p:spPr>
            <a:xfrm rot="5400000">
              <a:off x="188433"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68" name="Google Shape;968;p16"/>
            <p:cNvSpPr/>
            <p:nvPr/>
          </p:nvSpPr>
          <p:spPr>
            <a:xfrm rot="5400000">
              <a:off x="9283"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69" name="Google Shape;969;p16"/>
            <p:cNvSpPr/>
            <p:nvPr/>
          </p:nvSpPr>
          <p:spPr>
            <a:xfrm rot="5400000">
              <a:off x="-169867"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70" name="Google Shape;970;p16"/>
            <p:cNvSpPr/>
            <p:nvPr/>
          </p:nvSpPr>
          <p:spPr>
            <a:xfrm rot="5400000">
              <a:off x="-349018"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71" name="Google Shape;971;p16"/>
            <p:cNvSpPr/>
            <p:nvPr/>
          </p:nvSpPr>
          <p:spPr>
            <a:xfrm rot="5400000">
              <a:off x="-528168"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72" name="Google Shape;972;p16"/>
            <p:cNvSpPr/>
            <p:nvPr/>
          </p:nvSpPr>
          <p:spPr>
            <a:xfrm rot="5400000">
              <a:off x="-707318"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73" name="Google Shape;973;p16"/>
            <p:cNvSpPr/>
            <p:nvPr/>
          </p:nvSpPr>
          <p:spPr>
            <a:xfrm rot="5400000">
              <a:off x="-886469"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74" name="Google Shape;974;p16"/>
            <p:cNvSpPr/>
            <p:nvPr/>
          </p:nvSpPr>
          <p:spPr>
            <a:xfrm rot="5400000">
              <a:off x="3924910" y="3372374"/>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75" name="Google Shape;975;p16"/>
            <p:cNvSpPr/>
            <p:nvPr/>
          </p:nvSpPr>
          <p:spPr>
            <a:xfrm rot="5400000">
              <a:off x="3754324"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76" name="Google Shape;976;p16"/>
            <p:cNvSpPr/>
            <p:nvPr/>
          </p:nvSpPr>
          <p:spPr>
            <a:xfrm rot="5400000">
              <a:off x="3575174"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77" name="Google Shape;977;p16"/>
            <p:cNvSpPr/>
            <p:nvPr/>
          </p:nvSpPr>
          <p:spPr>
            <a:xfrm rot="5400000">
              <a:off x="3396024"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78" name="Google Shape;978;p16"/>
            <p:cNvSpPr/>
            <p:nvPr/>
          </p:nvSpPr>
          <p:spPr>
            <a:xfrm rot="5400000">
              <a:off x="3216873"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79" name="Google Shape;979;p16"/>
            <p:cNvSpPr/>
            <p:nvPr/>
          </p:nvSpPr>
          <p:spPr>
            <a:xfrm rot="5400000">
              <a:off x="3037723"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80" name="Google Shape;980;p16"/>
            <p:cNvSpPr/>
            <p:nvPr/>
          </p:nvSpPr>
          <p:spPr>
            <a:xfrm rot="5400000">
              <a:off x="2858573"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81" name="Google Shape;981;p16"/>
            <p:cNvSpPr/>
            <p:nvPr/>
          </p:nvSpPr>
          <p:spPr>
            <a:xfrm rot="5400000">
              <a:off x="2679422"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82" name="Google Shape;982;p16"/>
            <p:cNvSpPr/>
            <p:nvPr/>
          </p:nvSpPr>
          <p:spPr>
            <a:xfrm rot="5400000">
              <a:off x="2500272"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83" name="Google Shape;983;p16"/>
            <p:cNvSpPr/>
            <p:nvPr/>
          </p:nvSpPr>
          <p:spPr>
            <a:xfrm rot="5400000">
              <a:off x="2321122"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84" name="Google Shape;984;p16"/>
            <p:cNvSpPr/>
            <p:nvPr/>
          </p:nvSpPr>
          <p:spPr>
            <a:xfrm rot="5400000">
              <a:off x="2141971"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85" name="Google Shape;985;p16"/>
            <p:cNvSpPr/>
            <p:nvPr/>
          </p:nvSpPr>
          <p:spPr>
            <a:xfrm rot="5400000">
              <a:off x="1962821"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86" name="Google Shape;986;p16"/>
            <p:cNvSpPr/>
            <p:nvPr/>
          </p:nvSpPr>
          <p:spPr>
            <a:xfrm rot="5400000">
              <a:off x="1783670"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87" name="Google Shape;987;p16"/>
            <p:cNvSpPr/>
            <p:nvPr/>
          </p:nvSpPr>
          <p:spPr>
            <a:xfrm rot="5400000">
              <a:off x="1604520"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88" name="Google Shape;988;p16"/>
            <p:cNvSpPr/>
            <p:nvPr/>
          </p:nvSpPr>
          <p:spPr>
            <a:xfrm rot="5400000">
              <a:off x="6415899" y="3371149"/>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89" name="Google Shape;989;p16"/>
            <p:cNvSpPr/>
            <p:nvPr/>
          </p:nvSpPr>
          <p:spPr>
            <a:xfrm rot="5400000">
              <a:off x="6245313"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90" name="Google Shape;990;p16"/>
            <p:cNvSpPr/>
            <p:nvPr/>
          </p:nvSpPr>
          <p:spPr>
            <a:xfrm rot="5400000">
              <a:off x="6066163"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91" name="Google Shape;991;p16"/>
            <p:cNvSpPr/>
            <p:nvPr/>
          </p:nvSpPr>
          <p:spPr>
            <a:xfrm rot="5400000">
              <a:off x="5887013"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92" name="Google Shape;992;p16"/>
            <p:cNvSpPr/>
            <p:nvPr/>
          </p:nvSpPr>
          <p:spPr>
            <a:xfrm rot="5400000">
              <a:off x="5707862"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93" name="Google Shape;993;p16"/>
            <p:cNvSpPr/>
            <p:nvPr/>
          </p:nvSpPr>
          <p:spPr>
            <a:xfrm rot="5400000">
              <a:off x="5528712"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94" name="Google Shape;994;p16"/>
            <p:cNvSpPr/>
            <p:nvPr/>
          </p:nvSpPr>
          <p:spPr>
            <a:xfrm rot="5400000">
              <a:off x="5349561"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95" name="Google Shape;995;p16"/>
            <p:cNvSpPr/>
            <p:nvPr/>
          </p:nvSpPr>
          <p:spPr>
            <a:xfrm rot="5400000">
              <a:off x="5170411"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96" name="Google Shape;996;p16"/>
            <p:cNvSpPr/>
            <p:nvPr/>
          </p:nvSpPr>
          <p:spPr>
            <a:xfrm rot="5400000">
              <a:off x="4991261"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97" name="Google Shape;997;p16"/>
            <p:cNvSpPr/>
            <p:nvPr/>
          </p:nvSpPr>
          <p:spPr>
            <a:xfrm rot="5400000">
              <a:off x="4812110"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98" name="Google Shape;998;p16"/>
            <p:cNvSpPr/>
            <p:nvPr/>
          </p:nvSpPr>
          <p:spPr>
            <a:xfrm rot="5400000">
              <a:off x="4632960"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99" name="Google Shape;999;p16"/>
            <p:cNvSpPr/>
            <p:nvPr/>
          </p:nvSpPr>
          <p:spPr>
            <a:xfrm rot="5400000">
              <a:off x="4453810"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00" name="Google Shape;1000;p16"/>
            <p:cNvSpPr/>
            <p:nvPr/>
          </p:nvSpPr>
          <p:spPr>
            <a:xfrm rot="5400000">
              <a:off x="4274659"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01" name="Google Shape;1001;p16"/>
            <p:cNvSpPr/>
            <p:nvPr/>
          </p:nvSpPr>
          <p:spPr>
            <a:xfrm rot="5400000">
              <a:off x="4095509"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02" name="Google Shape;1002;p16"/>
            <p:cNvSpPr/>
            <p:nvPr/>
          </p:nvSpPr>
          <p:spPr>
            <a:xfrm rot="5400000">
              <a:off x="7831986" y="3372986"/>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03" name="Google Shape;1003;p16"/>
            <p:cNvSpPr/>
            <p:nvPr/>
          </p:nvSpPr>
          <p:spPr>
            <a:xfrm rot="5400000">
              <a:off x="7661400"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04" name="Google Shape;1004;p16"/>
            <p:cNvSpPr/>
            <p:nvPr/>
          </p:nvSpPr>
          <p:spPr>
            <a:xfrm rot="5400000">
              <a:off x="7482250"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05" name="Google Shape;1005;p16"/>
            <p:cNvSpPr/>
            <p:nvPr/>
          </p:nvSpPr>
          <p:spPr>
            <a:xfrm rot="5400000">
              <a:off x="7303099"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06" name="Google Shape;1006;p16"/>
            <p:cNvSpPr/>
            <p:nvPr/>
          </p:nvSpPr>
          <p:spPr>
            <a:xfrm rot="5400000">
              <a:off x="7123949"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07" name="Google Shape;1007;p16"/>
            <p:cNvSpPr/>
            <p:nvPr/>
          </p:nvSpPr>
          <p:spPr>
            <a:xfrm rot="5400000">
              <a:off x="6944798"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08" name="Google Shape;1008;p16"/>
            <p:cNvSpPr/>
            <p:nvPr/>
          </p:nvSpPr>
          <p:spPr>
            <a:xfrm rot="5400000">
              <a:off x="6765648"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09" name="Google Shape;1009;p16"/>
            <p:cNvSpPr/>
            <p:nvPr/>
          </p:nvSpPr>
          <p:spPr>
            <a:xfrm rot="5400000">
              <a:off x="6586498"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10" name="Google Shape;1010;p16"/>
            <p:cNvSpPr/>
            <p:nvPr/>
          </p:nvSpPr>
          <p:spPr>
            <a:xfrm rot="5400000">
              <a:off x="871918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11" name="Google Shape;1011;p16"/>
            <p:cNvSpPr/>
            <p:nvPr/>
          </p:nvSpPr>
          <p:spPr>
            <a:xfrm rot="5400000">
              <a:off x="854003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12" name="Google Shape;1012;p16"/>
            <p:cNvSpPr/>
            <p:nvPr/>
          </p:nvSpPr>
          <p:spPr>
            <a:xfrm rot="5400000">
              <a:off x="836088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13" name="Google Shape;1013;p16"/>
            <p:cNvSpPr/>
            <p:nvPr/>
          </p:nvSpPr>
          <p:spPr>
            <a:xfrm rot="5400000">
              <a:off x="818173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14" name="Google Shape;1014;p16"/>
            <p:cNvSpPr/>
            <p:nvPr/>
          </p:nvSpPr>
          <p:spPr>
            <a:xfrm rot="5400000">
              <a:off x="800258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sp>
        <p:nvSpPr>
          <p:cNvPr id="1015" name="Google Shape;1015;p16"/>
          <p:cNvSpPr/>
          <p:nvPr/>
        </p:nvSpPr>
        <p:spPr>
          <a:xfrm>
            <a:off x="577408" y="581959"/>
            <a:ext cx="11185570" cy="5868132"/>
          </a:xfrm>
          <a:custGeom>
            <a:rect b="b" l="l" r="r" t="t"/>
            <a:pathLst>
              <a:path extrusionOk="0" h="4994155" w="9519634">
                <a:moveTo>
                  <a:pt x="0" y="0"/>
                </a:moveTo>
                <a:lnTo>
                  <a:pt x="0" y="4980579"/>
                </a:lnTo>
                <a:cubicBezTo>
                  <a:pt x="36519" y="4987430"/>
                  <a:pt x="106877" y="4991919"/>
                  <a:pt x="128981" y="4980579"/>
                </a:cubicBezTo>
                <a:cubicBezTo>
                  <a:pt x="144628" y="4972552"/>
                  <a:pt x="157467" y="4960652"/>
                  <a:pt x="173831" y="4953794"/>
                </a:cubicBezTo>
                <a:cubicBezTo>
                  <a:pt x="188265" y="4947736"/>
                  <a:pt x="213385" y="4923200"/>
                  <a:pt x="228797" y="4924222"/>
                </a:cubicBezTo>
                <a:cubicBezTo>
                  <a:pt x="258432" y="4926197"/>
                  <a:pt x="268224" y="4984560"/>
                  <a:pt x="293884" y="4991494"/>
                </a:cubicBezTo>
                <a:cubicBezTo>
                  <a:pt x="306337" y="4994859"/>
                  <a:pt x="320612" y="4978978"/>
                  <a:pt x="328212" y="4974032"/>
                </a:cubicBezTo>
                <a:cubicBezTo>
                  <a:pt x="344367" y="4963516"/>
                  <a:pt x="417557" y="4930089"/>
                  <a:pt x="433781" y="4931169"/>
                </a:cubicBezTo>
                <a:cubicBezTo>
                  <a:pt x="467081" y="4933385"/>
                  <a:pt x="459721" y="4990192"/>
                  <a:pt x="489744" y="4987925"/>
                </a:cubicBezTo>
                <a:cubicBezTo>
                  <a:pt x="515487" y="4985976"/>
                  <a:pt x="541630" y="4965275"/>
                  <a:pt x="567531" y="4963319"/>
                </a:cubicBezTo>
                <a:cubicBezTo>
                  <a:pt x="577996" y="4962525"/>
                  <a:pt x="593655" y="4960328"/>
                  <a:pt x="604044" y="4962525"/>
                </a:cubicBezTo>
                <a:cubicBezTo>
                  <a:pt x="610857" y="4963967"/>
                  <a:pt x="616579" y="4971371"/>
                  <a:pt x="623487" y="4970463"/>
                </a:cubicBezTo>
                <a:cubicBezTo>
                  <a:pt x="626580" y="4970050"/>
                  <a:pt x="627342" y="4964716"/>
                  <a:pt x="630434" y="4964310"/>
                </a:cubicBezTo>
                <a:cubicBezTo>
                  <a:pt x="642639" y="4962703"/>
                  <a:pt x="661378" y="4974959"/>
                  <a:pt x="676275" y="4973835"/>
                </a:cubicBezTo>
                <a:cubicBezTo>
                  <a:pt x="692436" y="4972609"/>
                  <a:pt x="697713" y="4952111"/>
                  <a:pt x="713975" y="4953197"/>
                </a:cubicBezTo>
                <a:cubicBezTo>
                  <a:pt x="766655" y="4956702"/>
                  <a:pt x="824109" y="4933690"/>
                  <a:pt x="881259" y="4931169"/>
                </a:cubicBezTo>
                <a:cubicBezTo>
                  <a:pt x="900652" y="4930312"/>
                  <a:pt x="904208" y="4947317"/>
                  <a:pt x="919556" y="4953591"/>
                </a:cubicBezTo>
                <a:cubicBezTo>
                  <a:pt x="927703" y="4956925"/>
                  <a:pt x="955935" y="4962697"/>
                  <a:pt x="965200" y="4963319"/>
                </a:cubicBezTo>
                <a:cubicBezTo>
                  <a:pt x="981894" y="4964430"/>
                  <a:pt x="1014203" y="4946593"/>
                  <a:pt x="1028497" y="4957560"/>
                </a:cubicBezTo>
                <a:cubicBezTo>
                  <a:pt x="1041813" y="4967777"/>
                  <a:pt x="1048163" y="4989513"/>
                  <a:pt x="1066006" y="4993279"/>
                </a:cubicBezTo>
                <a:cubicBezTo>
                  <a:pt x="1101681" y="5000822"/>
                  <a:pt x="1121435" y="4957159"/>
                  <a:pt x="1154309" y="4959350"/>
                </a:cubicBezTo>
                <a:cubicBezTo>
                  <a:pt x="1168603" y="4960296"/>
                  <a:pt x="1182472" y="4969523"/>
                  <a:pt x="1196575" y="4972050"/>
                </a:cubicBezTo>
                <a:cubicBezTo>
                  <a:pt x="1260901" y="4983563"/>
                  <a:pt x="1342860" y="4975943"/>
                  <a:pt x="1408506" y="4973041"/>
                </a:cubicBezTo>
                <a:cubicBezTo>
                  <a:pt x="1453604" y="4971047"/>
                  <a:pt x="1498899" y="4979683"/>
                  <a:pt x="1544041" y="4978597"/>
                </a:cubicBezTo>
                <a:cubicBezTo>
                  <a:pt x="1579194" y="4977746"/>
                  <a:pt x="1609433" y="4970234"/>
                  <a:pt x="1641272" y="4961928"/>
                </a:cubicBezTo>
                <a:cubicBezTo>
                  <a:pt x="1662983" y="4956264"/>
                  <a:pt x="1692878" y="4972063"/>
                  <a:pt x="1713503" y="4973435"/>
                </a:cubicBezTo>
                <a:cubicBezTo>
                  <a:pt x="1740497" y="4975232"/>
                  <a:pt x="1768488" y="4950486"/>
                  <a:pt x="1794269" y="4952207"/>
                </a:cubicBezTo>
                <a:cubicBezTo>
                  <a:pt x="1808226" y="4953134"/>
                  <a:pt x="1809141" y="4971041"/>
                  <a:pt x="1819472" y="4973835"/>
                </a:cubicBezTo>
                <a:cubicBezTo>
                  <a:pt x="1828235" y="4976203"/>
                  <a:pt x="1841068" y="4963529"/>
                  <a:pt x="1849831" y="4965897"/>
                </a:cubicBezTo>
                <a:cubicBezTo>
                  <a:pt x="1857178" y="4967879"/>
                  <a:pt x="1868380" y="4978591"/>
                  <a:pt x="1878806" y="4977803"/>
                </a:cubicBezTo>
                <a:cubicBezTo>
                  <a:pt x="1891481" y="4976845"/>
                  <a:pt x="1947824" y="4945342"/>
                  <a:pt x="1950441" y="4946053"/>
                </a:cubicBezTo>
                <a:cubicBezTo>
                  <a:pt x="1968938" y="4951051"/>
                  <a:pt x="1981257" y="4968120"/>
                  <a:pt x="2005406" y="4966291"/>
                </a:cubicBezTo>
                <a:cubicBezTo>
                  <a:pt x="2051977" y="4962773"/>
                  <a:pt x="2091690" y="4971981"/>
                  <a:pt x="2137366" y="4975022"/>
                </a:cubicBezTo>
                <a:cubicBezTo>
                  <a:pt x="2159730" y="4976514"/>
                  <a:pt x="2198421" y="4952562"/>
                  <a:pt x="2217934" y="4960538"/>
                </a:cubicBezTo>
                <a:cubicBezTo>
                  <a:pt x="2226297" y="4963961"/>
                  <a:pt x="2232159" y="4974863"/>
                  <a:pt x="2243531" y="4975619"/>
                </a:cubicBezTo>
                <a:cubicBezTo>
                  <a:pt x="2256466" y="4976483"/>
                  <a:pt x="2270023" y="4965516"/>
                  <a:pt x="2283816" y="4964907"/>
                </a:cubicBezTo>
                <a:cubicBezTo>
                  <a:pt x="2315090" y="4963522"/>
                  <a:pt x="2344934" y="4976711"/>
                  <a:pt x="2376284" y="4971054"/>
                </a:cubicBezTo>
                <a:cubicBezTo>
                  <a:pt x="2407209" y="4965478"/>
                  <a:pt x="2442642" y="4945755"/>
                  <a:pt x="2473916" y="4947838"/>
                </a:cubicBezTo>
                <a:cubicBezTo>
                  <a:pt x="2496776" y="4949362"/>
                  <a:pt x="2513419" y="4973587"/>
                  <a:pt x="2535034" y="4975022"/>
                </a:cubicBezTo>
                <a:cubicBezTo>
                  <a:pt x="2589505" y="4978648"/>
                  <a:pt x="2640165" y="4945539"/>
                  <a:pt x="2692597" y="4949032"/>
                </a:cubicBezTo>
                <a:cubicBezTo>
                  <a:pt x="2718975" y="4950784"/>
                  <a:pt x="2739962" y="4972558"/>
                  <a:pt x="2773953" y="4971054"/>
                </a:cubicBezTo>
                <a:cubicBezTo>
                  <a:pt x="2815781" y="4969206"/>
                  <a:pt x="2865787" y="4960131"/>
                  <a:pt x="2904528" y="4950022"/>
                </a:cubicBezTo>
                <a:cubicBezTo>
                  <a:pt x="2943574" y="4939830"/>
                  <a:pt x="2979325" y="4918577"/>
                  <a:pt x="3022397" y="4921447"/>
                </a:cubicBezTo>
                <a:cubicBezTo>
                  <a:pt x="3085643" y="4925657"/>
                  <a:pt x="3143352" y="4945253"/>
                  <a:pt x="3207144" y="4933747"/>
                </a:cubicBezTo>
                <a:cubicBezTo>
                  <a:pt x="3222460" y="4930985"/>
                  <a:pt x="3280442" y="4923549"/>
                  <a:pt x="3288106" y="4912519"/>
                </a:cubicBezTo>
                <a:cubicBezTo>
                  <a:pt x="3291694" y="4907350"/>
                  <a:pt x="3289306" y="4880382"/>
                  <a:pt x="3293859" y="4876400"/>
                </a:cubicBezTo>
                <a:cubicBezTo>
                  <a:pt x="3296482" y="4874108"/>
                  <a:pt x="3300355" y="4879048"/>
                  <a:pt x="3303588" y="4880369"/>
                </a:cubicBezTo>
                <a:cubicBezTo>
                  <a:pt x="3330778" y="4891494"/>
                  <a:pt x="3355696" y="4916970"/>
                  <a:pt x="3387128" y="4919066"/>
                </a:cubicBezTo>
                <a:cubicBezTo>
                  <a:pt x="3443021" y="4922787"/>
                  <a:pt x="3501644" y="4918533"/>
                  <a:pt x="3558578" y="4930572"/>
                </a:cubicBezTo>
                <a:cubicBezTo>
                  <a:pt x="3579031" y="4934896"/>
                  <a:pt x="3612274" y="4954016"/>
                  <a:pt x="3629819" y="4955179"/>
                </a:cubicBezTo>
                <a:cubicBezTo>
                  <a:pt x="3646830" y="4956315"/>
                  <a:pt x="3672650" y="4961370"/>
                  <a:pt x="3689744" y="4952600"/>
                </a:cubicBezTo>
                <a:cubicBezTo>
                  <a:pt x="3707187" y="4943653"/>
                  <a:pt x="3728447" y="4903902"/>
                  <a:pt x="3752253" y="4910335"/>
                </a:cubicBezTo>
                <a:cubicBezTo>
                  <a:pt x="3760171" y="4912475"/>
                  <a:pt x="3770345" y="4921517"/>
                  <a:pt x="3781222" y="4922241"/>
                </a:cubicBezTo>
                <a:cubicBezTo>
                  <a:pt x="3845573" y="4926527"/>
                  <a:pt x="3917461" y="4920380"/>
                  <a:pt x="3980853" y="4908944"/>
                </a:cubicBezTo>
                <a:cubicBezTo>
                  <a:pt x="4002113" y="4905109"/>
                  <a:pt x="4022541" y="4888586"/>
                  <a:pt x="4045147" y="4890091"/>
                </a:cubicBezTo>
                <a:cubicBezTo>
                  <a:pt x="4094029" y="4893349"/>
                  <a:pt x="4145623" y="4886859"/>
                  <a:pt x="4194175" y="4890091"/>
                </a:cubicBezTo>
                <a:cubicBezTo>
                  <a:pt x="4227348" y="4892301"/>
                  <a:pt x="4256786" y="4895577"/>
                  <a:pt x="4290016" y="4893069"/>
                </a:cubicBezTo>
                <a:cubicBezTo>
                  <a:pt x="4313492" y="4891298"/>
                  <a:pt x="4335088" y="4875155"/>
                  <a:pt x="4357885" y="4871041"/>
                </a:cubicBezTo>
                <a:cubicBezTo>
                  <a:pt x="4373550" y="4868215"/>
                  <a:pt x="4389018" y="4866520"/>
                  <a:pt x="4404913" y="4860925"/>
                </a:cubicBezTo>
                <a:cubicBezTo>
                  <a:pt x="4414209" y="4857649"/>
                  <a:pt x="4422267" y="4850352"/>
                  <a:pt x="4432097" y="4849610"/>
                </a:cubicBezTo>
                <a:cubicBezTo>
                  <a:pt x="4443991" y="4848714"/>
                  <a:pt x="4459078" y="4862671"/>
                  <a:pt x="4467422" y="4868463"/>
                </a:cubicBezTo>
                <a:cubicBezTo>
                  <a:pt x="4483850" y="4879874"/>
                  <a:pt x="4503014" y="4882636"/>
                  <a:pt x="4522788" y="4882154"/>
                </a:cubicBezTo>
                <a:cubicBezTo>
                  <a:pt x="4549756" y="4881505"/>
                  <a:pt x="4573207" y="4862341"/>
                  <a:pt x="4597197" y="4860525"/>
                </a:cubicBezTo>
                <a:cubicBezTo>
                  <a:pt x="4609421" y="4859604"/>
                  <a:pt x="4667460" y="4871301"/>
                  <a:pt x="4678953" y="4876007"/>
                </a:cubicBezTo>
                <a:cubicBezTo>
                  <a:pt x="4691793" y="4881252"/>
                  <a:pt x="4694270" y="4890161"/>
                  <a:pt x="4711103" y="4891285"/>
                </a:cubicBezTo>
                <a:cubicBezTo>
                  <a:pt x="4732751" y="4892726"/>
                  <a:pt x="4752912" y="4886478"/>
                  <a:pt x="4774407" y="4885532"/>
                </a:cubicBezTo>
                <a:cubicBezTo>
                  <a:pt x="4790313" y="4884827"/>
                  <a:pt x="4804849" y="4894237"/>
                  <a:pt x="4820044" y="4895253"/>
                </a:cubicBezTo>
                <a:cubicBezTo>
                  <a:pt x="4845558" y="4896949"/>
                  <a:pt x="4870545" y="4892459"/>
                  <a:pt x="4896644" y="4890491"/>
                </a:cubicBezTo>
                <a:cubicBezTo>
                  <a:pt x="4922298" y="4888554"/>
                  <a:pt x="4943215" y="4903743"/>
                  <a:pt x="4968875" y="4901800"/>
                </a:cubicBezTo>
                <a:cubicBezTo>
                  <a:pt x="4996205" y="4899737"/>
                  <a:pt x="5031797" y="4889475"/>
                  <a:pt x="5058963" y="4891285"/>
                </a:cubicBezTo>
                <a:cubicBezTo>
                  <a:pt x="5070221" y="4892034"/>
                  <a:pt x="5087868" y="4892790"/>
                  <a:pt x="5098053" y="4900613"/>
                </a:cubicBezTo>
                <a:cubicBezTo>
                  <a:pt x="5106581" y="4907153"/>
                  <a:pt x="5105343" y="4914316"/>
                  <a:pt x="5117103" y="4915097"/>
                </a:cubicBezTo>
                <a:cubicBezTo>
                  <a:pt x="5153724" y="4917535"/>
                  <a:pt x="5176838" y="4889469"/>
                  <a:pt x="5205807" y="4874616"/>
                </a:cubicBezTo>
                <a:cubicBezTo>
                  <a:pt x="5229270" y="4862583"/>
                  <a:pt x="5267821" y="4875461"/>
                  <a:pt x="5292128" y="4873625"/>
                </a:cubicBezTo>
                <a:cubicBezTo>
                  <a:pt x="5317211" y="4871727"/>
                  <a:pt x="5346980" y="4864011"/>
                  <a:pt x="5372100" y="4865688"/>
                </a:cubicBezTo>
                <a:cubicBezTo>
                  <a:pt x="5399920" y="4867536"/>
                  <a:pt x="5427605" y="4879404"/>
                  <a:pt x="5454053" y="4881163"/>
                </a:cubicBezTo>
                <a:cubicBezTo>
                  <a:pt x="5496414" y="4883982"/>
                  <a:pt x="5541893" y="4857084"/>
                  <a:pt x="5584622" y="4859929"/>
                </a:cubicBezTo>
                <a:cubicBezTo>
                  <a:pt x="5603812" y="4861211"/>
                  <a:pt x="5619928" y="4870444"/>
                  <a:pt x="5639988" y="4873625"/>
                </a:cubicBezTo>
                <a:cubicBezTo>
                  <a:pt x="5680380" y="4880020"/>
                  <a:pt x="5715032" y="4870743"/>
                  <a:pt x="5753069" y="4867866"/>
                </a:cubicBezTo>
                <a:cubicBezTo>
                  <a:pt x="5771039" y="4866513"/>
                  <a:pt x="5793582" y="4874483"/>
                  <a:pt x="5812060" y="4878388"/>
                </a:cubicBezTo>
                <a:cubicBezTo>
                  <a:pt x="5837651" y="4883811"/>
                  <a:pt x="5875179" y="4876426"/>
                  <a:pt x="5901722" y="4874419"/>
                </a:cubicBezTo>
                <a:cubicBezTo>
                  <a:pt x="5934297" y="4871955"/>
                  <a:pt x="5961412" y="4847190"/>
                  <a:pt x="5984463" y="4826991"/>
                </a:cubicBezTo>
                <a:cubicBezTo>
                  <a:pt x="5990368" y="4821860"/>
                  <a:pt x="5994368" y="4813478"/>
                  <a:pt x="6001925" y="4811510"/>
                </a:cubicBezTo>
                <a:cubicBezTo>
                  <a:pt x="6009608" y="4809509"/>
                  <a:pt x="6023832" y="4826654"/>
                  <a:pt x="6030691" y="4830166"/>
                </a:cubicBezTo>
                <a:cubicBezTo>
                  <a:pt x="6052598" y="4841323"/>
                  <a:pt x="6081681" y="4847673"/>
                  <a:pt x="6101366" y="4861319"/>
                </a:cubicBezTo>
                <a:cubicBezTo>
                  <a:pt x="6109113" y="4866704"/>
                  <a:pt x="6115971" y="4875473"/>
                  <a:pt x="6126956" y="4876203"/>
                </a:cubicBezTo>
                <a:cubicBezTo>
                  <a:pt x="6168676" y="4878985"/>
                  <a:pt x="6199728" y="4841037"/>
                  <a:pt x="6239097" y="4833938"/>
                </a:cubicBezTo>
                <a:cubicBezTo>
                  <a:pt x="6255798" y="4830915"/>
                  <a:pt x="6263799" y="4835716"/>
                  <a:pt x="6278785" y="4836713"/>
                </a:cubicBezTo>
                <a:cubicBezTo>
                  <a:pt x="6301835" y="4838250"/>
                  <a:pt x="6330918" y="4809129"/>
                  <a:pt x="6352953" y="4815085"/>
                </a:cubicBezTo>
                <a:cubicBezTo>
                  <a:pt x="6362732" y="4817726"/>
                  <a:pt x="6361716" y="4832261"/>
                  <a:pt x="6374988" y="4833144"/>
                </a:cubicBezTo>
                <a:cubicBezTo>
                  <a:pt x="6404959" y="4835138"/>
                  <a:pt x="6433217" y="4810398"/>
                  <a:pt x="6455950" y="4811910"/>
                </a:cubicBezTo>
                <a:cubicBezTo>
                  <a:pt x="6462935" y="4812373"/>
                  <a:pt x="6468459" y="4819384"/>
                  <a:pt x="6475381" y="4819847"/>
                </a:cubicBezTo>
                <a:cubicBezTo>
                  <a:pt x="6512020" y="4822279"/>
                  <a:pt x="6546501" y="4795666"/>
                  <a:pt x="6583141" y="4794047"/>
                </a:cubicBezTo>
                <a:cubicBezTo>
                  <a:pt x="6619653" y="4792434"/>
                  <a:pt x="6648038" y="4822571"/>
                  <a:pt x="6687344" y="4820838"/>
                </a:cubicBezTo>
                <a:cubicBezTo>
                  <a:pt x="6724365" y="4819200"/>
                  <a:pt x="6755733" y="4800524"/>
                  <a:pt x="6791547" y="4797819"/>
                </a:cubicBezTo>
                <a:cubicBezTo>
                  <a:pt x="6804882" y="4796809"/>
                  <a:pt x="6814471" y="4805954"/>
                  <a:pt x="6827616" y="4803572"/>
                </a:cubicBezTo>
                <a:cubicBezTo>
                  <a:pt x="6858667" y="4797971"/>
                  <a:pt x="6888131" y="4778801"/>
                  <a:pt x="6919119" y="4773213"/>
                </a:cubicBezTo>
                <a:cubicBezTo>
                  <a:pt x="6945980" y="4768361"/>
                  <a:pt x="6980841" y="4803826"/>
                  <a:pt x="7009797" y="4805757"/>
                </a:cubicBezTo>
                <a:cubicBezTo>
                  <a:pt x="7052279" y="4808582"/>
                  <a:pt x="7090823" y="4805001"/>
                  <a:pt x="7132860" y="4797425"/>
                </a:cubicBezTo>
                <a:cubicBezTo>
                  <a:pt x="7140417" y="4796054"/>
                  <a:pt x="7155783" y="4787919"/>
                  <a:pt x="7163213" y="4789488"/>
                </a:cubicBezTo>
                <a:cubicBezTo>
                  <a:pt x="7218077" y="4801083"/>
                  <a:pt x="7277259" y="4823670"/>
                  <a:pt x="7333076" y="4827385"/>
                </a:cubicBezTo>
                <a:cubicBezTo>
                  <a:pt x="7347807" y="4828369"/>
                  <a:pt x="7430230" y="4812017"/>
                  <a:pt x="7444010" y="4804963"/>
                </a:cubicBezTo>
                <a:cubicBezTo>
                  <a:pt x="7464013" y="4794688"/>
                  <a:pt x="7465664" y="4782706"/>
                  <a:pt x="7491826" y="4781550"/>
                </a:cubicBezTo>
                <a:cubicBezTo>
                  <a:pt x="7523194" y="4780160"/>
                  <a:pt x="7557167" y="4789265"/>
                  <a:pt x="7587266" y="4791272"/>
                </a:cubicBezTo>
                <a:cubicBezTo>
                  <a:pt x="7613174" y="4792999"/>
                  <a:pt x="7641051" y="4781576"/>
                  <a:pt x="7667403" y="4783335"/>
                </a:cubicBezTo>
                <a:cubicBezTo>
                  <a:pt x="7673817" y="4783760"/>
                  <a:pt x="7676928" y="4792574"/>
                  <a:pt x="7683088" y="4794250"/>
                </a:cubicBezTo>
                <a:cubicBezTo>
                  <a:pt x="7701883" y="4799317"/>
                  <a:pt x="7748112" y="4768895"/>
                  <a:pt x="7774210" y="4770635"/>
                </a:cubicBezTo>
                <a:cubicBezTo>
                  <a:pt x="7793831" y="4771943"/>
                  <a:pt x="7790276" y="4803737"/>
                  <a:pt x="7818660" y="4800003"/>
                </a:cubicBezTo>
                <a:cubicBezTo>
                  <a:pt x="7835170" y="4797819"/>
                  <a:pt x="7854093" y="4775708"/>
                  <a:pt x="7870031" y="4773613"/>
                </a:cubicBezTo>
                <a:cubicBezTo>
                  <a:pt x="7881716" y="4772070"/>
                  <a:pt x="7884700" y="4786154"/>
                  <a:pt x="7899178" y="4785519"/>
                </a:cubicBezTo>
                <a:cubicBezTo>
                  <a:pt x="7926801" y="4784294"/>
                  <a:pt x="7955439" y="4772590"/>
                  <a:pt x="7982744" y="4774407"/>
                </a:cubicBezTo>
                <a:cubicBezTo>
                  <a:pt x="7994492" y="4775188"/>
                  <a:pt x="8005985" y="4781131"/>
                  <a:pt x="8018876" y="4780160"/>
                </a:cubicBezTo>
                <a:cubicBezTo>
                  <a:pt x="8049292" y="4777861"/>
                  <a:pt x="8087582" y="4786059"/>
                  <a:pt x="8115522" y="4770038"/>
                </a:cubicBezTo>
                <a:cubicBezTo>
                  <a:pt x="8131969" y="4760557"/>
                  <a:pt x="8148987" y="4753153"/>
                  <a:pt x="8163909" y="4740072"/>
                </a:cubicBezTo>
                <a:cubicBezTo>
                  <a:pt x="8166259" y="4738021"/>
                  <a:pt x="8168164" y="4732744"/>
                  <a:pt x="8171085" y="4733925"/>
                </a:cubicBezTo>
                <a:cubicBezTo>
                  <a:pt x="8176102" y="4735989"/>
                  <a:pt x="8166068" y="4785564"/>
                  <a:pt x="8196866" y="4792066"/>
                </a:cubicBezTo>
                <a:cubicBezTo>
                  <a:pt x="8226076" y="4798244"/>
                  <a:pt x="8266906" y="4772883"/>
                  <a:pt x="8291926" y="4758532"/>
                </a:cubicBezTo>
                <a:cubicBezTo>
                  <a:pt x="8302276" y="4752563"/>
                  <a:pt x="8309388" y="4736573"/>
                  <a:pt x="8323231" y="4737494"/>
                </a:cubicBezTo>
                <a:cubicBezTo>
                  <a:pt x="8381143" y="4741349"/>
                  <a:pt x="8439626" y="4748498"/>
                  <a:pt x="8497855" y="4752378"/>
                </a:cubicBezTo>
                <a:cubicBezTo>
                  <a:pt x="8518367" y="4753744"/>
                  <a:pt x="8544020" y="4739304"/>
                  <a:pt x="8564530" y="4743647"/>
                </a:cubicBezTo>
                <a:cubicBezTo>
                  <a:pt x="8565801" y="4743908"/>
                  <a:pt x="8583009" y="4755680"/>
                  <a:pt x="8587010" y="4755154"/>
                </a:cubicBezTo>
                <a:cubicBezTo>
                  <a:pt x="8630634" y="4749407"/>
                  <a:pt x="8681688" y="4758182"/>
                  <a:pt x="8729630" y="4754563"/>
                </a:cubicBezTo>
                <a:cubicBezTo>
                  <a:pt x="8763857" y="4751979"/>
                  <a:pt x="8794020" y="4724191"/>
                  <a:pt x="8828055" y="4718050"/>
                </a:cubicBezTo>
                <a:cubicBezTo>
                  <a:pt x="8865775" y="4711250"/>
                  <a:pt x="8900509" y="4744530"/>
                  <a:pt x="8935816" y="4741863"/>
                </a:cubicBezTo>
                <a:cubicBezTo>
                  <a:pt x="9030113" y="4734738"/>
                  <a:pt x="9121617" y="4747654"/>
                  <a:pt x="9213437" y="4753769"/>
                </a:cubicBezTo>
                <a:cubicBezTo>
                  <a:pt x="9261570" y="4756969"/>
                  <a:pt x="9305576" y="4789678"/>
                  <a:pt x="9353328" y="4792860"/>
                </a:cubicBezTo>
                <a:cubicBezTo>
                  <a:pt x="9383808" y="4794885"/>
                  <a:pt x="9415748" y="4797025"/>
                  <a:pt x="9445593" y="4799013"/>
                </a:cubicBezTo>
                <a:cubicBezTo>
                  <a:pt x="9468707" y="4800550"/>
                  <a:pt x="9493345" y="4785595"/>
                  <a:pt x="9516079" y="4787107"/>
                </a:cubicBezTo>
                <a:cubicBezTo>
                  <a:pt x="9517221" y="4787176"/>
                  <a:pt x="9518492" y="4787234"/>
                  <a:pt x="9519634" y="4787303"/>
                </a:cubicBezTo>
                <a:lnTo>
                  <a:pt x="9519634" y="0"/>
                </a:lnTo>
                <a:lnTo>
                  <a:pt x="9330722" y="0"/>
                </a:lnTo>
                <a:lnTo>
                  <a:pt x="9323166" y="89294"/>
                </a:lnTo>
                <a:cubicBezTo>
                  <a:pt x="9341707" y="100698"/>
                  <a:pt x="9354534" y="120142"/>
                  <a:pt x="9354534" y="143466"/>
                </a:cubicBezTo>
                <a:cubicBezTo>
                  <a:pt x="9354534" y="179235"/>
                  <a:pt x="9325642" y="208356"/>
                  <a:pt x="9289828" y="208356"/>
                </a:cubicBezTo>
                <a:cubicBezTo>
                  <a:pt x="9254077" y="208356"/>
                  <a:pt x="9225121" y="179235"/>
                  <a:pt x="9225185" y="143466"/>
                </a:cubicBezTo>
                <a:cubicBezTo>
                  <a:pt x="9225185" y="110801"/>
                  <a:pt x="9249696" y="84995"/>
                  <a:pt x="9281129" y="80563"/>
                </a:cubicBezTo>
                <a:lnTo>
                  <a:pt x="9287859" y="0"/>
                </a:lnTo>
                <a:lnTo>
                  <a:pt x="9017984" y="0"/>
                </a:lnTo>
                <a:lnTo>
                  <a:pt x="9036272" y="87313"/>
                </a:lnTo>
                <a:cubicBezTo>
                  <a:pt x="9056466" y="98266"/>
                  <a:pt x="9070562" y="118859"/>
                  <a:pt x="9070562" y="143466"/>
                </a:cubicBezTo>
                <a:cubicBezTo>
                  <a:pt x="9070562" y="179235"/>
                  <a:pt x="9041670" y="208356"/>
                  <a:pt x="9005855" y="208356"/>
                </a:cubicBezTo>
                <a:cubicBezTo>
                  <a:pt x="8970105" y="208356"/>
                  <a:pt x="8941213" y="179235"/>
                  <a:pt x="8941213" y="143466"/>
                </a:cubicBezTo>
                <a:cubicBezTo>
                  <a:pt x="8941213" y="112840"/>
                  <a:pt x="8962803" y="88494"/>
                  <a:pt x="8991378" y="81756"/>
                </a:cubicBezTo>
                <a:lnTo>
                  <a:pt x="8974360" y="0"/>
                </a:lnTo>
                <a:lnTo>
                  <a:pt x="8765381" y="0"/>
                </a:lnTo>
                <a:lnTo>
                  <a:pt x="8762968" y="94653"/>
                </a:lnTo>
                <a:cubicBezTo>
                  <a:pt x="8777192" y="106534"/>
                  <a:pt x="8786591" y="123527"/>
                  <a:pt x="8786591" y="143466"/>
                </a:cubicBezTo>
                <a:cubicBezTo>
                  <a:pt x="8786591" y="179235"/>
                  <a:pt x="8757698" y="208356"/>
                  <a:pt x="8721947" y="208356"/>
                </a:cubicBezTo>
                <a:cubicBezTo>
                  <a:pt x="8686133" y="208356"/>
                  <a:pt x="8657241" y="179235"/>
                  <a:pt x="8657241" y="143466"/>
                </a:cubicBezTo>
                <a:cubicBezTo>
                  <a:pt x="8657241" y="108122"/>
                  <a:pt x="8685562" y="79642"/>
                  <a:pt x="8720741" y="78975"/>
                </a:cubicBezTo>
                <a:lnTo>
                  <a:pt x="8722900" y="0"/>
                </a:lnTo>
                <a:lnTo>
                  <a:pt x="8479060" y="0"/>
                </a:lnTo>
                <a:lnTo>
                  <a:pt x="8476647" y="93066"/>
                </a:lnTo>
                <a:cubicBezTo>
                  <a:pt x="8492077" y="104902"/>
                  <a:pt x="8502618" y="122498"/>
                  <a:pt x="8502618" y="143466"/>
                </a:cubicBezTo>
                <a:cubicBezTo>
                  <a:pt x="8502618" y="179235"/>
                  <a:pt x="8473726" y="208356"/>
                  <a:pt x="8437975" y="208356"/>
                </a:cubicBezTo>
                <a:cubicBezTo>
                  <a:pt x="8402161" y="208356"/>
                  <a:pt x="8373269" y="179235"/>
                  <a:pt x="8373269" y="143466"/>
                </a:cubicBezTo>
                <a:cubicBezTo>
                  <a:pt x="8373269" y="108972"/>
                  <a:pt x="8400383" y="81534"/>
                  <a:pt x="8434355" y="79572"/>
                </a:cubicBezTo>
                <a:lnTo>
                  <a:pt x="8436579" y="0"/>
                </a:lnTo>
                <a:lnTo>
                  <a:pt x="8172038" y="0"/>
                </a:lnTo>
                <a:lnTo>
                  <a:pt x="8188293" y="90088"/>
                </a:lnTo>
                <a:cubicBezTo>
                  <a:pt x="8206201" y="101613"/>
                  <a:pt x="8218837" y="120599"/>
                  <a:pt x="8218901" y="143466"/>
                </a:cubicBezTo>
                <a:cubicBezTo>
                  <a:pt x="8218901" y="179235"/>
                  <a:pt x="8189754" y="208356"/>
                  <a:pt x="8154004" y="208356"/>
                </a:cubicBezTo>
                <a:cubicBezTo>
                  <a:pt x="8118253" y="208356"/>
                  <a:pt x="8089297" y="179235"/>
                  <a:pt x="8089297" y="143466"/>
                </a:cubicBezTo>
                <a:cubicBezTo>
                  <a:pt x="8089297" y="111506"/>
                  <a:pt x="8112855" y="86246"/>
                  <a:pt x="8143272" y="80963"/>
                </a:cubicBezTo>
                <a:lnTo>
                  <a:pt x="8128794" y="0"/>
                </a:lnTo>
                <a:lnTo>
                  <a:pt x="7893844" y="0"/>
                </a:lnTo>
                <a:lnTo>
                  <a:pt x="7891685" y="83141"/>
                </a:lnTo>
                <a:cubicBezTo>
                  <a:pt x="7916641" y="92107"/>
                  <a:pt x="7934929" y="115373"/>
                  <a:pt x="7934929" y="143466"/>
                </a:cubicBezTo>
                <a:cubicBezTo>
                  <a:pt x="7934929" y="179235"/>
                  <a:pt x="7905782" y="208356"/>
                  <a:pt x="7870031" y="208356"/>
                </a:cubicBezTo>
                <a:cubicBezTo>
                  <a:pt x="7834281" y="208356"/>
                  <a:pt x="7805325" y="179235"/>
                  <a:pt x="7805325" y="143466"/>
                </a:cubicBezTo>
                <a:cubicBezTo>
                  <a:pt x="7805325" y="115087"/>
                  <a:pt x="7823804" y="91694"/>
                  <a:pt x="7849204" y="82944"/>
                </a:cubicBezTo>
                <a:lnTo>
                  <a:pt x="7851363" y="0"/>
                </a:lnTo>
                <a:lnTo>
                  <a:pt x="7626318" y="0"/>
                </a:lnTo>
                <a:lnTo>
                  <a:pt x="7621366" y="90684"/>
                </a:lnTo>
                <a:cubicBezTo>
                  <a:pt x="7638765" y="102299"/>
                  <a:pt x="7650956" y="121018"/>
                  <a:pt x="7650956" y="143466"/>
                </a:cubicBezTo>
                <a:cubicBezTo>
                  <a:pt x="7650956" y="179235"/>
                  <a:pt x="7621810" y="208356"/>
                  <a:pt x="7586059" y="208356"/>
                </a:cubicBezTo>
                <a:cubicBezTo>
                  <a:pt x="7550309" y="208356"/>
                  <a:pt x="7521353" y="179235"/>
                  <a:pt x="7521353" y="143466"/>
                </a:cubicBezTo>
                <a:cubicBezTo>
                  <a:pt x="7521353" y="110166"/>
                  <a:pt x="7546753" y="83782"/>
                  <a:pt x="7579138" y="80169"/>
                </a:cubicBezTo>
                <a:lnTo>
                  <a:pt x="7583710" y="0"/>
                </a:lnTo>
                <a:lnTo>
                  <a:pt x="7339997" y="0"/>
                </a:lnTo>
                <a:lnTo>
                  <a:pt x="7337647" y="90881"/>
                </a:lnTo>
                <a:cubicBezTo>
                  <a:pt x="7354856" y="102514"/>
                  <a:pt x="7366984" y="121082"/>
                  <a:pt x="7366984" y="143466"/>
                </a:cubicBezTo>
                <a:cubicBezTo>
                  <a:pt x="7366984" y="179235"/>
                  <a:pt x="7337838" y="208356"/>
                  <a:pt x="7302088" y="208356"/>
                </a:cubicBezTo>
                <a:cubicBezTo>
                  <a:pt x="7266337" y="208356"/>
                  <a:pt x="7237381" y="179235"/>
                  <a:pt x="7237381" y="143466"/>
                </a:cubicBezTo>
                <a:cubicBezTo>
                  <a:pt x="7237381" y="110096"/>
                  <a:pt x="7262908" y="83693"/>
                  <a:pt x="7295356" y="80169"/>
                </a:cubicBezTo>
                <a:lnTo>
                  <a:pt x="7297325" y="0"/>
                </a:lnTo>
                <a:lnTo>
                  <a:pt x="7053676" y="0"/>
                </a:lnTo>
                <a:lnTo>
                  <a:pt x="7051263" y="89294"/>
                </a:lnTo>
                <a:cubicBezTo>
                  <a:pt x="7069868" y="100667"/>
                  <a:pt x="7083013" y="120047"/>
                  <a:pt x="7083013" y="143466"/>
                </a:cubicBezTo>
                <a:cubicBezTo>
                  <a:pt x="7083013" y="179235"/>
                  <a:pt x="7054120" y="208356"/>
                  <a:pt x="7018306" y="208356"/>
                </a:cubicBezTo>
                <a:cubicBezTo>
                  <a:pt x="6982555" y="208356"/>
                  <a:pt x="6953409" y="179235"/>
                  <a:pt x="6953472" y="143466"/>
                </a:cubicBezTo>
                <a:cubicBezTo>
                  <a:pt x="6953472" y="111087"/>
                  <a:pt x="6977793" y="85547"/>
                  <a:pt x="7008781" y="80759"/>
                </a:cubicBezTo>
                <a:lnTo>
                  <a:pt x="7011004" y="0"/>
                </a:lnTo>
                <a:lnTo>
                  <a:pt x="6788944" y="0"/>
                </a:lnTo>
                <a:lnTo>
                  <a:pt x="6780626" y="98622"/>
                </a:lnTo>
                <a:cubicBezTo>
                  <a:pt x="6791929" y="110280"/>
                  <a:pt x="6799041" y="125946"/>
                  <a:pt x="6799041" y="143466"/>
                </a:cubicBezTo>
                <a:cubicBezTo>
                  <a:pt x="6799041" y="179235"/>
                  <a:pt x="6770148" y="208356"/>
                  <a:pt x="6734397" y="208356"/>
                </a:cubicBezTo>
                <a:cubicBezTo>
                  <a:pt x="6698583" y="208356"/>
                  <a:pt x="6669437" y="179235"/>
                  <a:pt x="6669501" y="143466"/>
                </a:cubicBezTo>
                <a:cubicBezTo>
                  <a:pt x="6669501" y="107702"/>
                  <a:pt x="6698583" y="78778"/>
                  <a:pt x="6734397" y="78778"/>
                </a:cubicBezTo>
                <a:cubicBezTo>
                  <a:pt x="6736112" y="78778"/>
                  <a:pt x="6737636" y="79629"/>
                  <a:pt x="6739351" y="79769"/>
                </a:cubicBezTo>
                <a:lnTo>
                  <a:pt x="6746081" y="0"/>
                </a:lnTo>
                <a:lnTo>
                  <a:pt x="6490684" y="0"/>
                </a:lnTo>
                <a:lnTo>
                  <a:pt x="6488335" y="92469"/>
                </a:lnTo>
                <a:cubicBezTo>
                  <a:pt x="6504146" y="104273"/>
                  <a:pt x="6515068" y="122187"/>
                  <a:pt x="6515068" y="143466"/>
                </a:cubicBezTo>
                <a:cubicBezTo>
                  <a:pt x="6515068" y="179235"/>
                  <a:pt x="6486176" y="208356"/>
                  <a:pt x="6450426" y="208356"/>
                </a:cubicBezTo>
                <a:cubicBezTo>
                  <a:pt x="6414612" y="208356"/>
                  <a:pt x="6385529" y="179235"/>
                  <a:pt x="6385529" y="143466"/>
                </a:cubicBezTo>
                <a:cubicBezTo>
                  <a:pt x="6385529" y="109245"/>
                  <a:pt x="6412389" y="81921"/>
                  <a:pt x="6446044" y="79572"/>
                </a:cubicBezTo>
                <a:lnTo>
                  <a:pt x="6448203" y="0"/>
                </a:lnTo>
                <a:lnTo>
                  <a:pt x="6176931" y="0"/>
                </a:lnTo>
                <a:lnTo>
                  <a:pt x="6195029" y="86119"/>
                </a:lnTo>
                <a:cubicBezTo>
                  <a:pt x="6216301" y="96736"/>
                  <a:pt x="6231160" y="118091"/>
                  <a:pt x="6231160" y="143466"/>
                </a:cubicBezTo>
                <a:cubicBezTo>
                  <a:pt x="6231160" y="179235"/>
                  <a:pt x="6202204" y="208356"/>
                  <a:pt x="6166454" y="208356"/>
                </a:cubicBezTo>
                <a:cubicBezTo>
                  <a:pt x="6130703" y="208356"/>
                  <a:pt x="6101556" y="179235"/>
                  <a:pt x="6101556" y="143466"/>
                </a:cubicBezTo>
                <a:cubicBezTo>
                  <a:pt x="6101556" y="113328"/>
                  <a:pt x="6122702" y="89173"/>
                  <a:pt x="6150579" y="81953"/>
                </a:cubicBezTo>
                <a:lnTo>
                  <a:pt x="6133306" y="0"/>
                </a:lnTo>
                <a:lnTo>
                  <a:pt x="5915819" y="0"/>
                </a:lnTo>
                <a:lnTo>
                  <a:pt x="5913406" y="87903"/>
                </a:lnTo>
                <a:cubicBezTo>
                  <a:pt x="5933218" y="98977"/>
                  <a:pt x="5947125" y="119164"/>
                  <a:pt x="5947188" y="143466"/>
                </a:cubicBezTo>
                <a:cubicBezTo>
                  <a:pt x="5947188" y="179235"/>
                  <a:pt x="5918232" y="208356"/>
                  <a:pt x="5882481" y="208356"/>
                </a:cubicBezTo>
                <a:cubicBezTo>
                  <a:pt x="5846731" y="208356"/>
                  <a:pt x="5817775" y="179235"/>
                  <a:pt x="5817775" y="143466"/>
                </a:cubicBezTo>
                <a:cubicBezTo>
                  <a:pt x="5817775" y="111722"/>
                  <a:pt x="5841016" y="86690"/>
                  <a:pt x="5871179" y="81159"/>
                </a:cubicBezTo>
                <a:lnTo>
                  <a:pt x="5873338" y="0"/>
                </a:lnTo>
                <a:lnTo>
                  <a:pt x="5629472" y="0"/>
                </a:lnTo>
                <a:lnTo>
                  <a:pt x="5627091" y="86316"/>
                </a:lnTo>
                <a:cubicBezTo>
                  <a:pt x="5648294" y="96958"/>
                  <a:pt x="5663203" y="118129"/>
                  <a:pt x="5663203" y="143466"/>
                </a:cubicBezTo>
                <a:cubicBezTo>
                  <a:pt x="5663203" y="179235"/>
                  <a:pt x="5634279" y="208356"/>
                  <a:pt x="5598516" y="208356"/>
                </a:cubicBezTo>
                <a:cubicBezTo>
                  <a:pt x="5562746" y="208356"/>
                  <a:pt x="5533803" y="179235"/>
                  <a:pt x="5533822" y="143466"/>
                </a:cubicBezTo>
                <a:cubicBezTo>
                  <a:pt x="5533822" y="112560"/>
                  <a:pt x="5555857" y="88005"/>
                  <a:pt x="5584825" y="81553"/>
                </a:cubicBezTo>
                <a:lnTo>
                  <a:pt x="5587003" y="0"/>
                </a:lnTo>
                <a:lnTo>
                  <a:pt x="5364163" y="0"/>
                </a:lnTo>
                <a:lnTo>
                  <a:pt x="5356022" y="94850"/>
                </a:lnTo>
                <a:cubicBezTo>
                  <a:pt x="5370005" y="106731"/>
                  <a:pt x="5379219" y="123692"/>
                  <a:pt x="5379244" y="143466"/>
                </a:cubicBezTo>
                <a:cubicBezTo>
                  <a:pt x="5379244" y="179235"/>
                  <a:pt x="5350313" y="208356"/>
                  <a:pt x="5314550" y="208356"/>
                </a:cubicBezTo>
                <a:cubicBezTo>
                  <a:pt x="5278787" y="208356"/>
                  <a:pt x="5249837" y="179235"/>
                  <a:pt x="5249863" y="143466"/>
                </a:cubicBezTo>
                <a:cubicBezTo>
                  <a:pt x="5249863" y="107702"/>
                  <a:pt x="5278787" y="78778"/>
                  <a:pt x="5314550" y="78778"/>
                </a:cubicBezTo>
                <a:lnTo>
                  <a:pt x="5321300" y="0"/>
                </a:lnTo>
                <a:lnTo>
                  <a:pt x="5066703" y="0"/>
                </a:lnTo>
                <a:lnTo>
                  <a:pt x="5064322" y="89694"/>
                </a:lnTo>
                <a:cubicBezTo>
                  <a:pt x="5082553" y="101149"/>
                  <a:pt x="5095253" y="120339"/>
                  <a:pt x="5095278" y="143466"/>
                </a:cubicBezTo>
                <a:cubicBezTo>
                  <a:pt x="5095278" y="179235"/>
                  <a:pt x="5066354" y="208356"/>
                  <a:pt x="5030584" y="208356"/>
                </a:cubicBezTo>
                <a:cubicBezTo>
                  <a:pt x="4994821" y="208356"/>
                  <a:pt x="4965846" y="179235"/>
                  <a:pt x="4965897" y="143466"/>
                </a:cubicBezTo>
                <a:cubicBezTo>
                  <a:pt x="4965897" y="110801"/>
                  <a:pt x="4990408" y="84995"/>
                  <a:pt x="5021853" y="80563"/>
                </a:cubicBezTo>
                <a:lnTo>
                  <a:pt x="5024038" y="0"/>
                </a:lnTo>
                <a:lnTo>
                  <a:pt x="4754957" y="0"/>
                </a:lnTo>
                <a:lnTo>
                  <a:pt x="4772819" y="84531"/>
                </a:lnTo>
                <a:cubicBezTo>
                  <a:pt x="4795482" y="94609"/>
                  <a:pt x="4811459" y="117069"/>
                  <a:pt x="4811509" y="143466"/>
                </a:cubicBezTo>
                <a:cubicBezTo>
                  <a:pt x="4811509" y="179235"/>
                  <a:pt x="4782388" y="208356"/>
                  <a:pt x="4746625" y="208356"/>
                </a:cubicBezTo>
                <a:cubicBezTo>
                  <a:pt x="4710856" y="208356"/>
                  <a:pt x="4681906" y="179235"/>
                  <a:pt x="4681932" y="143466"/>
                </a:cubicBezTo>
                <a:cubicBezTo>
                  <a:pt x="4681932" y="114033"/>
                  <a:pt x="4701870" y="90214"/>
                  <a:pt x="4728763" y="82347"/>
                </a:cubicBezTo>
                <a:lnTo>
                  <a:pt x="4711497" y="0"/>
                </a:lnTo>
                <a:lnTo>
                  <a:pt x="4497782" y="0"/>
                </a:lnTo>
                <a:lnTo>
                  <a:pt x="4495400" y="88900"/>
                </a:lnTo>
                <a:cubicBezTo>
                  <a:pt x="4514234" y="100222"/>
                  <a:pt x="4527576" y="119882"/>
                  <a:pt x="4527550" y="143466"/>
                </a:cubicBezTo>
                <a:cubicBezTo>
                  <a:pt x="4527550" y="179235"/>
                  <a:pt x="4498423" y="208356"/>
                  <a:pt x="4462660" y="208356"/>
                </a:cubicBezTo>
                <a:cubicBezTo>
                  <a:pt x="4426890" y="208356"/>
                  <a:pt x="4397940" y="179235"/>
                  <a:pt x="4397966" y="143466"/>
                </a:cubicBezTo>
                <a:cubicBezTo>
                  <a:pt x="4397966" y="111220"/>
                  <a:pt x="4421880" y="85706"/>
                  <a:pt x="4452734" y="80759"/>
                </a:cubicBezTo>
                <a:lnTo>
                  <a:pt x="4454919" y="0"/>
                </a:lnTo>
                <a:lnTo>
                  <a:pt x="4211238" y="0"/>
                </a:lnTo>
                <a:lnTo>
                  <a:pt x="4209053" y="87313"/>
                </a:lnTo>
                <a:cubicBezTo>
                  <a:pt x="4229272" y="98266"/>
                  <a:pt x="4243553" y="118853"/>
                  <a:pt x="4243585" y="143466"/>
                </a:cubicBezTo>
                <a:cubicBezTo>
                  <a:pt x="4243585" y="179235"/>
                  <a:pt x="4214457" y="208356"/>
                  <a:pt x="4178694" y="208356"/>
                </a:cubicBezTo>
                <a:cubicBezTo>
                  <a:pt x="4142931" y="208356"/>
                  <a:pt x="4113975" y="179235"/>
                  <a:pt x="4114006" y="143466"/>
                </a:cubicBezTo>
                <a:cubicBezTo>
                  <a:pt x="4114006" y="112071"/>
                  <a:pt x="4136739" y="87281"/>
                  <a:pt x="4166394" y="81356"/>
                </a:cubicBezTo>
                <a:lnTo>
                  <a:pt x="4168572" y="0"/>
                </a:lnTo>
                <a:lnTo>
                  <a:pt x="3946125" y="0"/>
                </a:lnTo>
                <a:lnTo>
                  <a:pt x="3937991" y="96044"/>
                </a:lnTo>
                <a:cubicBezTo>
                  <a:pt x="3951033" y="107887"/>
                  <a:pt x="3959587" y="124466"/>
                  <a:pt x="3959619" y="143466"/>
                </a:cubicBezTo>
                <a:cubicBezTo>
                  <a:pt x="3959619" y="179235"/>
                  <a:pt x="3930498" y="208356"/>
                  <a:pt x="3894728" y="208356"/>
                </a:cubicBezTo>
                <a:cubicBezTo>
                  <a:pt x="3858965" y="208356"/>
                  <a:pt x="3829977" y="179235"/>
                  <a:pt x="3830041" y="143466"/>
                </a:cubicBezTo>
                <a:cubicBezTo>
                  <a:pt x="3830041" y="107702"/>
                  <a:pt x="3858965" y="78778"/>
                  <a:pt x="3894728" y="78778"/>
                </a:cubicBezTo>
                <a:cubicBezTo>
                  <a:pt x="3895363" y="78778"/>
                  <a:pt x="3895884" y="79153"/>
                  <a:pt x="3896519" y="79172"/>
                </a:cubicBezTo>
                <a:lnTo>
                  <a:pt x="3903263" y="0"/>
                </a:lnTo>
                <a:lnTo>
                  <a:pt x="3648469" y="0"/>
                </a:lnTo>
                <a:lnTo>
                  <a:pt x="3645891" y="90488"/>
                </a:lnTo>
                <a:cubicBezTo>
                  <a:pt x="3663410" y="102076"/>
                  <a:pt x="3675691" y="120885"/>
                  <a:pt x="3675653" y="143466"/>
                </a:cubicBezTo>
                <a:cubicBezTo>
                  <a:pt x="3675653" y="179235"/>
                  <a:pt x="3646729" y="208356"/>
                  <a:pt x="3610966" y="208356"/>
                </a:cubicBezTo>
                <a:cubicBezTo>
                  <a:pt x="3575196" y="208356"/>
                  <a:pt x="3546005" y="179235"/>
                  <a:pt x="3546075" y="143466"/>
                </a:cubicBezTo>
                <a:cubicBezTo>
                  <a:pt x="3546075" y="110312"/>
                  <a:pt x="3571494" y="84176"/>
                  <a:pt x="3603625" y="80366"/>
                </a:cubicBezTo>
                <a:lnTo>
                  <a:pt x="3605803" y="0"/>
                </a:lnTo>
                <a:lnTo>
                  <a:pt x="3336131" y="0"/>
                </a:lnTo>
                <a:lnTo>
                  <a:pt x="3353988" y="85128"/>
                </a:lnTo>
                <a:cubicBezTo>
                  <a:pt x="3376162" y="95409"/>
                  <a:pt x="3391726" y="117412"/>
                  <a:pt x="3391694" y="143466"/>
                </a:cubicBezTo>
                <a:cubicBezTo>
                  <a:pt x="3391694" y="179235"/>
                  <a:pt x="3362763" y="208356"/>
                  <a:pt x="3327000" y="208356"/>
                </a:cubicBezTo>
                <a:cubicBezTo>
                  <a:pt x="3291237" y="208356"/>
                  <a:pt x="3262078" y="179235"/>
                  <a:pt x="3262109" y="143466"/>
                </a:cubicBezTo>
                <a:cubicBezTo>
                  <a:pt x="3262109" y="113760"/>
                  <a:pt x="3282664" y="89986"/>
                  <a:pt x="3309938" y="82347"/>
                </a:cubicBezTo>
                <a:lnTo>
                  <a:pt x="3292672" y="0"/>
                </a:lnTo>
                <a:lnTo>
                  <a:pt x="3061494" y="0"/>
                </a:lnTo>
                <a:lnTo>
                  <a:pt x="3059310" y="82150"/>
                </a:lnTo>
                <a:cubicBezTo>
                  <a:pt x="3086977" y="89516"/>
                  <a:pt x="3107760" y="113481"/>
                  <a:pt x="3107728" y="143466"/>
                </a:cubicBezTo>
                <a:cubicBezTo>
                  <a:pt x="3107728" y="179235"/>
                  <a:pt x="3078804" y="208356"/>
                  <a:pt x="3043034" y="208356"/>
                </a:cubicBezTo>
                <a:cubicBezTo>
                  <a:pt x="3007271" y="208356"/>
                  <a:pt x="2978112" y="179235"/>
                  <a:pt x="2978150" y="143466"/>
                </a:cubicBezTo>
                <a:cubicBezTo>
                  <a:pt x="2978150" y="117100"/>
                  <a:pt x="2994228" y="94831"/>
                  <a:pt x="3016840" y="84728"/>
                </a:cubicBezTo>
                <a:lnTo>
                  <a:pt x="3019025" y="0"/>
                </a:lnTo>
                <a:lnTo>
                  <a:pt x="2775344" y="0"/>
                </a:lnTo>
                <a:lnTo>
                  <a:pt x="2772963" y="81553"/>
                </a:lnTo>
                <a:cubicBezTo>
                  <a:pt x="2801836" y="88075"/>
                  <a:pt x="2823763" y="112624"/>
                  <a:pt x="2823763" y="143466"/>
                </a:cubicBezTo>
                <a:cubicBezTo>
                  <a:pt x="2823763" y="179235"/>
                  <a:pt x="2794838" y="208356"/>
                  <a:pt x="2759075" y="208356"/>
                </a:cubicBezTo>
                <a:cubicBezTo>
                  <a:pt x="2723306" y="208356"/>
                  <a:pt x="2694185" y="179235"/>
                  <a:pt x="2694185" y="143466"/>
                </a:cubicBezTo>
                <a:cubicBezTo>
                  <a:pt x="2694185" y="118186"/>
                  <a:pt x="2709177" y="96984"/>
                  <a:pt x="2730297" y="86316"/>
                </a:cubicBezTo>
                <a:lnTo>
                  <a:pt x="2732678" y="0"/>
                </a:lnTo>
                <a:lnTo>
                  <a:pt x="2510231" y="0"/>
                </a:lnTo>
                <a:lnTo>
                  <a:pt x="2502891" y="85725"/>
                </a:lnTo>
                <a:cubicBezTo>
                  <a:pt x="2524582" y="96183"/>
                  <a:pt x="2539797" y="117774"/>
                  <a:pt x="2539797" y="143466"/>
                </a:cubicBezTo>
                <a:cubicBezTo>
                  <a:pt x="2539797" y="179235"/>
                  <a:pt x="2510873" y="208356"/>
                  <a:pt x="2475109" y="208356"/>
                </a:cubicBezTo>
                <a:cubicBezTo>
                  <a:pt x="2439340" y="208356"/>
                  <a:pt x="2410416" y="179235"/>
                  <a:pt x="2410416" y="143466"/>
                </a:cubicBezTo>
                <a:cubicBezTo>
                  <a:pt x="2410416" y="112840"/>
                  <a:pt x="2432056" y="88494"/>
                  <a:pt x="2460625" y="81756"/>
                </a:cubicBezTo>
                <a:lnTo>
                  <a:pt x="2467566" y="0"/>
                </a:lnTo>
                <a:lnTo>
                  <a:pt x="2212378" y="0"/>
                </a:lnTo>
                <a:lnTo>
                  <a:pt x="2210194" y="82747"/>
                </a:lnTo>
                <a:cubicBezTo>
                  <a:pt x="2236477" y="90996"/>
                  <a:pt x="2255812" y="114465"/>
                  <a:pt x="2255838" y="143466"/>
                </a:cubicBezTo>
                <a:cubicBezTo>
                  <a:pt x="2255838" y="179235"/>
                  <a:pt x="2226907" y="208356"/>
                  <a:pt x="2191144" y="208356"/>
                </a:cubicBezTo>
                <a:cubicBezTo>
                  <a:pt x="2155381" y="208356"/>
                  <a:pt x="2126456" y="179235"/>
                  <a:pt x="2126456" y="143466"/>
                </a:cubicBezTo>
                <a:cubicBezTo>
                  <a:pt x="2126456" y="116142"/>
                  <a:pt x="2143392" y="93059"/>
                  <a:pt x="2167331" y="83541"/>
                </a:cubicBezTo>
                <a:lnTo>
                  <a:pt x="2169516" y="0"/>
                </a:lnTo>
                <a:lnTo>
                  <a:pt x="1898847" y="0"/>
                </a:lnTo>
                <a:lnTo>
                  <a:pt x="1915712" y="80563"/>
                </a:lnTo>
                <a:cubicBezTo>
                  <a:pt x="1947253" y="84912"/>
                  <a:pt x="1971846" y="110725"/>
                  <a:pt x="1971872" y="143466"/>
                </a:cubicBezTo>
                <a:cubicBezTo>
                  <a:pt x="1971872" y="179235"/>
                  <a:pt x="1942948" y="208356"/>
                  <a:pt x="1907178" y="208356"/>
                </a:cubicBezTo>
                <a:cubicBezTo>
                  <a:pt x="1871415" y="208356"/>
                  <a:pt x="1842491" y="179235"/>
                  <a:pt x="1842491" y="143466"/>
                </a:cubicBezTo>
                <a:cubicBezTo>
                  <a:pt x="1842491" y="120085"/>
                  <a:pt x="1855464" y="100679"/>
                  <a:pt x="1874044" y="89294"/>
                </a:cubicBezTo>
                <a:lnTo>
                  <a:pt x="1855387" y="0"/>
                </a:lnTo>
                <a:lnTo>
                  <a:pt x="1615872" y="0"/>
                </a:lnTo>
                <a:lnTo>
                  <a:pt x="1632744" y="80759"/>
                </a:lnTo>
                <a:cubicBezTo>
                  <a:pt x="1663783" y="85547"/>
                  <a:pt x="1687906" y="111093"/>
                  <a:pt x="1687906" y="143466"/>
                </a:cubicBezTo>
                <a:cubicBezTo>
                  <a:pt x="1687906" y="179235"/>
                  <a:pt x="1658982" y="208356"/>
                  <a:pt x="1623219" y="208356"/>
                </a:cubicBezTo>
                <a:cubicBezTo>
                  <a:pt x="1587449" y="208356"/>
                  <a:pt x="1558506" y="179235"/>
                  <a:pt x="1558525" y="143466"/>
                </a:cubicBezTo>
                <a:cubicBezTo>
                  <a:pt x="1558525" y="119729"/>
                  <a:pt x="1571822" y="99987"/>
                  <a:pt x="1590872" y="88697"/>
                </a:cubicBezTo>
                <a:lnTo>
                  <a:pt x="1572419" y="0"/>
                </a:lnTo>
                <a:lnTo>
                  <a:pt x="1359891" y="0"/>
                </a:lnTo>
                <a:lnTo>
                  <a:pt x="1357706" y="82550"/>
                </a:lnTo>
                <a:cubicBezTo>
                  <a:pt x="1384294" y="90608"/>
                  <a:pt x="1404163" y="114237"/>
                  <a:pt x="1404144" y="143466"/>
                </a:cubicBezTo>
                <a:cubicBezTo>
                  <a:pt x="1404144" y="179235"/>
                  <a:pt x="1375016" y="208356"/>
                  <a:pt x="1339253" y="208356"/>
                </a:cubicBezTo>
                <a:cubicBezTo>
                  <a:pt x="1303484" y="208356"/>
                  <a:pt x="1274559" y="179235"/>
                  <a:pt x="1274559" y="143466"/>
                </a:cubicBezTo>
                <a:cubicBezTo>
                  <a:pt x="1274559" y="116294"/>
                  <a:pt x="1291311" y="93345"/>
                  <a:pt x="1315041" y="83738"/>
                </a:cubicBezTo>
                <a:lnTo>
                  <a:pt x="1317225" y="0"/>
                </a:lnTo>
                <a:lnTo>
                  <a:pt x="1073544" y="0"/>
                </a:lnTo>
                <a:lnTo>
                  <a:pt x="1071359" y="82150"/>
                </a:lnTo>
                <a:cubicBezTo>
                  <a:pt x="1099128" y="89452"/>
                  <a:pt x="1120197" y="113411"/>
                  <a:pt x="1120178" y="143466"/>
                </a:cubicBezTo>
                <a:cubicBezTo>
                  <a:pt x="1120178" y="179235"/>
                  <a:pt x="1091051" y="208356"/>
                  <a:pt x="1055287" y="208356"/>
                </a:cubicBezTo>
                <a:cubicBezTo>
                  <a:pt x="1019524" y="208356"/>
                  <a:pt x="990575" y="179235"/>
                  <a:pt x="990600" y="143466"/>
                </a:cubicBezTo>
                <a:cubicBezTo>
                  <a:pt x="990600" y="117323"/>
                  <a:pt x="1006189" y="95155"/>
                  <a:pt x="1028497" y="84931"/>
                </a:cubicBezTo>
                <a:lnTo>
                  <a:pt x="1030681" y="0"/>
                </a:lnTo>
                <a:lnTo>
                  <a:pt x="808038" y="0"/>
                </a:lnTo>
                <a:lnTo>
                  <a:pt x="800691" y="86716"/>
                </a:lnTo>
                <a:cubicBezTo>
                  <a:pt x="821468" y="97498"/>
                  <a:pt x="836225" y="118447"/>
                  <a:pt x="836212" y="143466"/>
                </a:cubicBezTo>
                <a:cubicBezTo>
                  <a:pt x="836212" y="179235"/>
                  <a:pt x="807091" y="208356"/>
                  <a:pt x="771322" y="208356"/>
                </a:cubicBezTo>
                <a:cubicBezTo>
                  <a:pt x="735559" y="208356"/>
                  <a:pt x="706634" y="179235"/>
                  <a:pt x="706634" y="143466"/>
                </a:cubicBezTo>
                <a:cubicBezTo>
                  <a:pt x="706634" y="112274"/>
                  <a:pt x="729056" y="87503"/>
                  <a:pt x="758425" y="81356"/>
                </a:cubicBezTo>
                <a:lnTo>
                  <a:pt x="765175" y="0"/>
                </a:lnTo>
                <a:lnTo>
                  <a:pt x="510381" y="0"/>
                </a:lnTo>
                <a:lnTo>
                  <a:pt x="508197" y="83141"/>
                </a:lnTo>
                <a:cubicBezTo>
                  <a:pt x="533584" y="91904"/>
                  <a:pt x="552247" y="115113"/>
                  <a:pt x="552247" y="143466"/>
                </a:cubicBezTo>
                <a:cubicBezTo>
                  <a:pt x="552247" y="179235"/>
                  <a:pt x="523126" y="208356"/>
                  <a:pt x="487363" y="208356"/>
                </a:cubicBezTo>
                <a:cubicBezTo>
                  <a:pt x="451593" y="208356"/>
                  <a:pt x="422669" y="179235"/>
                  <a:pt x="422669" y="143466"/>
                </a:cubicBezTo>
                <a:cubicBezTo>
                  <a:pt x="422669" y="115437"/>
                  <a:pt x="440614" y="92158"/>
                  <a:pt x="465531" y="83141"/>
                </a:cubicBezTo>
                <a:lnTo>
                  <a:pt x="467716" y="0"/>
                </a:lnTo>
                <a:lnTo>
                  <a:pt x="199428" y="0"/>
                </a:lnTo>
                <a:lnTo>
                  <a:pt x="216294" y="81356"/>
                </a:lnTo>
                <a:cubicBezTo>
                  <a:pt x="245758" y="87433"/>
                  <a:pt x="268300" y="112192"/>
                  <a:pt x="268288" y="143466"/>
                </a:cubicBezTo>
                <a:cubicBezTo>
                  <a:pt x="268288" y="179235"/>
                  <a:pt x="239357" y="208356"/>
                  <a:pt x="203594" y="208356"/>
                </a:cubicBezTo>
                <a:cubicBezTo>
                  <a:pt x="167830" y="208356"/>
                  <a:pt x="138703" y="179235"/>
                  <a:pt x="138703" y="143466"/>
                </a:cubicBezTo>
                <a:cubicBezTo>
                  <a:pt x="138703" y="118453"/>
                  <a:pt x="153270" y="97504"/>
                  <a:pt x="174028" y="86716"/>
                </a:cubicBezTo>
                <a:lnTo>
                  <a:pt x="155772" y="0"/>
                </a:lnTo>
                <a:lnTo>
                  <a:pt x="0" y="0"/>
                </a:lnTo>
                <a:close/>
              </a:path>
            </a:pathLst>
          </a:custGeom>
          <a:solidFill>
            <a:schemeClr val="lt2"/>
          </a:solidFill>
          <a:ln>
            <a:noFill/>
          </a:ln>
          <a:effectLst>
            <a:outerShdw blurRad="57150" rotWithShape="0" algn="bl" dir="5400000" dist="19050">
              <a:srgbClr val="000000">
                <a:alpha val="31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6" name="Google Shape;1016;p16"/>
          <p:cNvSpPr txBox="1"/>
          <p:nvPr>
            <p:ph type="title"/>
          </p:nvPr>
        </p:nvSpPr>
        <p:spPr>
          <a:xfrm>
            <a:off x="1091675" y="1950825"/>
            <a:ext cx="10264800" cy="36399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6400"/>
              <a:buNone/>
              <a:defRPr sz="6400"/>
            </a:lvl1pPr>
            <a:lvl2pPr lvl="1">
              <a:spcBef>
                <a:spcPts val="0"/>
              </a:spcBef>
              <a:spcAft>
                <a:spcPts val="0"/>
              </a:spcAft>
              <a:buSzPts val="6400"/>
              <a:buNone/>
              <a:defRPr sz="6400"/>
            </a:lvl2pPr>
            <a:lvl3pPr lvl="2">
              <a:spcBef>
                <a:spcPts val="0"/>
              </a:spcBef>
              <a:spcAft>
                <a:spcPts val="0"/>
              </a:spcAft>
              <a:buSzPts val="6400"/>
              <a:buNone/>
              <a:defRPr sz="6400"/>
            </a:lvl3pPr>
            <a:lvl4pPr lvl="3">
              <a:spcBef>
                <a:spcPts val="0"/>
              </a:spcBef>
              <a:spcAft>
                <a:spcPts val="0"/>
              </a:spcAft>
              <a:buSzPts val="6400"/>
              <a:buNone/>
              <a:defRPr sz="6400"/>
            </a:lvl4pPr>
            <a:lvl5pPr lvl="4">
              <a:spcBef>
                <a:spcPts val="0"/>
              </a:spcBef>
              <a:spcAft>
                <a:spcPts val="0"/>
              </a:spcAft>
              <a:buSzPts val="6400"/>
              <a:buNone/>
              <a:defRPr sz="6400"/>
            </a:lvl5pPr>
            <a:lvl6pPr lvl="5">
              <a:spcBef>
                <a:spcPts val="0"/>
              </a:spcBef>
              <a:spcAft>
                <a:spcPts val="0"/>
              </a:spcAft>
              <a:buSzPts val="6400"/>
              <a:buNone/>
              <a:defRPr sz="6400"/>
            </a:lvl6pPr>
            <a:lvl7pPr lvl="6">
              <a:spcBef>
                <a:spcPts val="0"/>
              </a:spcBef>
              <a:spcAft>
                <a:spcPts val="0"/>
              </a:spcAft>
              <a:buSzPts val="6400"/>
              <a:buNone/>
              <a:defRPr sz="6400"/>
            </a:lvl7pPr>
            <a:lvl8pPr lvl="7">
              <a:spcBef>
                <a:spcPts val="0"/>
              </a:spcBef>
              <a:spcAft>
                <a:spcPts val="0"/>
              </a:spcAft>
              <a:buSzPts val="6400"/>
              <a:buNone/>
              <a:defRPr sz="6400"/>
            </a:lvl8pPr>
            <a:lvl9pPr lvl="8">
              <a:spcBef>
                <a:spcPts val="0"/>
              </a:spcBef>
              <a:spcAft>
                <a:spcPts val="0"/>
              </a:spcAft>
              <a:buSzPts val="6400"/>
              <a:buNone/>
              <a:defRPr sz="6400"/>
            </a:lvl9pPr>
          </a:lstStyle>
          <a:p/>
        </p:txBody>
      </p:sp>
      <p:sp>
        <p:nvSpPr>
          <p:cNvPr id="1017" name="Google Shape;1017;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018" name="Google Shape;1018;p16"/>
          <p:cNvSpPr txBox="1"/>
          <p:nvPr>
            <p:ph idx="1" type="subTitle"/>
          </p:nvPr>
        </p:nvSpPr>
        <p:spPr>
          <a:xfrm>
            <a:off x="1091550" y="5595325"/>
            <a:ext cx="10264800" cy="731700"/>
          </a:xfrm>
          <a:prstGeom prst="rect">
            <a:avLst/>
          </a:prstGeom>
        </p:spPr>
        <p:txBody>
          <a:bodyPr anchorCtr="0" anchor="t" bIns="121900" lIns="121900" spcFirstLastPara="1" rIns="121900" wrap="square" tIns="121900">
            <a:normAutofit/>
          </a:bodyPr>
          <a:lstStyle>
            <a:lvl1pPr lvl="0" rtl="0" algn="r">
              <a:lnSpc>
                <a:spcPct val="100000"/>
              </a:lnSpc>
              <a:spcBef>
                <a:spcPts val="0"/>
              </a:spcBef>
              <a:spcAft>
                <a:spcPts val="0"/>
              </a:spcAft>
              <a:buSzPts val="2200"/>
              <a:buNone/>
              <a:defRPr sz="2200"/>
            </a:lvl1pPr>
            <a:lvl2pPr lvl="1" rtl="0" algn="r">
              <a:lnSpc>
                <a:spcPct val="100000"/>
              </a:lnSpc>
              <a:spcBef>
                <a:spcPts val="0"/>
              </a:spcBef>
              <a:spcAft>
                <a:spcPts val="0"/>
              </a:spcAft>
              <a:buSzPts val="2200"/>
              <a:buNone/>
              <a:defRPr sz="2200"/>
            </a:lvl2pPr>
            <a:lvl3pPr lvl="2" rtl="0" algn="r">
              <a:lnSpc>
                <a:spcPct val="100000"/>
              </a:lnSpc>
              <a:spcBef>
                <a:spcPts val="0"/>
              </a:spcBef>
              <a:spcAft>
                <a:spcPts val="0"/>
              </a:spcAft>
              <a:buSzPts val="2200"/>
              <a:buNone/>
              <a:defRPr sz="2200"/>
            </a:lvl3pPr>
            <a:lvl4pPr lvl="3" rtl="0" algn="r">
              <a:lnSpc>
                <a:spcPct val="100000"/>
              </a:lnSpc>
              <a:spcBef>
                <a:spcPts val="0"/>
              </a:spcBef>
              <a:spcAft>
                <a:spcPts val="0"/>
              </a:spcAft>
              <a:buSzPts val="2200"/>
              <a:buNone/>
              <a:defRPr sz="2200"/>
            </a:lvl4pPr>
            <a:lvl5pPr lvl="4" rtl="0" algn="r">
              <a:lnSpc>
                <a:spcPct val="100000"/>
              </a:lnSpc>
              <a:spcBef>
                <a:spcPts val="0"/>
              </a:spcBef>
              <a:spcAft>
                <a:spcPts val="0"/>
              </a:spcAft>
              <a:buSzPts val="2200"/>
              <a:buNone/>
              <a:defRPr sz="2200"/>
            </a:lvl5pPr>
            <a:lvl6pPr lvl="5" rtl="0" algn="r">
              <a:lnSpc>
                <a:spcPct val="100000"/>
              </a:lnSpc>
              <a:spcBef>
                <a:spcPts val="0"/>
              </a:spcBef>
              <a:spcAft>
                <a:spcPts val="0"/>
              </a:spcAft>
              <a:buSzPts val="2200"/>
              <a:buNone/>
              <a:defRPr sz="2200"/>
            </a:lvl6pPr>
            <a:lvl7pPr lvl="6" rtl="0" algn="r">
              <a:lnSpc>
                <a:spcPct val="100000"/>
              </a:lnSpc>
              <a:spcBef>
                <a:spcPts val="0"/>
              </a:spcBef>
              <a:spcAft>
                <a:spcPts val="0"/>
              </a:spcAft>
              <a:buSzPts val="2200"/>
              <a:buNone/>
              <a:defRPr sz="2200"/>
            </a:lvl7pPr>
            <a:lvl8pPr lvl="7" rtl="0" algn="r">
              <a:lnSpc>
                <a:spcPct val="100000"/>
              </a:lnSpc>
              <a:spcBef>
                <a:spcPts val="0"/>
              </a:spcBef>
              <a:spcAft>
                <a:spcPts val="0"/>
              </a:spcAft>
              <a:buSzPts val="2200"/>
              <a:buNone/>
              <a:defRPr sz="2200"/>
            </a:lvl8pPr>
            <a:lvl9pPr lvl="8" rtl="0" algn="r">
              <a:lnSpc>
                <a:spcPct val="100000"/>
              </a:lnSpc>
              <a:spcBef>
                <a:spcPts val="0"/>
              </a:spcBef>
              <a:spcAft>
                <a:spcPts val="0"/>
              </a:spcAft>
              <a:buSzPts val="2200"/>
              <a:buNone/>
              <a:defRPr sz="2200"/>
            </a:lvl9pPr>
          </a:lstStyle>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spTree>
      <p:nvGrpSpPr>
        <p:cNvPr id="1019" name="Shape 1019"/>
        <p:cNvGrpSpPr/>
        <p:nvPr/>
      </p:nvGrpSpPr>
      <p:grpSpPr>
        <a:xfrm>
          <a:off x="0" y="0"/>
          <a:ext cx="0" cy="0"/>
          <a:chOff x="0" y="0"/>
          <a:chExt cx="0" cy="0"/>
        </a:xfrm>
      </p:grpSpPr>
      <p:grpSp>
        <p:nvGrpSpPr>
          <p:cNvPr id="1020" name="Google Shape;1020;p17"/>
          <p:cNvGrpSpPr/>
          <p:nvPr/>
        </p:nvGrpSpPr>
        <p:grpSpPr>
          <a:xfrm>
            <a:off x="-14298" y="-1175"/>
            <a:ext cx="12230660" cy="6862785"/>
            <a:chOff x="-14298" y="-1175"/>
            <a:chExt cx="12230660" cy="6862785"/>
          </a:xfrm>
        </p:grpSpPr>
        <p:sp>
          <p:nvSpPr>
            <p:cNvPr id="1021" name="Google Shape;1021;p17"/>
            <p:cNvSpPr/>
            <p:nvPr/>
          </p:nvSpPr>
          <p:spPr>
            <a:xfrm rot="5400000">
              <a:off x="-1057068" y="3371761"/>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22" name="Google Shape;1022;p17"/>
            <p:cNvSpPr/>
            <p:nvPr/>
          </p:nvSpPr>
          <p:spPr>
            <a:xfrm rot="5400000">
              <a:off x="-1227653"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23" name="Google Shape;1023;p17"/>
            <p:cNvSpPr/>
            <p:nvPr/>
          </p:nvSpPr>
          <p:spPr>
            <a:xfrm rot="5400000">
              <a:off x="-140680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24" name="Google Shape;1024;p17"/>
            <p:cNvSpPr/>
            <p:nvPr/>
          </p:nvSpPr>
          <p:spPr>
            <a:xfrm rot="5400000">
              <a:off x="-158595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25" name="Google Shape;1025;p17"/>
            <p:cNvSpPr/>
            <p:nvPr/>
          </p:nvSpPr>
          <p:spPr>
            <a:xfrm rot="5400000">
              <a:off x="-176510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26" name="Google Shape;1026;p17"/>
            <p:cNvSpPr/>
            <p:nvPr/>
          </p:nvSpPr>
          <p:spPr>
            <a:xfrm rot="5400000">
              <a:off x="-194425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27" name="Google Shape;1027;p17"/>
            <p:cNvSpPr/>
            <p:nvPr/>
          </p:nvSpPr>
          <p:spPr>
            <a:xfrm rot="5400000">
              <a:off x="-212340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28" name="Google Shape;1028;p17"/>
            <p:cNvSpPr/>
            <p:nvPr/>
          </p:nvSpPr>
          <p:spPr>
            <a:xfrm rot="5400000">
              <a:off x="-230255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29" name="Google Shape;1029;p17"/>
            <p:cNvSpPr/>
            <p:nvPr/>
          </p:nvSpPr>
          <p:spPr>
            <a:xfrm rot="5400000">
              <a:off x="-248170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30" name="Google Shape;1030;p17"/>
            <p:cNvSpPr/>
            <p:nvPr/>
          </p:nvSpPr>
          <p:spPr>
            <a:xfrm rot="5400000">
              <a:off x="-266085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31" name="Google Shape;1031;p17"/>
            <p:cNvSpPr/>
            <p:nvPr/>
          </p:nvSpPr>
          <p:spPr>
            <a:xfrm rot="5400000">
              <a:off x="-2840007"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32" name="Google Shape;1032;p17"/>
            <p:cNvSpPr/>
            <p:nvPr/>
          </p:nvSpPr>
          <p:spPr>
            <a:xfrm rot="5400000">
              <a:off x="-3019157"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33" name="Google Shape;1033;p17"/>
            <p:cNvSpPr/>
            <p:nvPr/>
          </p:nvSpPr>
          <p:spPr>
            <a:xfrm rot="5400000">
              <a:off x="-3198307"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34" name="Google Shape;1034;p17"/>
            <p:cNvSpPr/>
            <p:nvPr/>
          </p:nvSpPr>
          <p:spPr>
            <a:xfrm rot="5400000">
              <a:off x="-3377458"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35" name="Google Shape;1035;p17"/>
            <p:cNvSpPr/>
            <p:nvPr/>
          </p:nvSpPr>
          <p:spPr>
            <a:xfrm rot="5400000">
              <a:off x="1433921" y="3370536"/>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36" name="Google Shape;1036;p17"/>
            <p:cNvSpPr/>
            <p:nvPr/>
          </p:nvSpPr>
          <p:spPr>
            <a:xfrm rot="5400000">
              <a:off x="1263336"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37" name="Google Shape;1037;p17"/>
            <p:cNvSpPr/>
            <p:nvPr/>
          </p:nvSpPr>
          <p:spPr>
            <a:xfrm rot="5400000">
              <a:off x="1084185"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38" name="Google Shape;1038;p17"/>
            <p:cNvSpPr/>
            <p:nvPr/>
          </p:nvSpPr>
          <p:spPr>
            <a:xfrm rot="5400000">
              <a:off x="905035"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39" name="Google Shape;1039;p17"/>
            <p:cNvSpPr/>
            <p:nvPr/>
          </p:nvSpPr>
          <p:spPr>
            <a:xfrm rot="5400000">
              <a:off x="725884"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40" name="Google Shape;1040;p17"/>
            <p:cNvSpPr/>
            <p:nvPr/>
          </p:nvSpPr>
          <p:spPr>
            <a:xfrm rot="5400000">
              <a:off x="546734"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41" name="Google Shape;1041;p17"/>
            <p:cNvSpPr/>
            <p:nvPr/>
          </p:nvSpPr>
          <p:spPr>
            <a:xfrm rot="5400000">
              <a:off x="367584"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42" name="Google Shape;1042;p17"/>
            <p:cNvSpPr/>
            <p:nvPr/>
          </p:nvSpPr>
          <p:spPr>
            <a:xfrm rot="5400000">
              <a:off x="188433"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43" name="Google Shape;1043;p17"/>
            <p:cNvSpPr/>
            <p:nvPr/>
          </p:nvSpPr>
          <p:spPr>
            <a:xfrm rot="5400000">
              <a:off x="9283"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44" name="Google Shape;1044;p17"/>
            <p:cNvSpPr/>
            <p:nvPr/>
          </p:nvSpPr>
          <p:spPr>
            <a:xfrm rot="5400000">
              <a:off x="-169867"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45" name="Google Shape;1045;p17"/>
            <p:cNvSpPr/>
            <p:nvPr/>
          </p:nvSpPr>
          <p:spPr>
            <a:xfrm rot="5400000">
              <a:off x="-349018"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46" name="Google Shape;1046;p17"/>
            <p:cNvSpPr/>
            <p:nvPr/>
          </p:nvSpPr>
          <p:spPr>
            <a:xfrm rot="5400000">
              <a:off x="-528168"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47" name="Google Shape;1047;p17"/>
            <p:cNvSpPr/>
            <p:nvPr/>
          </p:nvSpPr>
          <p:spPr>
            <a:xfrm rot="5400000">
              <a:off x="-707318"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48" name="Google Shape;1048;p17"/>
            <p:cNvSpPr/>
            <p:nvPr/>
          </p:nvSpPr>
          <p:spPr>
            <a:xfrm rot="5400000">
              <a:off x="-886469" y="336198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49" name="Google Shape;1049;p17"/>
            <p:cNvSpPr/>
            <p:nvPr/>
          </p:nvSpPr>
          <p:spPr>
            <a:xfrm rot="5400000">
              <a:off x="3924910" y="3372374"/>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50" name="Google Shape;1050;p17"/>
            <p:cNvSpPr/>
            <p:nvPr/>
          </p:nvSpPr>
          <p:spPr>
            <a:xfrm rot="5400000">
              <a:off x="3754324"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51" name="Google Shape;1051;p17"/>
            <p:cNvSpPr/>
            <p:nvPr/>
          </p:nvSpPr>
          <p:spPr>
            <a:xfrm rot="5400000">
              <a:off x="3575174"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52" name="Google Shape;1052;p17"/>
            <p:cNvSpPr/>
            <p:nvPr/>
          </p:nvSpPr>
          <p:spPr>
            <a:xfrm rot="5400000">
              <a:off x="3396024"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53" name="Google Shape;1053;p17"/>
            <p:cNvSpPr/>
            <p:nvPr/>
          </p:nvSpPr>
          <p:spPr>
            <a:xfrm rot="5400000">
              <a:off x="3216873"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54" name="Google Shape;1054;p17"/>
            <p:cNvSpPr/>
            <p:nvPr/>
          </p:nvSpPr>
          <p:spPr>
            <a:xfrm rot="5400000">
              <a:off x="3037723"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55" name="Google Shape;1055;p17"/>
            <p:cNvSpPr/>
            <p:nvPr/>
          </p:nvSpPr>
          <p:spPr>
            <a:xfrm rot="5400000">
              <a:off x="2858573"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56" name="Google Shape;1056;p17"/>
            <p:cNvSpPr/>
            <p:nvPr/>
          </p:nvSpPr>
          <p:spPr>
            <a:xfrm rot="5400000">
              <a:off x="2679422"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57" name="Google Shape;1057;p17"/>
            <p:cNvSpPr/>
            <p:nvPr/>
          </p:nvSpPr>
          <p:spPr>
            <a:xfrm rot="5400000">
              <a:off x="2500272"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58" name="Google Shape;1058;p17"/>
            <p:cNvSpPr/>
            <p:nvPr/>
          </p:nvSpPr>
          <p:spPr>
            <a:xfrm rot="5400000">
              <a:off x="2321122"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59" name="Google Shape;1059;p17"/>
            <p:cNvSpPr/>
            <p:nvPr/>
          </p:nvSpPr>
          <p:spPr>
            <a:xfrm rot="5400000">
              <a:off x="2141971"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60" name="Google Shape;1060;p17"/>
            <p:cNvSpPr/>
            <p:nvPr/>
          </p:nvSpPr>
          <p:spPr>
            <a:xfrm rot="5400000">
              <a:off x="1962821"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61" name="Google Shape;1061;p17"/>
            <p:cNvSpPr/>
            <p:nvPr/>
          </p:nvSpPr>
          <p:spPr>
            <a:xfrm rot="5400000">
              <a:off x="1783670"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62" name="Google Shape;1062;p17"/>
            <p:cNvSpPr/>
            <p:nvPr/>
          </p:nvSpPr>
          <p:spPr>
            <a:xfrm rot="5400000">
              <a:off x="1604520" y="3363822"/>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63" name="Google Shape;1063;p17"/>
            <p:cNvSpPr/>
            <p:nvPr/>
          </p:nvSpPr>
          <p:spPr>
            <a:xfrm rot="5400000">
              <a:off x="6415899" y="3371149"/>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64" name="Google Shape;1064;p17"/>
            <p:cNvSpPr/>
            <p:nvPr/>
          </p:nvSpPr>
          <p:spPr>
            <a:xfrm rot="5400000">
              <a:off x="6245313"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65" name="Google Shape;1065;p17"/>
            <p:cNvSpPr/>
            <p:nvPr/>
          </p:nvSpPr>
          <p:spPr>
            <a:xfrm rot="5400000">
              <a:off x="6066163"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66" name="Google Shape;1066;p17"/>
            <p:cNvSpPr/>
            <p:nvPr/>
          </p:nvSpPr>
          <p:spPr>
            <a:xfrm rot="5400000">
              <a:off x="5887013"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67" name="Google Shape;1067;p17"/>
            <p:cNvSpPr/>
            <p:nvPr/>
          </p:nvSpPr>
          <p:spPr>
            <a:xfrm rot="5400000">
              <a:off x="5707862"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68" name="Google Shape;1068;p17"/>
            <p:cNvSpPr/>
            <p:nvPr/>
          </p:nvSpPr>
          <p:spPr>
            <a:xfrm rot="5400000">
              <a:off x="5528712"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69" name="Google Shape;1069;p17"/>
            <p:cNvSpPr/>
            <p:nvPr/>
          </p:nvSpPr>
          <p:spPr>
            <a:xfrm rot="5400000">
              <a:off x="5349561"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70" name="Google Shape;1070;p17"/>
            <p:cNvSpPr/>
            <p:nvPr/>
          </p:nvSpPr>
          <p:spPr>
            <a:xfrm rot="5400000">
              <a:off x="5170411"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71" name="Google Shape;1071;p17"/>
            <p:cNvSpPr/>
            <p:nvPr/>
          </p:nvSpPr>
          <p:spPr>
            <a:xfrm rot="5400000">
              <a:off x="4991261"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72" name="Google Shape;1072;p17"/>
            <p:cNvSpPr/>
            <p:nvPr/>
          </p:nvSpPr>
          <p:spPr>
            <a:xfrm rot="5400000">
              <a:off x="4812110"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73" name="Google Shape;1073;p17"/>
            <p:cNvSpPr/>
            <p:nvPr/>
          </p:nvSpPr>
          <p:spPr>
            <a:xfrm rot="5400000">
              <a:off x="4632960"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74" name="Google Shape;1074;p17"/>
            <p:cNvSpPr/>
            <p:nvPr/>
          </p:nvSpPr>
          <p:spPr>
            <a:xfrm rot="5400000">
              <a:off x="4453810"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75" name="Google Shape;1075;p17"/>
            <p:cNvSpPr/>
            <p:nvPr/>
          </p:nvSpPr>
          <p:spPr>
            <a:xfrm rot="5400000">
              <a:off x="4274659"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76" name="Google Shape;1076;p17"/>
            <p:cNvSpPr/>
            <p:nvPr/>
          </p:nvSpPr>
          <p:spPr>
            <a:xfrm rot="5400000">
              <a:off x="4095509" y="3362597"/>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77" name="Google Shape;1077;p17"/>
            <p:cNvSpPr/>
            <p:nvPr/>
          </p:nvSpPr>
          <p:spPr>
            <a:xfrm rot="5400000">
              <a:off x="7831986" y="3372986"/>
              <a:ext cx="6860335" cy="116913"/>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78" name="Google Shape;1078;p17"/>
            <p:cNvSpPr/>
            <p:nvPr/>
          </p:nvSpPr>
          <p:spPr>
            <a:xfrm rot="5400000">
              <a:off x="7661400"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79" name="Google Shape;1079;p17"/>
            <p:cNvSpPr/>
            <p:nvPr/>
          </p:nvSpPr>
          <p:spPr>
            <a:xfrm rot="5400000">
              <a:off x="7482250"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80" name="Google Shape;1080;p17"/>
            <p:cNvSpPr/>
            <p:nvPr/>
          </p:nvSpPr>
          <p:spPr>
            <a:xfrm rot="5400000">
              <a:off x="7303099"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81" name="Google Shape;1081;p17"/>
            <p:cNvSpPr/>
            <p:nvPr/>
          </p:nvSpPr>
          <p:spPr>
            <a:xfrm rot="5400000">
              <a:off x="7123949"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82" name="Google Shape;1082;p17"/>
            <p:cNvSpPr/>
            <p:nvPr/>
          </p:nvSpPr>
          <p:spPr>
            <a:xfrm rot="5400000">
              <a:off x="6944798"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83" name="Google Shape;1083;p17"/>
            <p:cNvSpPr/>
            <p:nvPr/>
          </p:nvSpPr>
          <p:spPr>
            <a:xfrm rot="5400000">
              <a:off x="6765648"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84" name="Google Shape;1084;p17"/>
            <p:cNvSpPr/>
            <p:nvPr/>
          </p:nvSpPr>
          <p:spPr>
            <a:xfrm rot="5400000">
              <a:off x="6586498" y="3364434"/>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85" name="Google Shape;1085;p17"/>
            <p:cNvSpPr/>
            <p:nvPr/>
          </p:nvSpPr>
          <p:spPr>
            <a:xfrm rot="5400000">
              <a:off x="871918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86" name="Google Shape;1086;p17"/>
            <p:cNvSpPr/>
            <p:nvPr/>
          </p:nvSpPr>
          <p:spPr>
            <a:xfrm rot="5400000">
              <a:off x="8540036"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87" name="Google Shape;1087;p17"/>
            <p:cNvSpPr/>
            <p:nvPr/>
          </p:nvSpPr>
          <p:spPr>
            <a:xfrm rot="5400000">
              <a:off x="836088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88" name="Google Shape;1088;p17"/>
            <p:cNvSpPr/>
            <p:nvPr/>
          </p:nvSpPr>
          <p:spPr>
            <a:xfrm rot="5400000">
              <a:off x="8181735"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089" name="Google Shape;1089;p17"/>
            <p:cNvSpPr/>
            <p:nvPr/>
          </p:nvSpPr>
          <p:spPr>
            <a:xfrm rot="5400000">
              <a:off x="8002584" y="3363209"/>
              <a:ext cx="6860335" cy="134017"/>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nvGrpSpPr>
          <p:cNvPr id="1090" name="Google Shape;1090;p17"/>
          <p:cNvGrpSpPr/>
          <p:nvPr/>
        </p:nvGrpSpPr>
        <p:grpSpPr>
          <a:xfrm>
            <a:off x="8860409" y="3015919"/>
            <a:ext cx="3323627" cy="3318196"/>
            <a:chOff x="1632025" y="2099075"/>
            <a:chExt cx="3922609" cy="3916200"/>
          </a:xfrm>
        </p:grpSpPr>
        <p:sp>
          <p:nvSpPr>
            <p:cNvPr id="1091" name="Google Shape;1091;p17"/>
            <p:cNvSpPr/>
            <p:nvPr/>
          </p:nvSpPr>
          <p:spPr>
            <a:xfrm>
              <a:off x="1638434" y="2099075"/>
              <a:ext cx="3916200" cy="39162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92" name="Google Shape;1092;p17"/>
            <p:cNvSpPr/>
            <p:nvPr/>
          </p:nvSpPr>
          <p:spPr>
            <a:xfrm>
              <a:off x="1632025" y="2104877"/>
              <a:ext cx="3916200" cy="609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1093" name="Google Shape;1093;p17"/>
          <p:cNvSpPr/>
          <p:nvPr/>
        </p:nvSpPr>
        <p:spPr>
          <a:xfrm>
            <a:off x="813027" y="586946"/>
            <a:ext cx="10671000" cy="5885831"/>
          </a:xfrm>
          <a:custGeom>
            <a:rect b="b" l="l" r="r" t="t"/>
            <a:pathLst>
              <a:path extrusionOk="0" h="4894662" w="9401762">
                <a:moveTo>
                  <a:pt x="23614" y="0"/>
                </a:moveTo>
                <a:lnTo>
                  <a:pt x="22820" y="152400"/>
                </a:lnTo>
                <a:lnTo>
                  <a:pt x="94853" y="158750"/>
                </a:lnTo>
                <a:cubicBezTo>
                  <a:pt x="104120" y="143878"/>
                  <a:pt x="119898" y="133452"/>
                  <a:pt x="138706" y="133547"/>
                </a:cubicBezTo>
                <a:cubicBezTo>
                  <a:pt x="167554" y="133687"/>
                  <a:pt x="190840" y="157290"/>
                  <a:pt x="190700" y="186138"/>
                </a:cubicBezTo>
                <a:cubicBezTo>
                  <a:pt x="190560" y="214979"/>
                  <a:pt x="167154" y="238074"/>
                  <a:pt x="138313" y="237928"/>
                </a:cubicBezTo>
                <a:cubicBezTo>
                  <a:pt x="111964" y="237801"/>
                  <a:pt x="91163" y="218059"/>
                  <a:pt x="87709" y="192684"/>
                </a:cubicBezTo>
                <a:lnTo>
                  <a:pt x="22820" y="186931"/>
                </a:lnTo>
                <a:lnTo>
                  <a:pt x="21828" y="404616"/>
                </a:lnTo>
                <a:lnTo>
                  <a:pt x="92273" y="390131"/>
                </a:lnTo>
                <a:cubicBezTo>
                  <a:pt x="101190" y="373869"/>
                  <a:pt x="117868" y="362649"/>
                  <a:pt x="137716" y="362744"/>
                </a:cubicBezTo>
                <a:cubicBezTo>
                  <a:pt x="166564" y="362883"/>
                  <a:pt x="190046" y="386290"/>
                  <a:pt x="189906" y="415131"/>
                </a:cubicBezTo>
                <a:cubicBezTo>
                  <a:pt x="189767" y="443979"/>
                  <a:pt x="165967" y="467068"/>
                  <a:pt x="137119" y="466922"/>
                </a:cubicBezTo>
                <a:cubicBezTo>
                  <a:pt x="112420" y="466808"/>
                  <a:pt x="92838" y="449510"/>
                  <a:pt x="87511" y="426441"/>
                </a:cubicBezTo>
                <a:lnTo>
                  <a:pt x="21629" y="439738"/>
                </a:lnTo>
                <a:lnTo>
                  <a:pt x="20836" y="608413"/>
                </a:lnTo>
                <a:lnTo>
                  <a:pt x="97234" y="610591"/>
                </a:lnTo>
                <a:cubicBezTo>
                  <a:pt x="106871" y="599211"/>
                  <a:pt x="120442" y="591655"/>
                  <a:pt x="136522" y="591744"/>
                </a:cubicBezTo>
                <a:cubicBezTo>
                  <a:pt x="165370" y="591884"/>
                  <a:pt x="188852" y="615283"/>
                  <a:pt x="188712" y="644131"/>
                </a:cubicBezTo>
                <a:cubicBezTo>
                  <a:pt x="188573" y="672973"/>
                  <a:pt x="164970" y="696271"/>
                  <a:pt x="136128" y="696119"/>
                </a:cubicBezTo>
                <a:cubicBezTo>
                  <a:pt x="107621" y="695979"/>
                  <a:pt x="84736" y="673106"/>
                  <a:pt x="84336" y="644722"/>
                </a:cubicBezTo>
                <a:lnTo>
                  <a:pt x="20638" y="642544"/>
                </a:lnTo>
                <a:lnTo>
                  <a:pt x="19645" y="839191"/>
                </a:lnTo>
                <a:lnTo>
                  <a:pt x="94654" y="841572"/>
                </a:lnTo>
                <a:cubicBezTo>
                  <a:pt x="104260" y="829158"/>
                  <a:pt x="118423" y="820655"/>
                  <a:pt x="135334" y="820738"/>
                </a:cubicBezTo>
                <a:cubicBezTo>
                  <a:pt x="164182" y="820877"/>
                  <a:pt x="187665" y="844283"/>
                  <a:pt x="187525" y="873125"/>
                </a:cubicBezTo>
                <a:cubicBezTo>
                  <a:pt x="187385" y="901973"/>
                  <a:pt x="163782" y="925271"/>
                  <a:pt x="134934" y="925119"/>
                </a:cubicBezTo>
                <a:cubicBezTo>
                  <a:pt x="107118" y="924986"/>
                  <a:pt x="85189" y="902938"/>
                  <a:pt x="83741" y="875506"/>
                </a:cubicBezTo>
                <a:lnTo>
                  <a:pt x="19447" y="873525"/>
                </a:lnTo>
                <a:lnTo>
                  <a:pt x="18454" y="1086841"/>
                </a:lnTo>
                <a:lnTo>
                  <a:pt x="91281" y="1074141"/>
                </a:lnTo>
                <a:cubicBezTo>
                  <a:pt x="100644" y="1059758"/>
                  <a:pt x="115900" y="1049465"/>
                  <a:pt x="134344" y="1049534"/>
                </a:cubicBezTo>
                <a:cubicBezTo>
                  <a:pt x="163185" y="1049674"/>
                  <a:pt x="186668" y="1073474"/>
                  <a:pt x="186528" y="1102322"/>
                </a:cubicBezTo>
                <a:cubicBezTo>
                  <a:pt x="186388" y="1131170"/>
                  <a:pt x="162589" y="1154271"/>
                  <a:pt x="133747" y="1154113"/>
                </a:cubicBezTo>
                <a:cubicBezTo>
                  <a:pt x="107967" y="1153992"/>
                  <a:pt x="87683" y="1135037"/>
                  <a:pt x="83542" y="1110456"/>
                </a:cubicBezTo>
                <a:lnTo>
                  <a:pt x="18256" y="1121766"/>
                </a:lnTo>
                <a:lnTo>
                  <a:pt x="17264" y="1311275"/>
                </a:lnTo>
                <a:lnTo>
                  <a:pt x="84336" y="1313263"/>
                </a:lnTo>
                <a:cubicBezTo>
                  <a:pt x="91664" y="1293127"/>
                  <a:pt x="110494" y="1278420"/>
                  <a:pt x="133150" y="1278535"/>
                </a:cubicBezTo>
                <a:cubicBezTo>
                  <a:pt x="161998" y="1278674"/>
                  <a:pt x="185480" y="1302474"/>
                  <a:pt x="185341" y="1331316"/>
                </a:cubicBezTo>
                <a:cubicBezTo>
                  <a:pt x="185201" y="1360164"/>
                  <a:pt x="161598" y="1383265"/>
                  <a:pt x="132756" y="1383113"/>
                </a:cubicBezTo>
                <a:cubicBezTo>
                  <a:pt x="109866" y="1382998"/>
                  <a:pt x="90896" y="1368120"/>
                  <a:pt x="83939" y="1347591"/>
                </a:cubicBezTo>
                <a:lnTo>
                  <a:pt x="17066" y="1345406"/>
                </a:lnTo>
                <a:lnTo>
                  <a:pt x="16272" y="1526978"/>
                </a:lnTo>
                <a:lnTo>
                  <a:pt x="89495" y="1531341"/>
                </a:lnTo>
                <a:cubicBezTo>
                  <a:pt x="98932" y="1517390"/>
                  <a:pt x="113852" y="1507446"/>
                  <a:pt x="131963" y="1507528"/>
                </a:cubicBezTo>
                <a:cubicBezTo>
                  <a:pt x="160804" y="1507668"/>
                  <a:pt x="184287" y="1531468"/>
                  <a:pt x="184147" y="1560316"/>
                </a:cubicBezTo>
                <a:cubicBezTo>
                  <a:pt x="184007" y="1589164"/>
                  <a:pt x="160411" y="1612265"/>
                  <a:pt x="131562" y="1612106"/>
                </a:cubicBezTo>
                <a:cubicBezTo>
                  <a:pt x="104704" y="1611979"/>
                  <a:pt x="83556" y="1591570"/>
                  <a:pt x="80764" y="1565472"/>
                </a:cubicBezTo>
                <a:lnTo>
                  <a:pt x="16073" y="1561306"/>
                </a:lnTo>
                <a:lnTo>
                  <a:pt x="15279" y="1757960"/>
                </a:lnTo>
                <a:lnTo>
                  <a:pt x="88503" y="1760144"/>
                </a:lnTo>
                <a:cubicBezTo>
                  <a:pt x="97951" y="1746263"/>
                  <a:pt x="112914" y="1736636"/>
                  <a:pt x="130966" y="1736725"/>
                </a:cubicBezTo>
                <a:cubicBezTo>
                  <a:pt x="159814" y="1736865"/>
                  <a:pt x="183296" y="1760468"/>
                  <a:pt x="183156" y="1789309"/>
                </a:cubicBezTo>
                <a:cubicBezTo>
                  <a:pt x="183017" y="1818157"/>
                  <a:pt x="159217" y="1841259"/>
                  <a:pt x="130375" y="1841106"/>
                </a:cubicBezTo>
                <a:cubicBezTo>
                  <a:pt x="103459" y="1840973"/>
                  <a:pt x="82491" y="1820443"/>
                  <a:pt x="79772" y="1794275"/>
                </a:cubicBezTo>
                <a:lnTo>
                  <a:pt x="15081" y="1792288"/>
                </a:lnTo>
                <a:lnTo>
                  <a:pt x="14089" y="1988941"/>
                </a:lnTo>
                <a:lnTo>
                  <a:pt x="86122" y="1991125"/>
                </a:lnTo>
                <a:cubicBezTo>
                  <a:pt x="95367" y="1976145"/>
                  <a:pt x="111086" y="1965630"/>
                  <a:pt x="129975" y="1965725"/>
                </a:cubicBezTo>
                <a:cubicBezTo>
                  <a:pt x="158823" y="1965865"/>
                  <a:pt x="182109" y="1989265"/>
                  <a:pt x="181969" y="2018113"/>
                </a:cubicBezTo>
                <a:cubicBezTo>
                  <a:pt x="181829" y="2046954"/>
                  <a:pt x="158226" y="2070252"/>
                  <a:pt x="129378" y="2070100"/>
                </a:cubicBezTo>
                <a:cubicBezTo>
                  <a:pt x="103263" y="2069973"/>
                  <a:pt x="82719" y="2050510"/>
                  <a:pt x="78978" y="2025453"/>
                </a:cubicBezTo>
                <a:lnTo>
                  <a:pt x="13891" y="2023269"/>
                </a:lnTo>
                <a:lnTo>
                  <a:pt x="12898" y="2202460"/>
                </a:lnTo>
                <a:lnTo>
                  <a:pt x="92472" y="2209406"/>
                </a:lnTo>
                <a:cubicBezTo>
                  <a:pt x="101919" y="2200332"/>
                  <a:pt x="114652" y="2194655"/>
                  <a:pt x="128788" y="2194719"/>
                </a:cubicBezTo>
                <a:cubicBezTo>
                  <a:pt x="157629" y="2194859"/>
                  <a:pt x="180915" y="2218265"/>
                  <a:pt x="180775" y="2247106"/>
                </a:cubicBezTo>
                <a:cubicBezTo>
                  <a:pt x="180635" y="2275955"/>
                  <a:pt x="157032" y="2299449"/>
                  <a:pt x="128191" y="2299297"/>
                </a:cubicBezTo>
                <a:cubicBezTo>
                  <a:pt x="99345" y="2299157"/>
                  <a:pt x="76258" y="2275554"/>
                  <a:pt x="76398" y="2246713"/>
                </a:cubicBezTo>
                <a:cubicBezTo>
                  <a:pt x="76405" y="2245290"/>
                  <a:pt x="77074" y="2244122"/>
                  <a:pt x="77192" y="2242744"/>
                </a:cubicBezTo>
                <a:lnTo>
                  <a:pt x="12898" y="2236984"/>
                </a:lnTo>
                <a:lnTo>
                  <a:pt x="11906" y="2442966"/>
                </a:lnTo>
                <a:lnTo>
                  <a:pt x="86519" y="2445150"/>
                </a:lnTo>
                <a:cubicBezTo>
                  <a:pt x="96100" y="2432406"/>
                  <a:pt x="110628" y="2423649"/>
                  <a:pt x="127791" y="2423719"/>
                </a:cubicBezTo>
                <a:cubicBezTo>
                  <a:pt x="156639" y="2423858"/>
                  <a:pt x="179924" y="2447455"/>
                  <a:pt x="179784" y="2476303"/>
                </a:cubicBezTo>
                <a:cubicBezTo>
                  <a:pt x="179645" y="2505151"/>
                  <a:pt x="156042" y="2528449"/>
                  <a:pt x="127200" y="2528291"/>
                </a:cubicBezTo>
                <a:cubicBezTo>
                  <a:pt x="99597" y="2528158"/>
                  <a:pt x="77569" y="2506408"/>
                  <a:pt x="75803" y="2479281"/>
                </a:cubicBezTo>
                <a:lnTo>
                  <a:pt x="11708" y="2477097"/>
                </a:lnTo>
                <a:lnTo>
                  <a:pt x="10517" y="2695975"/>
                </a:lnTo>
                <a:lnTo>
                  <a:pt x="80169" y="2681688"/>
                </a:lnTo>
                <a:cubicBezTo>
                  <a:pt x="88816" y="2664581"/>
                  <a:pt x="106137" y="2652617"/>
                  <a:pt x="126603" y="2652713"/>
                </a:cubicBezTo>
                <a:cubicBezTo>
                  <a:pt x="155451" y="2652852"/>
                  <a:pt x="178730" y="2676455"/>
                  <a:pt x="178591" y="2705297"/>
                </a:cubicBezTo>
                <a:cubicBezTo>
                  <a:pt x="178451" y="2734145"/>
                  <a:pt x="155051" y="2757450"/>
                  <a:pt x="126203" y="2757291"/>
                </a:cubicBezTo>
                <a:cubicBezTo>
                  <a:pt x="101899" y="2757170"/>
                  <a:pt x="82314" y="2740114"/>
                  <a:pt x="76597" y="2717603"/>
                </a:cubicBezTo>
                <a:lnTo>
                  <a:pt x="10319" y="2731097"/>
                </a:lnTo>
                <a:lnTo>
                  <a:pt x="9525" y="2906516"/>
                </a:lnTo>
                <a:lnTo>
                  <a:pt x="80566" y="2908897"/>
                </a:lnTo>
                <a:cubicBezTo>
                  <a:pt x="89574" y="2892959"/>
                  <a:pt x="105809" y="2881630"/>
                  <a:pt x="125409" y="2881713"/>
                </a:cubicBezTo>
                <a:cubicBezTo>
                  <a:pt x="154257" y="2881852"/>
                  <a:pt x="177543" y="2905449"/>
                  <a:pt x="177403" y="2934297"/>
                </a:cubicBezTo>
                <a:cubicBezTo>
                  <a:pt x="177263" y="2963145"/>
                  <a:pt x="153857" y="2986246"/>
                  <a:pt x="125016" y="2986088"/>
                </a:cubicBezTo>
                <a:cubicBezTo>
                  <a:pt x="99411" y="2985967"/>
                  <a:pt x="79155" y="2967164"/>
                  <a:pt x="74811" y="2942831"/>
                </a:cubicBezTo>
                <a:lnTo>
                  <a:pt x="9525" y="2940844"/>
                </a:lnTo>
                <a:lnTo>
                  <a:pt x="8533" y="3137497"/>
                </a:lnTo>
                <a:lnTo>
                  <a:pt x="78184" y="3139681"/>
                </a:lnTo>
                <a:cubicBezTo>
                  <a:pt x="86846" y="3122619"/>
                  <a:pt x="103983" y="3110605"/>
                  <a:pt x="124420" y="3110706"/>
                </a:cubicBezTo>
                <a:cubicBezTo>
                  <a:pt x="153267" y="3110846"/>
                  <a:pt x="176552" y="3134449"/>
                  <a:pt x="176413" y="3163291"/>
                </a:cubicBezTo>
                <a:cubicBezTo>
                  <a:pt x="176273" y="3192139"/>
                  <a:pt x="152670" y="3215247"/>
                  <a:pt x="123825" y="3215088"/>
                </a:cubicBezTo>
                <a:cubicBezTo>
                  <a:pt x="98896" y="3214967"/>
                  <a:pt x="79106" y="3197200"/>
                  <a:pt x="74017" y="3173813"/>
                </a:cubicBezTo>
                <a:lnTo>
                  <a:pt x="8334" y="3171825"/>
                </a:lnTo>
                <a:lnTo>
                  <a:pt x="7541" y="3351410"/>
                </a:lnTo>
                <a:lnTo>
                  <a:pt x="83939" y="3358356"/>
                </a:lnTo>
                <a:cubicBezTo>
                  <a:pt x="93574" y="3347130"/>
                  <a:pt x="107280" y="3339846"/>
                  <a:pt x="123229" y="3339903"/>
                </a:cubicBezTo>
                <a:cubicBezTo>
                  <a:pt x="152073" y="3340043"/>
                  <a:pt x="175358" y="3363443"/>
                  <a:pt x="175219" y="3392291"/>
                </a:cubicBezTo>
                <a:cubicBezTo>
                  <a:pt x="175079" y="3421139"/>
                  <a:pt x="151679" y="3444247"/>
                  <a:pt x="122833" y="3444081"/>
                </a:cubicBezTo>
                <a:cubicBezTo>
                  <a:pt x="93988" y="3443942"/>
                  <a:pt x="70503" y="3420739"/>
                  <a:pt x="70644" y="3391891"/>
                </a:cubicBezTo>
                <a:lnTo>
                  <a:pt x="7342" y="3386138"/>
                </a:lnTo>
                <a:lnTo>
                  <a:pt x="6151" y="3591325"/>
                </a:lnTo>
                <a:lnTo>
                  <a:pt x="78581" y="3593706"/>
                </a:lnTo>
                <a:cubicBezTo>
                  <a:pt x="87892" y="3579044"/>
                  <a:pt x="103383" y="3568834"/>
                  <a:pt x="122039" y="3568897"/>
                </a:cubicBezTo>
                <a:cubicBezTo>
                  <a:pt x="150886" y="3569037"/>
                  <a:pt x="174171" y="3592443"/>
                  <a:pt x="174031" y="3621285"/>
                </a:cubicBezTo>
                <a:cubicBezTo>
                  <a:pt x="173892" y="3650132"/>
                  <a:pt x="150485" y="3673462"/>
                  <a:pt x="121642" y="3673278"/>
                </a:cubicBezTo>
                <a:cubicBezTo>
                  <a:pt x="95295" y="3673151"/>
                  <a:pt x="74494" y="3653212"/>
                  <a:pt x="71041" y="3627838"/>
                </a:cubicBezTo>
                <a:lnTo>
                  <a:pt x="6151" y="3625850"/>
                </a:lnTo>
                <a:lnTo>
                  <a:pt x="5159" y="3842741"/>
                </a:lnTo>
                <a:lnTo>
                  <a:pt x="73223" y="3828853"/>
                </a:lnTo>
                <a:cubicBezTo>
                  <a:pt x="81440" y="3810610"/>
                  <a:pt x="99753" y="3797637"/>
                  <a:pt x="121047" y="3797700"/>
                </a:cubicBezTo>
                <a:cubicBezTo>
                  <a:pt x="149895" y="3797840"/>
                  <a:pt x="173377" y="3821436"/>
                  <a:pt x="173238" y="3850285"/>
                </a:cubicBezTo>
                <a:cubicBezTo>
                  <a:pt x="173098" y="3879132"/>
                  <a:pt x="149298" y="3902437"/>
                  <a:pt x="120451" y="3902272"/>
                </a:cubicBezTo>
                <a:cubicBezTo>
                  <a:pt x="96712" y="3902158"/>
                  <a:pt x="77678" y="3886092"/>
                  <a:pt x="71438" y="3864375"/>
                </a:cubicBezTo>
                <a:lnTo>
                  <a:pt x="4961" y="3877869"/>
                </a:lnTo>
                <a:lnTo>
                  <a:pt x="3969" y="4050310"/>
                </a:lnTo>
                <a:lnTo>
                  <a:pt x="75604" y="4052494"/>
                </a:lnTo>
                <a:cubicBezTo>
                  <a:pt x="84811" y="4037343"/>
                  <a:pt x="100833" y="4026580"/>
                  <a:pt x="119856" y="4026694"/>
                </a:cubicBezTo>
                <a:cubicBezTo>
                  <a:pt x="148701" y="4026833"/>
                  <a:pt x="172183" y="4050633"/>
                  <a:pt x="172044" y="4079481"/>
                </a:cubicBezTo>
                <a:cubicBezTo>
                  <a:pt x="171904" y="4108323"/>
                  <a:pt x="148301" y="4131437"/>
                  <a:pt x="119459" y="4131272"/>
                </a:cubicBezTo>
                <a:cubicBezTo>
                  <a:pt x="93450" y="4131145"/>
                  <a:pt x="72926" y="4111727"/>
                  <a:pt x="69056" y="4086822"/>
                </a:cubicBezTo>
                <a:lnTo>
                  <a:pt x="3770" y="4084835"/>
                </a:lnTo>
                <a:lnTo>
                  <a:pt x="2976" y="4281291"/>
                </a:lnTo>
                <a:lnTo>
                  <a:pt x="73223" y="4283475"/>
                </a:lnTo>
                <a:cubicBezTo>
                  <a:pt x="82140" y="4267213"/>
                  <a:pt x="98812" y="4255618"/>
                  <a:pt x="118666" y="4255694"/>
                </a:cubicBezTo>
                <a:cubicBezTo>
                  <a:pt x="147514" y="4255834"/>
                  <a:pt x="170996" y="4279634"/>
                  <a:pt x="170856" y="4308475"/>
                </a:cubicBezTo>
                <a:cubicBezTo>
                  <a:pt x="170717" y="4337323"/>
                  <a:pt x="147114" y="4360437"/>
                  <a:pt x="118269" y="4360266"/>
                </a:cubicBezTo>
                <a:cubicBezTo>
                  <a:pt x="92948" y="4360145"/>
                  <a:pt x="72927" y="4341736"/>
                  <a:pt x="68263" y="4317803"/>
                </a:cubicBezTo>
                <a:lnTo>
                  <a:pt x="2778" y="4315816"/>
                </a:lnTo>
                <a:lnTo>
                  <a:pt x="1984" y="4495203"/>
                </a:lnTo>
                <a:lnTo>
                  <a:pt x="79375" y="4502150"/>
                </a:lnTo>
                <a:cubicBezTo>
                  <a:pt x="88981" y="4491679"/>
                  <a:pt x="102347" y="4484643"/>
                  <a:pt x="117673" y="4484688"/>
                </a:cubicBezTo>
                <a:cubicBezTo>
                  <a:pt x="146517" y="4484827"/>
                  <a:pt x="169999" y="4508627"/>
                  <a:pt x="169859" y="4537475"/>
                </a:cubicBezTo>
                <a:cubicBezTo>
                  <a:pt x="169720" y="4566317"/>
                  <a:pt x="145920" y="4589456"/>
                  <a:pt x="117078" y="4589266"/>
                </a:cubicBezTo>
                <a:cubicBezTo>
                  <a:pt x="88233" y="4589126"/>
                  <a:pt x="65146" y="4565726"/>
                  <a:pt x="65286" y="4536878"/>
                </a:cubicBezTo>
                <a:cubicBezTo>
                  <a:pt x="65288" y="4536364"/>
                  <a:pt x="65665" y="4535996"/>
                  <a:pt x="65683" y="4535488"/>
                </a:cubicBezTo>
                <a:lnTo>
                  <a:pt x="1786" y="4529735"/>
                </a:lnTo>
                <a:lnTo>
                  <a:pt x="794" y="4735316"/>
                </a:lnTo>
                <a:lnTo>
                  <a:pt x="73819" y="4737697"/>
                </a:lnTo>
                <a:cubicBezTo>
                  <a:pt x="83234" y="4723607"/>
                  <a:pt x="98269" y="4713770"/>
                  <a:pt x="116483" y="4713885"/>
                </a:cubicBezTo>
                <a:cubicBezTo>
                  <a:pt x="145329" y="4714024"/>
                  <a:pt x="168812" y="4737424"/>
                  <a:pt x="168672" y="4766272"/>
                </a:cubicBezTo>
                <a:cubicBezTo>
                  <a:pt x="168532" y="4795120"/>
                  <a:pt x="144929" y="4818457"/>
                  <a:pt x="116086" y="4818260"/>
                </a:cubicBezTo>
                <a:cubicBezTo>
                  <a:pt x="89346" y="4818133"/>
                  <a:pt x="68435" y="4797756"/>
                  <a:pt x="65484" y="4771828"/>
                </a:cubicBezTo>
                <a:lnTo>
                  <a:pt x="595" y="4769644"/>
                </a:lnTo>
                <a:lnTo>
                  <a:pt x="0" y="4894663"/>
                </a:lnTo>
                <a:lnTo>
                  <a:pt x="9401762" y="4888110"/>
                </a:lnTo>
                <a:lnTo>
                  <a:pt x="9401762" y="10319"/>
                </a:lnTo>
                <a:lnTo>
                  <a:pt x="23614" y="0"/>
                </a:lnTo>
                <a:close/>
              </a:path>
            </a:pathLst>
          </a:custGeom>
          <a:solidFill>
            <a:schemeClr val="l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94" name="Google Shape;1094;p17"/>
          <p:cNvGrpSpPr/>
          <p:nvPr/>
        </p:nvGrpSpPr>
        <p:grpSpPr>
          <a:xfrm>
            <a:off x="1265424" y="1164236"/>
            <a:ext cx="9954131" cy="4987129"/>
            <a:chOff x="908437" y="1324616"/>
            <a:chExt cx="8760897" cy="4144543"/>
          </a:xfrm>
        </p:grpSpPr>
        <p:sp>
          <p:nvSpPr>
            <p:cNvPr id="1095" name="Google Shape;1095;p17"/>
            <p:cNvSpPr/>
            <p:nvPr/>
          </p:nvSpPr>
          <p:spPr>
            <a:xfrm>
              <a:off x="908437" y="1324616"/>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6" name="Google Shape;1096;p17"/>
            <p:cNvSpPr/>
            <p:nvPr/>
          </p:nvSpPr>
          <p:spPr>
            <a:xfrm>
              <a:off x="908437" y="3270948"/>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7" name="Google Shape;1097;p17"/>
            <p:cNvSpPr/>
            <p:nvPr/>
          </p:nvSpPr>
          <p:spPr>
            <a:xfrm>
              <a:off x="908437" y="2297779"/>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8" name="Google Shape;1098;p17"/>
            <p:cNvSpPr/>
            <p:nvPr/>
          </p:nvSpPr>
          <p:spPr>
            <a:xfrm>
              <a:off x="908437" y="4244111"/>
              <a:ext cx="8760897" cy="8591"/>
            </a:xfrm>
            <a:custGeom>
              <a:rect b="b" l="l" r="r" t="t"/>
              <a:pathLst>
                <a:path extrusionOk="0" h="8591" w="8760897">
                  <a:moveTo>
                    <a:pt x="0" y="8591"/>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9" name="Google Shape;1099;p17"/>
            <p:cNvSpPr/>
            <p:nvPr/>
          </p:nvSpPr>
          <p:spPr>
            <a:xfrm>
              <a:off x="908437" y="181119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0" name="Google Shape;1100;p17"/>
            <p:cNvSpPr/>
            <p:nvPr/>
          </p:nvSpPr>
          <p:spPr>
            <a:xfrm>
              <a:off x="908437" y="3757529"/>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1" name="Google Shape;1101;p17"/>
            <p:cNvSpPr/>
            <p:nvPr/>
          </p:nvSpPr>
          <p:spPr>
            <a:xfrm>
              <a:off x="908437" y="278436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2" name="Google Shape;1102;p17"/>
            <p:cNvSpPr/>
            <p:nvPr/>
          </p:nvSpPr>
          <p:spPr>
            <a:xfrm>
              <a:off x="908437" y="4730693"/>
              <a:ext cx="8760897" cy="8591"/>
            </a:xfrm>
            <a:custGeom>
              <a:rect b="b" l="l" r="r" t="t"/>
              <a:pathLst>
                <a:path extrusionOk="0" h="8591" w="8760897">
                  <a:moveTo>
                    <a:pt x="0" y="8591"/>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3" name="Google Shape;1103;p17"/>
            <p:cNvSpPr/>
            <p:nvPr/>
          </p:nvSpPr>
          <p:spPr>
            <a:xfrm>
              <a:off x="908437" y="5217274"/>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4" name="Google Shape;1104;p17"/>
            <p:cNvSpPr/>
            <p:nvPr/>
          </p:nvSpPr>
          <p:spPr>
            <a:xfrm>
              <a:off x="908437" y="1567910"/>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5" name="Google Shape;1105;p17"/>
            <p:cNvSpPr/>
            <p:nvPr/>
          </p:nvSpPr>
          <p:spPr>
            <a:xfrm>
              <a:off x="908437" y="3514235"/>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6" name="Google Shape;1106;p17"/>
            <p:cNvSpPr/>
            <p:nvPr/>
          </p:nvSpPr>
          <p:spPr>
            <a:xfrm>
              <a:off x="908437" y="2541073"/>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7" name="Google Shape;1107;p17"/>
            <p:cNvSpPr/>
            <p:nvPr/>
          </p:nvSpPr>
          <p:spPr>
            <a:xfrm>
              <a:off x="908437" y="4487398"/>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8" name="Google Shape;1108;p17"/>
            <p:cNvSpPr/>
            <p:nvPr/>
          </p:nvSpPr>
          <p:spPr>
            <a:xfrm>
              <a:off x="908437" y="2054491"/>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9" name="Google Shape;1109;p17"/>
            <p:cNvSpPr/>
            <p:nvPr/>
          </p:nvSpPr>
          <p:spPr>
            <a:xfrm>
              <a:off x="908437" y="400081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0" name="Google Shape;1110;p17"/>
            <p:cNvSpPr/>
            <p:nvPr/>
          </p:nvSpPr>
          <p:spPr>
            <a:xfrm>
              <a:off x="908437" y="3027654"/>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1" name="Google Shape;1111;p17"/>
            <p:cNvSpPr/>
            <p:nvPr/>
          </p:nvSpPr>
          <p:spPr>
            <a:xfrm>
              <a:off x="908437" y="497398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2" name="Google Shape;1112;p17"/>
            <p:cNvSpPr/>
            <p:nvPr/>
          </p:nvSpPr>
          <p:spPr>
            <a:xfrm>
              <a:off x="908437" y="5460562"/>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13" name="Google Shape;1113;p17"/>
          <p:cNvSpPr txBox="1"/>
          <p:nvPr>
            <p:ph type="title"/>
          </p:nvPr>
        </p:nvSpPr>
        <p:spPr>
          <a:xfrm>
            <a:off x="1504050" y="1142700"/>
            <a:ext cx="9183900" cy="45726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6400"/>
              <a:buNone/>
              <a:defRPr sz="9000"/>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1114" name="Google Shape;1114;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1115" name="Google Shape;1115;p17"/>
          <p:cNvGrpSpPr/>
          <p:nvPr/>
        </p:nvGrpSpPr>
        <p:grpSpPr>
          <a:xfrm>
            <a:off x="203390" y="109028"/>
            <a:ext cx="1885117" cy="2019019"/>
            <a:chOff x="8427652" y="3347032"/>
            <a:chExt cx="1449087" cy="1552017"/>
          </a:xfrm>
        </p:grpSpPr>
        <p:sp>
          <p:nvSpPr>
            <p:cNvPr id="1116" name="Google Shape;1116;p17"/>
            <p:cNvSpPr/>
            <p:nvPr/>
          </p:nvSpPr>
          <p:spPr>
            <a:xfrm>
              <a:off x="8427652" y="3472492"/>
              <a:ext cx="1449087" cy="1426557"/>
            </a:xfrm>
            <a:custGeom>
              <a:rect b="b" l="l" r="r" t="t"/>
              <a:pathLst>
                <a:path extrusionOk="0" h="1426557" w="1449087">
                  <a:moveTo>
                    <a:pt x="0" y="0"/>
                  </a:moveTo>
                  <a:lnTo>
                    <a:pt x="1449087" y="0"/>
                  </a:lnTo>
                  <a:lnTo>
                    <a:pt x="1449087" y="1426558"/>
                  </a:lnTo>
                  <a:lnTo>
                    <a:pt x="0" y="1426558"/>
                  </a:lnTo>
                  <a:lnTo>
                    <a:pt x="0"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17" name="Google Shape;1117;p17"/>
            <p:cNvGrpSpPr/>
            <p:nvPr/>
          </p:nvGrpSpPr>
          <p:grpSpPr>
            <a:xfrm>
              <a:off x="8671165" y="3767466"/>
              <a:ext cx="986440" cy="887655"/>
              <a:chOff x="8671165" y="3767466"/>
              <a:chExt cx="986440" cy="887655"/>
            </a:xfrm>
          </p:grpSpPr>
          <p:sp>
            <p:nvSpPr>
              <p:cNvPr id="1118" name="Google Shape;1118;p17"/>
              <p:cNvSpPr/>
              <p:nvPr/>
            </p:nvSpPr>
            <p:spPr>
              <a:xfrm>
                <a:off x="8671165" y="3912736"/>
                <a:ext cx="986440" cy="16060"/>
              </a:xfrm>
              <a:custGeom>
                <a:rect b="b" l="l" r="r" t="t"/>
                <a:pathLst>
                  <a:path extrusionOk="0" h="16060" w="986440">
                    <a:moveTo>
                      <a:pt x="975457" y="0"/>
                    </a:moveTo>
                    <a:lnTo>
                      <a:pt x="10715" y="214"/>
                    </a:lnTo>
                    <a:cubicBezTo>
                      <a:pt x="4688" y="214"/>
                      <a:pt x="0" y="3858"/>
                      <a:pt x="0" y="8244"/>
                    </a:cubicBezTo>
                    <a:cubicBezTo>
                      <a:pt x="0" y="12631"/>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9" name="Google Shape;1119;p17"/>
              <p:cNvSpPr/>
              <p:nvPr/>
            </p:nvSpPr>
            <p:spPr>
              <a:xfrm>
                <a:off x="8671165" y="3767466"/>
                <a:ext cx="669726" cy="16066"/>
              </a:xfrm>
              <a:custGeom>
                <a:rect b="b" l="l" r="r" t="t"/>
                <a:pathLst>
                  <a:path extrusionOk="0" h="16066" w="669726">
                    <a:moveTo>
                      <a:pt x="662293" y="0"/>
                    </a:moveTo>
                    <a:lnTo>
                      <a:pt x="7300" y="221"/>
                    </a:lnTo>
                    <a:cubicBezTo>
                      <a:pt x="3215" y="221"/>
                      <a:pt x="0" y="3864"/>
                      <a:pt x="0" y="8251"/>
                    </a:cubicBezTo>
                    <a:cubicBezTo>
                      <a:pt x="0" y="12637"/>
                      <a:pt x="3215" y="16067"/>
                      <a:pt x="7300" y="16067"/>
                    </a:cubicBezTo>
                    <a:lnTo>
                      <a:pt x="662293" y="16067"/>
                    </a:lnTo>
                    <a:cubicBezTo>
                      <a:pt x="666378" y="16067"/>
                      <a:pt x="669727" y="12423"/>
                      <a:pt x="669727" y="8036"/>
                    </a:cubicBezTo>
                    <a:cubicBezTo>
                      <a:pt x="669727" y="3643"/>
                      <a:pt x="666378" y="0"/>
                      <a:pt x="662293"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0" name="Google Shape;1120;p17"/>
              <p:cNvSpPr/>
              <p:nvPr/>
            </p:nvSpPr>
            <p:spPr>
              <a:xfrm>
                <a:off x="8671165" y="4058107"/>
                <a:ext cx="986440" cy="15845"/>
              </a:xfrm>
              <a:custGeom>
                <a:rect b="b" l="l" r="r" t="t"/>
                <a:pathLst>
                  <a:path extrusionOk="0" h="15845" w="986440">
                    <a:moveTo>
                      <a:pt x="10715" y="0"/>
                    </a:moveTo>
                    <a:cubicBezTo>
                      <a:pt x="4688" y="0"/>
                      <a:pt x="0" y="3643"/>
                      <a:pt x="0" y="8030"/>
                    </a:cubicBezTo>
                    <a:cubicBezTo>
                      <a:pt x="0" y="12423"/>
                      <a:pt x="4688" y="15846"/>
                      <a:pt x="10715" y="15846"/>
                    </a:cubicBezTo>
                    <a:lnTo>
                      <a:pt x="975457" y="15846"/>
                    </a:lnTo>
                    <a:cubicBezTo>
                      <a:pt x="981485" y="15846"/>
                      <a:pt x="986441" y="12203"/>
                      <a:pt x="986441" y="7816"/>
                    </a:cubicBezTo>
                    <a:cubicBezTo>
                      <a:pt x="986441" y="3429"/>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1" name="Google Shape;1121;p17"/>
              <p:cNvSpPr/>
              <p:nvPr/>
            </p:nvSpPr>
            <p:spPr>
              <a:xfrm>
                <a:off x="8671165" y="4203264"/>
                <a:ext cx="986440" cy="16066"/>
              </a:xfrm>
              <a:custGeom>
                <a:rect b="b" l="l" r="r" t="t"/>
                <a:pathLst>
                  <a:path extrusionOk="0" h="16066" w="986440">
                    <a:moveTo>
                      <a:pt x="975457" y="0"/>
                    </a:moveTo>
                    <a:lnTo>
                      <a:pt x="10715" y="221"/>
                    </a:lnTo>
                    <a:cubicBezTo>
                      <a:pt x="4688" y="221"/>
                      <a:pt x="0" y="3643"/>
                      <a:pt x="0" y="8030"/>
                    </a:cubicBezTo>
                    <a:cubicBezTo>
                      <a:pt x="0" y="12423"/>
                      <a:pt x="4688" y="16067"/>
                      <a:pt x="10715" y="16067"/>
                    </a:cubicBezTo>
                    <a:lnTo>
                      <a:pt x="975457" y="15846"/>
                    </a:lnTo>
                    <a:cubicBezTo>
                      <a:pt x="981485" y="15846"/>
                      <a:pt x="986441" y="12423"/>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2" name="Google Shape;1122;p17"/>
              <p:cNvSpPr/>
              <p:nvPr/>
            </p:nvSpPr>
            <p:spPr>
              <a:xfrm>
                <a:off x="8671165" y="4348641"/>
                <a:ext cx="986440" cy="15845"/>
              </a:xfrm>
              <a:custGeom>
                <a:rect b="b" l="l" r="r" t="t"/>
                <a:pathLst>
                  <a:path extrusionOk="0" h="15845" w="986440">
                    <a:moveTo>
                      <a:pt x="10715" y="0"/>
                    </a:moveTo>
                    <a:cubicBezTo>
                      <a:pt x="4688" y="0"/>
                      <a:pt x="0" y="3643"/>
                      <a:pt x="0" y="8030"/>
                    </a:cubicBezTo>
                    <a:cubicBezTo>
                      <a:pt x="0" y="12417"/>
                      <a:pt x="4688" y="15846"/>
                      <a:pt x="10715" y="15846"/>
                    </a:cubicBezTo>
                    <a:lnTo>
                      <a:pt x="975457" y="15846"/>
                    </a:lnTo>
                    <a:cubicBezTo>
                      <a:pt x="981485" y="15846"/>
                      <a:pt x="986441" y="12203"/>
                      <a:pt x="986441" y="7809"/>
                    </a:cubicBezTo>
                    <a:cubicBezTo>
                      <a:pt x="986441" y="342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3" name="Google Shape;1123;p17"/>
              <p:cNvSpPr/>
              <p:nvPr/>
            </p:nvSpPr>
            <p:spPr>
              <a:xfrm>
                <a:off x="8671165" y="4493798"/>
                <a:ext cx="986440" cy="16060"/>
              </a:xfrm>
              <a:custGeom>
                <a:rect b="b" l="l" r="r" t="t"/>
                <a:pathLst>
                  <a:path extrusionOk="0" h="16060" w="986440">
                    <a:moveTo>
                      <a:pt x="10715" y="0"/>
                    </a:moveTo>
                    <a:cubicBezTo>
                      <a:pt x="4688" y="0"/>
                      <a:pt x="0" y="3643"/>
                      <a:pt x="0" y="8030"/>
                    </a:cubicBezTo>
                    <a:cubicBezTo>
                      <a:pt x="0" y="12417"/>
                      <a:pt x="4688" y="16060"/>
                      <a:pt x="10715" y="16060"/>
                    </a:cubicBezTo>
                    <a:lnTo>
                      <a:pt x="975457" y="15846"/>
                    </a:lnTo>
                    <a:cubicBezTo>
                      <a:pt x="981485" y="15846"/>
                      <a:pt x="986441" y="12417"/>
                      <a:pt x="986441" y="8030"/>
                    </a:cubicBezTo>
                    <a:cubicBezTo>
                      <a:pt x="986441" y="364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4" name="Google Shape;1124;p17"/>
              <p:cNvSpPr/>
              <p:nvPr/>
            </p:nvSpPr>
            <p:spPr>
              <a:xfrm>
                <a:off x="8671165" y="4639061"/>
                <a:ext cx="986440" cy="16060"/>
              </a:xfrm>
              <a:custGeom>
                <a:rect b="b" l="l" r="r" t="t"/>
                <a:pathLst>
                  <a:path extrusionOk="0" h="16060" w="986440">
                    <a:moveTo>
                      <a:pt x="975457" y="0"/>
                    </a:moveTo>
                    <a:lnTo>
                      <a:pt x="10715" y="221"/>
                    </a:lnTo>
                    <a:cubicBezTo>
                      <a:pt x="4688" y="221"/>
                      <a:pt x="0" y="3643"/>
                      <a:pt x="0" y="8030"/>
                    </a:cubicBezTo>
                    <a:cubicBezTo>
                      <a:pt x="0" y="12423"/>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25" name="Google Shape;1125;p17"/>
            <p:cNvSpPr/>
            <p:nvPr/>
          </p:nvSpPr>
          <p:spPr>
            <a:xfrm>
              <a:off x="9407663" y="3347032"/>
              <a:ext cx="185849" cy="440760"/>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26" name="Google Shape;1126;p17"/>
          <p:cNvGrpSpPr/>
          <p:nvPr/>
        </p:nvGrpSpPr>
        <p:grpSpPr>
          <a:xfrm rot="-145909">
            <a:off x="9528286" y="7853"/>
            <a:ext cx="2471430" cy="2689102"/>
            <a:chOff x="9289577" y="-534578"/>
            <a:chExt cx="2970650" cy="3232291"/>
          </a:xfrm>
        </p:grpSpPr>
        <p:sp>
          <p:nvSpPr>
            <p:cNvPr id="1127" name="Google Shape;1127;p17"/>
            <p:cNvSpPr/>
            <p:nvPr/>
          </p:nvSpPr>
          <p:spPr>
            <a:xfrm rot="1022271">
              <a:off x="9632076" y="-258542"/>
              <a:ext cx="2285651" cy="2680219"/>
            </a:xfrm>
            <a:custGeom>
              <a:rect b="b" l="l" r="r" t="t"/>
              <a:pathLst>
                <a:path extrusionOk="0" h="1769960" w="1509396">
                  <a:moveTo>
                    <a:pt x="0" y="0"/>
                  </a:moveTo>
                  <a:lnTo>
                    <a:pt x="0" y="1769961"/>
                  </a:lnTo>
                  <a:lnTo>
                    <a:pt x="1509396" y="1769961"/>
                  </a:lnTo>
                  <a:lnTo>
                    <a:pt x="1509396" y="0"/>
                  </a:lnTo>
                  <a:lnTo>
                    <a:pt x="1321250" y="0"/>
                  </a:lnTo>
                  <a:lnTo>
                    <a:pt x="1327733" y="119922"/>
                  </a:lnTo>
                  <a:lnTo>
                    <a:pt x="1327733" y="120130"/>
                  </a:lnTo>
                  <a:cubicBezTo>
                    <a:pt x="1340177" y="125132"/>
                    <a:pt x="1349084" y="137087"/>
                    <a:pt x="1349084" y="151319"/>
                  </a:cubicBezTo>
                  <a:cubicBezTo>
                    <a:pt x="1349084" y="169997"/>
                    <a:pt x="1333861" y="185220"/>
                    <a:pt x="1315176" y="185220"/>
                  </a:cubicBezTo>
                  <a:cubicBezTo>
                    <a:pt x="1296497" y="185220"/>
                    <a:pt x="1281274" y="169997"/>
                    <a:pt x="1281274" y="151319"/>
                  </a:cubicBezTo>
                  <a:cubicBezTo>
                    <a:pt x="1281274" y="138601"/>
                    <a:pt x="1288695" y="128006"/>
                    <a:pt x="1299062" y="122226"/>
                  </a:cubicBezTo>
                  <a:lnTo>
                    <a:pt x="1296758" y="0"/>
                  </a:lnTo>
                  <a:lnTo>
                    <a:pt x="1124518" y="0"/>
                  </a:lnTo>
                  <a:lnTo>
                    <a:pt x="1126192" y="119085"/>
                  </a:lnTo>
                  <a:cubicBezTo>
                    <a:pt x="1141027" y="122668"/>
                    <a:pt x="1152144" y="135379"/>
                    <a:pt x="1152144" y="151319"/>
                  </a:cubicBezTo>
                  <a:cubicBezTo>
                    <a:pt x="1152144" y="169997"/>
                    <a:pt x="1137129" y="185220"/>
                    <a:pt x="1118443" y="185220"/>
                  </a:cubicBezTo>
                  <a:cubicBezTo>
                    <a:pt x="1099765" y="185220"/>
                    <a:pt x="1084542" y="169997"/>
                    <a:pt x="1084542" y="151319"/>
                  </a:cubicBezTo>
                  <a:cubicBezTo>
                    <a:pt x="1084542" y="137944"/>
                    <a:pt x="1092539" y="126673"/>
                    <a:pt x="1103797" y="121181"/>
                  </a:cubicBezTo>
                  <a:lnTo>
                    <a:pt x="1098981" y="0"/>
                  </a:lnTo>
                  <a:lnTo>
                    <a:pt x="928408" y="0"/>
                  </a:lnTo>
                  <a:lnTo>
                    <a:pt x="930920" y="119292"/>
                  </a:lnTo>
                  <a:cubicBezTo>
                    <a:pt x="944964" y="123411"/>
                    <a:pt x="955405" y="135942"/>
                    <a:pt x="955412" y="151319"/>
                  </a:cubicBezTo>
                  <a:cubicBezTo>
                    <a:pt x="955412" y="169997"/>
                    <a:pt x="940397" y="185220"/>
                    <a:pt x="921711" y="185220"/>
                  </a:cubicBezTo>
                  <a:cubicBezTo>
                    <a:pt x="903033" y="185220"/>
                    <a:pt x="887810" y="169997"/>
                    <a:pt x="887810" y="151319"/>
                  </a:cubicBezTo>
                  <a:cubicBezTo>
                    <a:pt x="887810" y="135975"/>
                    <a:pt x="898298" y="123646"/>
                    <a:pt x="912295" y="119507"/>
                  </a:cubicBezTo>
                  <a:lnTo>
                    <a:pt x="913340" y="0"/>
                  </a:lnTo>
                  <a:lnTo>
                    <a:pt x="728750" y="0"/>
                  </a:lnTo>
                  <a:lnTo>
                    <a:pt x="733980" y="119292"/>
                  </a:lnTo>
                  <a:cubicBezTo>
                    <a:pt x="748098" y="123364"/>
                    <a:pt x="758680" y="135888"/>
                    <a:pt x="758680" y="151319"/>
                  </a:cubicBezTo>
                  <a:cubicBezTo>
                    <a:pt x="758680" y="169997"/>
                    <a:pt x="743457" y="185220"/>
                    <a:pt x="724771" y="185220"/>
                  </a:cubicBezTo>
                  <a:cubicBezTo>
                    <a:pt x="706093" y="185220"/>
                    <a:pt x="691078" y="169997"/>
                    <a:pt x="691078" y="151319"/>
                  </a:cubicBezTo>
                  <a:cubicBezTo>
                    <a:pt x="691078" y="137409"/>
                    <a:pt x="699382" y="125541"/>
                    <a:pt x="711377" y="120344"/>
                  </a:cubicBezTo>
                  <a:lnTo>
                    <a:pt x="706776" y="0"/>
                  </a:lnTo>
                  <a:lnTo>
                    <a:pt x="524691" y="0"/>
                  </a:lnTo>
                  <a:lnTo>
                    <a:pt x="532225" y="118455"/>
                  </a:lnTo>
                  <a:cubicBezTo>
                    <a:pt x="548834" y="120605"/>
                    <a:pt x="561947" y="134120"/>
                    <a:pt x="561947" y="151319"/>
                  </a:cubicBezTo>
                  <a:cubicBezTo>
                    <a:pt x="561947" y="169997"/>
                    <a:pt x="546725" y="185220"/>
                    <a:pt x="528039" y="185220"/>
                  </a:cubicBezTo>
                  <a:cubicBezTo>
                    <a:pt x="509361" y="185220"/>
                    <a:pt x="494138" y="169997"/>
                    <a:pt x="494138" y="151319"/>
                  </a:cubicBezTo>
                  <a:cubicBezTo>
                    <a:pt x="494138" y="138333"/>
                    <a:pt x="501819" y="127476"/>
                    <a:pt x="512555" y="121804"/>
                  </a:cubicBezTo>
                  <a:lnTo>
                    <a:pt x="511504" y="0"/>
                  </a:lnTo>
                  <a:lnTo>
                    <a:pt x="340516" y="0"/>
                  </a:lnTo>
                  <a:lnTo>
                    <a:pt x="337375" y="118877"/>
                  </a:lnTo>
                  <a:cubicBezTo>
                    <a:pt x="353046" y="121831"/>
                    <a:pt x="365209" y="134790"/>
                    <a:pt x="365215" y="151319"/>
                  </a:cubicBezTo>
                  <a:cubicBezTo>
                    <a:pt x="365215" y="169997"/>
                    <a:pt x="349992" y="185220"/>
                    <a:pt x="331307" y="185220"/>
                  </a:cubicBezTo>
                  <a:cubicBezTo>
                    <a:pt x="312628" y="185220"/>
                    <a:pt x="297405" y="169997"/>
                    <a:pt x="297405" y="151319"/>
                  </a:cubicBezTo>
                  <a:cubicBezTo>
                    <a:pt x="297405" y="139967"/>
                    <a:pt x="303473" y="130457"/>
                    <a:pt x="312052" y="124315"/>
                  </a:cubicBezTo>
                  <a:lnTo>
                    <a:pt x="314986" y="0"/>
                  </a:lnTo>
                  <a:lnTo>
                    <a:pt x="175803" y="0"/>
                  </a:lnTo>
                  <a:lnTo>
                    <a:pt x="137924" y="118248"/>
                  </a:lnTo>
                  <a:cubicBezTo>
                    <a:pt x="154955" y="120002"/>
                    <a:pt x="168276" y="133819"/>
                    <a:pt x="168269" y="151319"/>
                  </a:cubicBezTo>
                  <a:cubicBezTo>
                    <a:pt x="168269" y="169997"/>
                    <a:pt x="153260" y="185220"/>
                    <a:pt x="134575" y="185220"/>
                  </a:cubicBezTo>
                  <a:cubicBezTo>
                    <a:pt x="115896" y="185220"/>
                    <a:pt x="100673" y="169997"/>
                    <a:pt x="100673" y="151319"/>
                  </a:cubicBezTo>
                  <a:cubicBezTo>
                    <a:pt x="100673" y="139183"/>
                    <a:pt x="107404" y="129030"/>
                    <a:pt x="116995" y="123063"/>
                  </a:cubicBezTo>
                  <a:lnTo>
                    <a:pt x="140227" y="0"/>
                  </a:lnTo>
                  <a:lnTo>
                    <a:pt x="0" y="0"/>
                  </a:ln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28" name="Google Shape;1128;p17"/>
            <p:cNvGrpSpPr/>
            <p:nvPr/>
          </p:nvGrpSpPr>
          <p:grpSpPr>
            <a:xfrm rot="1022271">
              <a:off x="9680218" y="190505"/>
              <a:ext cx="2104342" cy="2059586"/>
              <a:chOff x="908437" y="1324616"/>
              <a:chExt cx="8760897" cy="1711635"/>
            </a:xfrm>
          </p:grpSpPr>
          <p:sp>
            <p:nvSpPr>
              <p:cNvPr id="1129" name="Google Shape;1129;p17"/>
              <p:cNvSpPr/>
              <p:nvPr/>
            </p:nvSpPr>
            <p:spPr>
              <a:xfrm>
                <a:off x="908437" y="1324616"/>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0" name="Google Shape;1130;p17"/>
              <p:cNvSpPr/>
              <p:nvPr/>
            </p:nvSpPr>
            <p:spPr>
              <a:xfrm>
                <a:off x="908437" y="2297779"/>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1" name="Google Shape;1131;p17"/>
              <p:cNvSpPr/>
              <p:nvPr/>
            </p:nvSpPr>
            <p:spPr>
              <a:xfrm>
                <a:off x="908437" y="181119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2" name="Google Shape;1132;p17"/>
              <p:cNvSpPr/>
              <p:nvPr/>
            </p:nvSpPr>
            <p:spPr>
              <a:xfrm>
                <a:off x="908437" y="278436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3" name="Google Shape;1133;p17"/>
              <p:cNvSpPr/>
              <p:nvPr/>
            </p:nvSpPr>
            <p:spPr>
              <a:xfrm>
                <a:off x="908437" y="1567910"/>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4" name="Google Shape;1134;p17"/>
              <p:cNvSpPr/>
              <p:nvPr/>
            </p:nvSpPr>
            <p:spPr>
              <a:xfrm>
                <a:off x="908437" y="2541073"/>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5" name="Google Shape;1135;p17"/>
              <p:cNvSpPr/>
              <p:nvPr/>
            </p:nvSpPr>
            <p:spPr>
              <a:xfrm>
                <a:off x="908437" y="2054491"/>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6" name="Google Shape;1136;p17"/>
              <p:cNvSpPr/>
              <p:nvPr/>
            </p:nvSpPr>
            <p:spPr>
              <a:xfrm>
                <a:off x="908437" y="3027654"/>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37" name="Google Shape;1137;p17"/>
            <p:cNvSpPr/>
            <p:nvPr/>
          </p:nvSpPr>
          <p:spPr>
            <a:xfrm rot="1022271">
              <a:off x="9862900" y="-140414"/>
              <a:ext cx="25354" cy="2196283"/>
            </a:xfrm>
            <a:custGeom>
              <a:rect b="b" l="l" r="r" t="t"/>
              <a:pathLst>
                <a:path extrusionOk="0" h="1450379" w="16743">
                  <a:moveTo>
                    <a:pt x="0" y="0"/>
                  </a:moveTo>
                  <a:lnTo>
                    <a:pt x="6075" y="1450380"/>
                  </a:lnTo>
                  <a:lnTo>
                    <a:pt x="16743" y="1450172"/>
                  </a:lnTo>
                  <a:lnTo>
                    <a:pt x="10676" y="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38" name="Google Shape;1138;p17"/>
          <p:cNvGrpSpPr/>
          <p:nvPr/>
        </p:nvGrpSpPr>
        <p:grpSpPr>
          <a:xfrm flipH="1" rot="-4236770">
            <a:off x="549478" y="5317743"/>
            <a:ext cx="868234" cy="1119468"/>
            <a:chOff x="8226890" y="4688527"/>
            <a:chExt cx="1213517" cy="1564663"/>
          </a:xfrm>
        </p:grpSpPr>
        <p:sp>
          <p:nvSpPr>
            <p:cNvPr id="1139" name="Google Shape;1139;p17"/>
            <p:cNvSpPr/>
            <p:nvPr/>
          </p:nvSpPr>
          <p:spPr>
            <a:xfrm>
              <a:off x="8226890" y="5241705"/>
              <a:ext cx="1211863" cy="957315"/>
            </a:xfrm>
            <a:custGeom>
              <a:rect b="b" l="l" r="r" t="t"/>
              <a:pathLst>
                <a:path extrusionOk="0" h="957315" w="1211863">
                  <a:moveTo>
                    <a:pt x="940922" y="16"/>
                  </a:moveTo>
                  <a:cubicBezTo>
                    <a:pt x="926491" y="-231"/>
                    <a:pt x="911994" y="2331"/>
                    <a:pt x="897764" y="8055"/>
                  </a:cubicBezTo>
                  <a:lnTo>
                    <a:pt x="69680" y="341735"/>
                  </a:lnTo>
                  <a:cubicBezTo>
                    <a:pt x="12758" y="364652"/>
                    <a:pt x="-14855" y="429175"/>
                    <a:pt x="8062" y="486096"/>
                  </a:cubicBezTo>
                  <a:cubicBezTo>
                    <a:pt x="13120" y="498641"/>
                    <a:pt x="164644" y="875088"/>
                    <a:pt x="169692" y="887632"/>
                  </a:cubicBezTo>
                  <a:cubicBezTo>
                    <a:pt x="192619" y="944553"/>
                    <a:pt x="257436" y="972176"/>
                    <a:pt x="314358" y="949249"/>
                  </a:cubicBezTo>
                  <a:lnTo>
                    <a:pt x="1142433" y="615579"/>
                  </a:lnTo>
                  <a:cubicBezTo>
                    <a:pt x="1199354" y="592652"/>
                    <a:pt x="1226681" y="527835"/>
                    <a:pt x="1203755" y="470913"/>
                  </a:cubicBezTo>
                  <a:lnTo>
                    <a:pt x="1042125" y="69673"/>
                  </a:lnTo>
                  <a:cubicBezTo>
                    <a:pt x="1024932" y="26982"/>
                    <a:pt x="984213" y="769"/>
                    <a:pt x="940922" y="16"/>
                  </a:cubicBezTo>
                  <a:close/>
                  <a:moveTo>
                    <a:pt x="940331" y="38421"/>
                  </a:moveTo>
                  <a:cubicBezTo>
                    <a:pt x="968630" y="38907"/>
                    <a:pt x="995167" y="56052"/>
                    <a:pt x="1006406" y="83960"/>
                  </a:cubicBezTo>
                  <a:lnTo>
                    <a:pt x="1168331" y="485496"/>
                  </a:lnTo>
                  <a:cubicBezTo>
                    <a:pt x="1183324" y="522710"/>
                    <a:pt x="1165064" y="564868"/>
                    <a:pt x="1127850" y="579860"/>
                  </a:cubicBezTo>
                  <a:lnTo>
                    <a:pt x="300070" y="913530"/>
                  </a:lnTo>
                  <a:cubicBezTo>
                    <a:pt x="262856" y="928513"/>
                    <a:pt x="220403" y="910263"/>
                    <a:pt x="205411" y="873049"/>
                  </a:cubicBezTo>
                  <a:cubicBezTo>
                    <a:pt x="200363" y="860505"/>
                    <a:pt x="48839" y="484353"/>
                    <a:pt x="43781" y="471808"/>
                  </a:cubicBezTo>
                  <a:cubicBezTo>
                    <a:pt x="28798" y="434594"/>
                    <a:pt x="46753" y="392142"/>
                    <a:pt x="83967" y="377149"/>
                  </a:cubicBezTo>
                  <a:lnTo>
                    <a:pt x="912051" y="43774"/>
                  </a:lnTo>
                  <a:cubicBezTo>
                    <a:pt x="921358" y="40031"/>
                    <a:pt x="930892" y="38259"/>
                    <a:pt x="940331" y="38421"/>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0" name="Google Shape;1140;p17"/>
            <p:cNvSpPr/>
            <p:nvPr/>
          </p:nvSpPr>
          <p:spPr>
            <a:xfrm>
              <a:off x="8267523" y="4688527"/>
              <a:ext cx="896116" cy="1382469"/>
            </a:xfrm>
            <a:custGeom>
              <a:rect b="b" l="l" r="r" t="t"/>
              <a:pathLst>
                <a:path extrusionOk="0" h="1382469" w="896116">
                  <a:moveTo>
                    <a:pt x="314501" y="154"/>
                  </a:moveTo>
                  <a:cubicBezTo>
                    <a:pt x="269200" y="-1361"/>
                    <a:pt x="219756" y="8336"/>
                    <a:pt x="171035" y="28729"/>
                  </a:cubicBezTo>
                  <a:cubicBezTo>
                    <a:pt x="39562" y="83764"/>
                    <a:pt x="-33799" y="195226"/>
                    <a:pt x="15359" y="306440"/>
                  </a:cubicBezTo>
                  <a:cubicBezTo>
                    <a:pt x="37924" y="357494"/>
                    <a:pt x="66994" y="393746"/>
                    <a:pt x="101084" y="416577"/>
                  </a:cubicBezTo>
                  <a:cubicBezTo>
                    <a:pt x="143632" y="445076"/>
                    <a:pt x="188590" y="450143"/>
                    <a:pt x="229671" y="441580"/>
                  </a:cubicBezTo>
                  <a:lnTo>
                    <a:pt x="505896" y="1382469"/>
                  </a:lnTo>
                  <a:lnTo>
                    <a:pt x="542806" y="1371754"/>
                  </a:lnTo>
                  <a:lnTo>
                    <a:pt x="261218" y="412701"/>
                  </a:lnTo>
                  <a:cubicBezTo>
                    <a:pt x="258027" y="401813"/>
                    <a:pt x="246159" y="396279"/>
                    <a:pt x="235625" y="400499"/>
                  </a:cubicBezTo>
                  <a:cubicBezTo>
                    <a:pt x="234062" y="401127"/>
                    <a:pt x="230500" y="402251"/>
                    <a:pt x="225204" y="403480"/>
                  </a:cubicBezTo>
                  <a:cubicBezTo>
                    <a:pt x="192552" y="411062"/>
                    <a:pt x="156529" y="407500"/>
                    <a:pt x="122515" y="384725"/>
                  </a:cubicBezTo>
                  <a:cubicBezTo>
                    <a:pt x="94759" y="366142"/>
                    <a:pt x="70509" y="335615"/>
                    <a:pt x="50773" y="290961"/>
                  </a:cubicBezTo>
                  <a:cubicBezTo>
                    <a:pt x="12035" y="203303"/>
                    <a:pt x="71937" y="111863"/>
                    <a:pt x="185914" y="64152"/>
                  </a:cubicBezTo>
                  <a:cubicBezTo>
                    <a:pt x="299090" y="16775"/>
                    <a:pt x="411466" y="35701"/>
                    <a:pt x="449937" y="118025"/>
                  </a:cubicBezTo>
                  <a:cubicBezTo>
                    <a:pt x="491180" y="206294"/>
                    <a:pt x="478369" y="267492"/>
                    <a:pt x="432973" y="310307"/>
                  </a:cubicBezTo>
                  <a:cubicBezTo>
                    <a:pt x="423762" y="318993"/>
                    <a:pt x="413971" y="326366"/>
                    <a:pt x="404093" y="332043"/>
                  </a:cubicBezTo>
                  <a:cubicBezTo>
                    <a:pt x="398312" y="335367"/>
                    <a:pt x="394006" y="337167"/>
                    <a:pt x="391892" y="337996"/>
                  </a:cubicBezTo>
                  <a:cubicBezTo>
                    <a:pt x="381071" y="342215"/>
                    <a:pt x="376480" y="355198"/>
                    <a:pt x="382071" y="365380"/>
                  </a:cubicBezTo>
                  <a:lnTo>
                    <a:pt x="862189" y="1239890"/>
                  </a:lnTo>
                  <a:lnTo>
                    <a:pt x="896117" y="1221440"/>
                  </a:lnTo>
                  <a:lnTo>
                    <a:pt x="425229" y="363894"/>
                  </a:lnTo>
                  <a:cubicBezTo>
                    <a:pt x="436878" y="356998"/>
                    <a:pt x="448575" y="348559"/>
                    <a:pt x="459462" y="338291"/>
                  </a:cubicBezTo>
                  <a:cubicBezTo>
                    <a:pt x="516774" y="284237"/>
                    <a:pt x="533128" y="205160"/>
                    <a:pt x="484760" y="101652"/>
                  </a:cubicBezTo>
                  <a:cubicBezTo>
                    <a:pt x="454157" y="36168"/>
                    <a:pt x="390006" y="2687"/>
                    <a:pt x="314501" y="154"/>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1" name="Google Shape;1141;p17"/>
            <p:cNvSpPr/>
            <p:nvPr/>
          </p:nvSpPr>
          <p:spPr>
            <a:xfrm>
              <a:off x="8492322" y="6119370"/>
              <a:ext cx="282398" cy="133820"/>
            </a:xfrm>
            <a:custGeom>
              <a:rect b="b" l="l" r="r" t="t"/>
              <a:pathLst>
                <a:path extrusionOk="0" h="133820" w="282398">
                  <a:moveTo>
                    <a:pt x="1110" y="118533"/>
                  </a:moveTo>
                  <a:cubicBezTo>
                    <a:pt x="-2147" y="110151"/>
                    <a:pt x="2006" y="100702"/>
                    <a:pt x="10397" y="97445"/>
                  </a:cubicBezTo>
                  <a:lnTo>
                    <a:pt x="258295" y="1109"/>
                  </a:lnTo>
                  <a:cubicBezTo>
                    <a:pt x="266686" y="-2149"/>
                    <a:pt x="276126" y="2014"/>
                    <a:pt x="279393" y="10405"/>
                  </a:cubicBezTo>
                  <a:lnTo>
                    <a:pt x="281288" y="15282"/>
                  </a:lnTo>
                  <a:cubicBezTo>
                    <a:pt x="284546" y="23674"/>
                    <a:pt x="280393" y="33122"/>
                    <a:pt x="272001" y="36380"/>
                  </a:cubicBezTo>
                  <a:lnTo>
                    <a:pt x="24104" y="132706"/>
                  </a:lnTo>
                  <a:cubicBezTo>
                    <a:pt x="15712" y="135973"/>
                    <a:pt x="6273" y="131811"/>
                    <a:pt x="3006" y="123420"/>
                  </a:cubicBezTo>
                  <a:lnTo>
                    <a:pt x="1110" y="118533"/>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2" name="Google Shape;1142;p17"/>
            <p:cNvSpPr/>
            <p:nvPr/>
          </p:nvSpPr>
          <p:spPr>
            <a:xfrm>
              <a:off x="8824578" y="5984028"/>
              <a:ext cx="282396" cy="133818"/>
            </a:xfrm>
            <a:custGeom>
              <a:rect b="b" l="l" r="r" t="t"/>
              <a:pathLst>
                <a:path extrusionOk="0" h="133818" w="282396">
                  <a:moveTo>
                    <a:pt x="1114" y="118534"/>
                  </a:moveTo>
                  <a:cubicBezTo>
                    <a:pt x="-2153" y="110143"/>
                    <a:pt x="2009" y="100694"/>
                    <a:pt x="10401" y="97437"/>
                  </a:cubicBezTo>
                  <a:lnTo>
                    <a:pt x="258289" y="1110"/>
                  </a:lnTo>
                  <a:cubicBezTo>
                    <a:pt x="266681" y="-2147"/>
                    <a:pt x="276129" y="2006"/>
                    <a:pt x="279387" y="10397"/>
                  </a:cubicBezTo>
                  <a:lnTo>
                    <a:pt x="281283" y="15283"/>
                  </a:lnTo>
                  <a:cubicBezTo>
                    <a:pt x="284549" y="23675"/>
                    <a:pt x="280387" y="33114"/>
                    <a:pt x="271996" y="36381"/>
                  </a:cubicBezTo>
                  <a:lnTo>
                    <a:pt x="24108" y="132708"/>
                  </a:lnTo>
                  <a:cubicBezTo>
                    <a:pt x="15716" y="135965"/>
                    <a:pt x="6267" y="131812"/>
                    <a:pt x="3010" y="123421"/>
                  </a:cubicBezTo>
                  <a:lnTo>
                    <a:pt x="1114" y="118534"/>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3" name="Google Shape;1143;p17"/>
            <p:cNvSpPr/>
            <p:nvPr/>
          </p:nvSpPr>
          <p:spPr>
            <a:xfrm>
              <a:off x="9158011" y="5851712"/>
              <a:ext cx="282396" cy="133821"/>
            </a:xfrm>
            <a:custGeom>
              <a:rect b="b" l="l" r="r" t="t"/>
              <a:pathLst>
                <a:path extrusionOk="0" h="133821" w="282396">
                  <a:moveTo>
                    <a:pt x="1114" y="118538"/>
                  </a:moveTo>
                  <a:cubicBezTo>
                    <a:pt x="-2153" y="110147"/>
                    <a:pt x="2010" y="100698"/>
                    <a:pt x="10401" y="97441"/>
                  </a:cubicBezTo>
                  <a:lnTo>
                    <a:pt x="258289" y="1114"/>
                  </a:lnTo>
                  <a:cubicBezTo>
                    <a:pt x="266681" y="-2153"/>
                    <a:pt x="276129" y="2009"/>
                    <a:pt x="279387" y="10401"/>
                  </a:cubicBezTo>
                  <a:lnTo>
                    <a:pt x="281283" y="15287"/>
                  </a:lnTo>
                  <a:cubicBezTo>
                    <a:pt x="284550" y="23679"/>
                    <a:pt x="280387" y="33118"/>
                    <a:pt x="271996" y="36385"/>
                  </a:cubicBezTo>
                  <a:lnTo>
                    <a:pt x="24108" y="132712"/>
                  </a:lnTo>
                  <a:cubicBezTo>
                    <a:pt x="15716" y="135969"/>
                    <a:pt x="6267" y="131816"/>
                    <a:pt x="3010" y="123425"/>
                  </a:cubicBezTo>
                  <a:lnTo>
                    <a:pt x="1114" y="118538"/>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44" name="Google Shape;1144;p17"/>
          <p:cNvSpPr/>
          <p:nvPr/>
        </p:nvSpPr>
        <p:spPr>
          <a:xfrm rot="-2197750">
            <a:off x="5125285" y="11868"/>
            <a:ext cx="1408996" cy="1228411"/>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with Caption">
  <p:cSld name="CAPTION_ONLY">
    <p:spTree>
      <p:nvGrpSpPr>
        <p:cNvPr id="1145" name="Shape 1145"/>
        <p:cNvGrpSpPr/>
        <p:nvPr/>
      </p:nvGrpSpPr>
      <p:grpSpPr>
        <a:xfrm>
          <a:off x="0" y="0"/>
          <a:ext cx="0" cy="0"/>
          <a:chOff x="0" y="0"/>
          <a:chExt cx="0" cy="0"/>
        </a:xfrm>
      </p:grpSpPr>
      <p:sp>
        <p:nvSpPr>
          <p:cNvPr id="1146" name="Google Shape;1146;p18"/>
          <p:cNvSpPr/>
          <p:nvPr>
            <p:ph idx="2" type="pic"/>
          </p:nvPr>
        </p:nvSpPr>
        <p:spPr>
          <a:xfrm>
            <a:off x="18750" y="0"/>
            <a:ext cx="12192000" cy="6858000"/>
          </a:xfrm>
          <a:prstGeom prst="rect">
            <a:avLst/>
          </a:prstGeom>
          <a:noFill/>
          <a:ln>
            <a:noFill/>
          </a:ln>
        </p:spPr>
      </p:sp>
      <p:sp>
        <p:nvSpPr>
          <p:cNvPr id="1147" name="Google Shape;1147;p18"/>
          <p:cNvSpPr txBox="1"/>
          <p:nvPr>
            <p:ph idx="1" type="body"/>
          </p:nvPr>
        </p:nvSpPr>
        <p:spPr>
          <a:xfrm rot="-241436">
            <a:off x="1004603" y="1630002"/>
            <a:ext cx="1787005" cy="1186073"/>
          </a:xfrm>
          <a:prstGeom prst="rect">
            <a:avLst/>
          </a:prstGeom>
        </p:spPr>
        <p:txBody>
          <a:bodyPr anchorCtr="0" anchor="ctr" bIns="121900" lIns="121900" spcFirstLastPara="1" rIns="121900" wrap="square" tIns="121900">
            <a:normAutofit/>
          </a:bodyPr>
          <a:lstStyle>
            <a:lvl1pPr indent="-228600" lvl="0" marL="457200">
              <a:lnSpc>
                <a:spcPct val="100000"/>
              </a:lnSpc>
              <a:spcBef>
                <a:spcPts val="0"/>
              </a:spcBef>
              <a:spcAft>
                <a:spcPts val="0"/>
              </a:spcAft>
              <a:buSzPts val="2200"/>
              <a:buNone/>
              <a:defRPr/>
            </a:lvl1pPr>
          </a:lstStyle>
          <a:p/>
        </p:txBody>
      </p:sp>
      <p:sp>
        <p:nvSpPr>
          <p:cNvPr id="1148" name="Google Shape;1148;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1149" name="Shape 1149"/>
        <p:cNvGrpSpPr/>
        <p:nvPr/>
      </p:nvGrpSpPr>
      <p:grpSpPr>
        <a:xfrm>
          <a:off x="0" y="0"/>
          <a:ext cx="0" cy="0"/>
          <a:chOff x="0" y="0"/>
          <a:chExt cx="0" cy="0"/>
        </a:xfrm>
      </p:grpSpPr>
      <p:grpSp>
        <p:nvGrpSpPr>
          <p:cNvPr id="1150" name="Google Shape;1150;p19"/>
          <p:cNvGrpSpPr/>
          <p:nvPr/>
        </p:nvGrpSpPr>
        <p:grpSpPr>
          <a:xfrm>
            <a:off x="168534" y="2158069"/>
            <a:ext cx="3323627" cy="3318196"/>
            <a:chOff x="1632025" y="2099075"/>
            <a:chExt cx="3922609" cy="3916200"/>
          </a:xfrm>
        </p:grpSpPr>
        <p:sp>
          <p:nvSpPr>
            <p:cNvPr id="1151" name="Google Shape;1151;p19"/>
            <p:cNvSpPr/>
            <p:nvPr/>
          </p:nvSpPr>
          <p:spPr>
            <a:xfrm>
              <a:off x="1638434" y="2099075"/>
              <a:ext cx="3916200" cy="39162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52" name="Google Shape;1152;p19"/>
            <p:cNvSpPr/>
            <p:nvPr/>
          </p:nvSpPr>
          <p:spPr>
            <a:xfrm>
              <a:off x="1632025" y="2104877"/>
              <a:ext cx="3916200" cy="609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1153" name="Google Shape;1153;p19"/>
          <p:cNvGrpSpPr/>
          <p:nvPr/>
        </p:nvGrpSpPr>
        <p:grpSpPr>
          <a:xfrm>
            <a:off x="-914406" y="305427"/>
            <a:ext cx="2443306" cy="2405318"/>
            <a:chOff x="8427652" y="3472492"/>
            <a:chExt cx="1449087" cy="1426557"/>
          </a:xfrm>
        </p:grpSpPr>
        <p:sp>
          <p:nvSpPr>
            <p:cNvPr id="1154" name="Google Shape;1154;p19"/>
            <p:cNvSpPr/>
            <p:nvPr/>
          </p:nvSpPr>
          <p:spPr>
            <a:xfrm>
              <a:off x="8427652" y="3472492"/>
              <a:ext cx="1449087" cy="1426557"/>
            </a:xfrm>
            <a:custGeom>
              <a:rect b="b" l="l" r="r" t="t"/>
              <a:pathLst>
                <a:path extrusionOk="0" h="1426557" w="1449087">
                  <a:moveTo>
                    <a:pt x="0" y="0"/>
                  </a:moveTo>
                  <a:lnTo>
                    <a:pt x="1449087" y="0"/>
                  </a:lnTo>
                  <a:lnTo>
                    <a:pt x="1449087" y="1426558"/>
                  </a:lnTo>
                  <a:lnTo>
                    <a:pt x="0" y="1426558"/>
                  </a:lnTo>
                  <a:lnTo>
                    <a:pt x="0"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55" name="Google Shape;1155;p19"/>
            <p:cNvGrpSpPr/>
            <p:nvPr/>
          </p:nvGrpSpPr>
          <p:grpSpPr>
            <a:xfrm>
              <a:off x="8671165" y="3767466"/>
              <a:ext cx="986440" cy="887655"/>
              <a:chOff x="8671165" y="3767466"/>
              <a:chExt cx="986440" cy="887655"/>
            </a:xfrm>
          </p:grpSpPr>
          <p:sp>
            <p:nvSpPr>
              <p:cNvPr id="1156" name="Google Shape;1156;p19"/>
              <p:cNvSpPr/>
              <p:nvPr/>
            </p:nvSpPr>
            <p:spPr>
              <a:xfrm>
                <a:off x="8671165" y="3912736"/>
                <a:ext cx="986440" cy="16060"/>
              </a:xfrm>
              <a:custGeom>
                <a:rect b="b" l="l" r="r" t="t"/>
                <a:pathLst>
                  <a:path extrusionOk="0" h="16060" w="986440">
                    <a:moveTo>
                      <a:pt x="975457" y="0"/>
                    </a:moveTo>
                    <a:lnTo>
                      <a:pt x="10715" y="214"/>
                    </a:lnTo>
                    <a:cubicBezTo>
                      <a:pt x="4688" y="214"/>
                      <a:pt x="0" y="3858"/>
                      <a:pt x="0" y="8244"/>
                    </a:cubicBezTo>
                    <a:cubicBezTo>
                      <a:pt x="0" y="12631"/>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7" name="Google Shape;1157;p19"/>
              <p:cNvSpPr/>
              <p:nvPr/>
            </p:nvSpPr>
            <p:spPr>
              <a:xfrm>
                <a:off x="8671165" y="3767466"/>
                <a:ext cx="669726" cy="16066"/>
              </a:xfrm>
              <a:custGeom>
                <a:rect b="b" l="l" r="r" t="t"/>
                <a:pathLst>
                  <a:path extrusionOk="0" h="16066" w="669726">
                    <a:moveTo>
                      <a:pt x="662293" y="0"/>
                    </a:moveTo>
                    <a:lnTo>
                      <a:pt x="7300" y="221"/>
                    </a:lnTo>
                    <a:cubicBezTo>
                      <a:pt x="3215" y="221"/>
                      <a:pt x="0" y="3864"/>
                      <a:pt x="0" y="8251"/>
                    </a:cubicBezTo>
                    <a:cubicBezTo>
                      <a:pt x="0" y="12637"/>
                      <a:pt x="3215" y="16067"/>
                      <a:pt x="7300" y="16067"/>
                    </a:cubicBezTo>
                    <a:lnTo>
                      <a:pt x="662293" y="16067"/>
                    </a:lnTo>
                    <a:cubicBezTo>
                      <a:pt x="666378" y="16067"/>
                      <a:pt x="669727" y="12423"/>
                      <a:pt x="669727" y="8036"/>
                    </a:cubicBezTo>
                    <a:cubicBezTo>
                      <a:pt x="669727" y="3643"/>
                      <a:pt x="666378" y="0"/>
                      <a:pt x="662293"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8" name="Google Shape;1158;p19"/>
              <p:cNvSpPr/>
              <p:nvPr/>
            </p:nvSpPr>
            <p:spPr>
              <a:xfrm>
                <a:off x="8671165" y="4058107"/>
                <a:ext cx="986440" cy="15845"/>
              </a:xfrm>
              <a:custGeom>
                <a:rect b="b" l="l" r="r" t="t"/>
                <a:pathLst>
                  <a:path extrusionOk="0" h="15845" w="986440">
                    <a:moveTo>
                      <a:pt x="10715" y="0"/>
                    </a:moveTo>
                    <a:cubicBezTo>
                      <a:pt x="4688" y="0"/>
                      <a:pt x="0" y="3643"/>
                      <a:pt x="0" y="8030"/>
                    </a:cubicBezTo>
                    <a:cubicBezTo>
                      <a:pt x="0" y="12423"/>
                      <a:pt x="4688" y="15846"/>
                      <a:pt x="10715" y="15846"/>
                    </a:cubicBezTo>
                    <a:lnTo>
                      <a:pt x="975457" y="15846"/>
                    </a:lnTo>
                    <a:cubicBezTo>
                      <a:pt x="981485" y="15846"/>
                      <a:pt x="986441" y="12203"/>
                      <a:pt x="986441" y="7816"/>
                    </a:cubicBezTo>
                    <a:cubicBezTo>
                      <a:pt x="986441" y="3429"/>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59" name="Google Shape;1159;p19"/>
              <p:cNvSpPr/>
              <p:nvPr/>
            </p:nvSpPr>
            <p:spPr>
              <a:xfrm>
                <a:off x="8671165" y="4203264"/>
                <a:ext cx="986440" cy="16066"/>
              </a:xfrm>
              <a:custGeom>
                <a:rect b="b" l="l" r="r" t="t"/>
                <a:pathLst>
                  <a:path extrusionOk="0" h="16066" w="986440">
                    <a:moveTo>
                      <a:pt x="975457" y="0"/>
                    </a:moveTo>
                    <a:lnTo>
                      <a:pt x="10715" y="221"/>
                    </a:lnTo>
                    <a:cubicBezTo>
                      <a:pt x="4688" y="221"/>
                      <a:pt x="0" y="3643"/>
                      <a:pt x="0" y="8030"/>
                    </a:cubicBezTo>
                    <a:cubicBezTo>
                      <a:pt x="0" y="12423"/>
                      <a:pt x="4688" y="16067"/>
                      <a:pt x="10715" y="16067"/>
                    </a:cubicBezTo>
                    <a:lnTo>
                      <a:pt x="975457" y="15846"/>
                    </a:lnTo>
                    <a:cubicBezTo>
                      <a:pt x="981485" y="15846"/>
                      <a:pt x="986441" y="12423"/>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0" name="Google Shape;1160;p19"/>
              <p:cNvSpPr/>
              <p:nvPr/>
            </p:nvSpPr>
            <p:spPr>
              <a:xfrm>
                <a:off x="8671165" y="4348641"/>
                <a:ext cx="986440" cy="15845"/>
              </a:xfrm>
              <a:custGeom>
                <a:rect b="b" l="l" r="r" t="t"/>
                <a:pathLst>
                  <a:path extrusionOk="0" h="15845" w="986440">
                    <a:moveTo>
                      <a:pt x="10715" y="0"/>
                    </a:moveTo>
                    <a:cubicBezTo>
                      <a:pt x="4688" y="0"/>
                      <a:pt x="0" y="3643"/>
                      <a:pt x="0" y="8030"/>
                    </a:cubicBezTo>
                    <a:cubicBezTo>
                      <a:pt x="0" y="12417"/>
                      <a:pt x="4688" y="15846"/>
                      <a:pt x="10715" y="15846"/>
                    </a:cubicBezTo>
                    <a:lnTo>
                      <a:pt x="975457" y="15846"/>
                    </a:lnTo>
                    <a:cubicBezTo>
                      <a:pt x="981485" y="15846"/>
                      <a:pt x="986441" y="12203"/>
                      <a:pt x="986441" y="7809"/>
                    </a:cubicBezTo>
                    <a:cubicBezTo>
                      <a:pt x="986441" y="342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1" name="Google Shape;1161;p19"/>
              <p:cNvSpPr/>
              <p:nvPr/>
            </p:nvSpPr>
            <p:spPr>
              <a:xfrm>
                <a:off x="8671165" y="4493798"/>
                <a:ext cx="986440" cy="16060"/>
              </a:xfrm>
              <a:custGeom>
                <a:rect b="b" l="l" r="r" t="t"/>
                <a:pathLst>
                  <a:path extrusionOk="0" h="16060" w="986440">
                    <a:moveTo>
                      <a:pt x="10715" y="0"/>
                    </a:moveTo>
                    <a:cubicBezTo>
                      <a:pt x="4688" y="0"/>
                      <a:pt x="0" y="3643"/>
                      <a:pt x="0" y="8030"/>
                    </a:cubicBezTo>
                    <a:cubicBezTo>
                      <a:pt x="0" y="12417"/>
                      <a:pt x="4688" y="16060"/>
                      <a:pt x="10715" y="16060"/>
                    </a:cubicBezTo>
                    <a:lnTo>
                      <a:pt x="975457" y="15846"/>
                    </a:lnTo>
                    <a:cubicBezTo>
                      <a:pt x="981485" y="15846"/>
                      <a:pt x="986441" y="12417"/>
                      <a:pt x="986441" y="8030"/>
                    </a:cubicBezTo>
                    <a:cubicBezTo>
                      <a:pt x="986441" y="364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2" name="Google Shape;1162;p19"/>
              <p:cNvSpPr/>
              <p:nvPr/>
            </p:nvSpPr>
            <p:spPr>
              <a:xfrm>
                <a:off x="8671165" y="4639061"/>
                <a:ext cx="986440" cy="16060"/>
              </a:xfrm>
              <a:custGeom>
                <a:rect b="b" l="l" r="r" t="t"/>
                <a:pathLst>
                  <a:path extrusionOk="0" h="16060" w="986440">
                    <a:moveTo>
                      <a:pt x="975457" y="0"/>
                    </a:moveTo>
                    <a:lnTo>
                      <a:pt x="10715" y="221"/>
                    </a:lnTo>
                    <a:cubicBezTo>
                      <a:pt x="4688" y="221"/>
                      <a:pt x="0" y="3643"/>
                      <a:pt x="0" y="8030"/>
                    </a:cubicBezTo>
                    <a:cubicBezTo>
                      <a:pt x="0" y="12423"/>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163" name="Google Shape;1163;p19"/>
          <p:cNvSpPr/>
          <p:nvPr/>
        </p:nvSpPr>
        <p:spPr>
          <a:xfrm>
            <a:off x="813027" y="586946"/>
            <a:ext cx="10671000" cy="5885831"/>
          </a:xfrm>
          <a:custGeom>
            <a:rect b="b" l="l" r="r" t="t"/>
            <a:pathLst>
              <a:path extrusionOk="0" h="4894662" w="9401762">
                <a:moveTo>
                  <a:pt x="23614" y="0"/>
                </a:moveTo>
                <a:lnTo>
                  <a:pt x="22820" y="152400"/>
                </a:lnTo>
                <a:lnTo>
                  <a:pt x="94853" y="158750"/>
                </a:lnTo>
                <a:cubicBezTo>
                  <a:pt x="104120" y="143878"/>
                  <a:pt x="119898" y="133452"/>
                  <a:pt x="138706" y="133547"/>
                </a:cubicBezTo>
                <a:cubicBezTo>
                  <a:pt x="167554" y="133687"/>
                  <a:pt x="190840" y="157290"/>
                  <a:pt x="190700" y="186138"/>
                </a:cubicBezTo>
                <a:cubicBezTo>
                  <a:pt x="190560" y="214979"/>
                  <a:pt x="167154" y="238074"/>
                  <a:pt x="138313" y="237928"/>
                </a:cubicBezTo>
                <a:cubicBezTo>
                  <a:pt x="111964" y="237801"/>
                  <a:pt x="91163" y="218059"/>
                  <a:pt x="87709" y="192684"/>
                </a:cubicBezTo>
                <a:lnTo>
                  <a:pt x="22820" y="186931"/>
                </a:lnTo>
                <a:lnTo>
                  <a:pt x="21828" y="404616"/>
                </a:lnTo>
                <a:lnTo>
                  <a:pt x="92273" y="390131"/>
                </a:lnTo>
                <a:cubicBezTo>
                  <a:pt x="101190" y="373869"/>
                  <a:pt x="117868" y="362649"/>
                  <a:pt x="137716" y="362744"/>
                </a:cubicBezTo>
                <a:cubicBezTo>
                  <a:pt x="166564" y="362883"/>
                  <a:pt x="190046" y="386290"/>
                  <a:pt x="189906" y="415131"/>
                </a:cubicBezTo>
                <a:cubicBezTo>
                  <a:pt x="189767" y="443979"/>
                  <a:pt x="165967" y="467068"/>
                  <a:pt x="137119" y="466922"/>
                </a:cubicBezTo>
                <a:cubicBezTo>
                  <a:pt x="112420" y="466808"/>
                  <a:pt x="92838" y="449510"/>
                  <a:pt x="87511" y="426441"/>
                </a:cubicBezTo>
                <a:lnTo>
                  <a:pt x="21629" y="439738"/>
                </a:lnTo>
                <a:lnTo>
                  <a:pt x="20836" y="608413"/>
                </a:lnTo>
                <a:lnTo>
                  <a:pt x="97234" y="610591"/>
                </a:lnTo>
                <a:cubicBezTo>
                  <a:pt x="106871" y="599211"/>
                  <a:pt x="120442" y="591655"/>
                  <a:pt x="136522" y="591744"/>
                </a:cubicBezTo>
                <a:cubicBezTo>
                  <a:pt x="165370" y="591884"/>
                  <a:pt x="188852" y="615283"/>
                  <a:pt x="188712" y="644131"/>
                </a:cubicBezTo>
                <a:cubicBezTo>
                  <a:pt x="188573" y="672973"/>
                  <a:pt x="164970" y="696271"/>
                  <a:pt x="136128" y="696119"/>
                </a:cubicBezTo>
                <a:cubicBezTo>
                  <a:pt x="107621" y="695979"/>
                  <a:pt x="84736" y="673106"/>
                  <a:pt x="84336" y="644722"/>
                </a:cubicBezTo>
                <a:lnTo>
                  <a:pt x="20638" y="642544"/>
                </a:lnTo>
                <a:lnTo>
                  <a:pt x="19645" y="839191"/>
                </a:lnTo>
                <a:lnTo>
                  <a:pt x="94654" y="841572"/>
                </a:lnTo>
                <a:cubicBezTo>
                  <a:pt x="104260" y="829158"/>
                  <a:pt x="118423" y="820655"/>
                  <a:pt x="135334" y="820738"/>
                </a:cubicBezTo>
                <a:cubicBezTo>
                  <a:pt x="164182" y="820877"/>
                  <a:pt x="187665" y="844283"/>
                  <a:pt x="187525" y="873125"/>
                </a:cubicBezTo>
                <a:cubicBezTo>
                  <a:pt x="187385" y="901973"/>
                  <a:pt x="163782" y="925271"/>
                  <a:pt x="134934" y="925119"/>
                </a:cubicBezTo>
                <a:cubicBezTo>
                  <a:pt x="107118" y="924986"/>
                  <a:pt x="85189" y="902938"/>
                  <a:pt x="83741" y="875506"/>
                </a:cubicBezTo>
                <a:lnTo>
                  <a:pt x="19447" y="873525"/>
                </a:lnTo>
                <a:lnTo>
                  <a:pt x="18454" y="1086841"/>
                </a:lnTo>
                <a:lnTo>
                  <a:pt x="91281" y="1074141"/>
                </a:lnTo>
                <a:cubicBezTo>
                  <a:pt x="100644" y="1059758"/>
                  <a:pt x="115900" y="1049465"/>
                  <a:pt x="134344" y="1049534"/>
                </a:cubicBezTo>
                <a:cubicBezTo>
                  <a:pt x="163185" y="1049674"/>
                  <a:pt x="186668" y="1073474"/>
                  <a:pt x="186528" y="1102322"/>
                </a:cubicBezTo>
                <a:cubicBezTo>
                  <a:pt x="186388" y="1131170"/>
                  <a:pt x="162589" y="1154271"/>
                  <a:pt x="133747" y="1154113"/>
                </a:cubicBezTo>
                <a:cubicBezTo>
                  <a:pt x="107967" y="1153992"/>
                  <a:pt x="87683" y="1135037"/>
                  <a:pt x="83542" y="1110456"/>
                </a:cubicBezTo>
                <a:lnTo>
                  <a:pt x="18256" y="1121766"/>
                </a:lnTo>
                <a:lnTo>
                  <a:pt x="17264" y="1311275"/>
                </a:lnTo>
                <a:lnTo>
                  <a:pt x="84336" y="1313263"/>
                </a:lnTo>
                <a:cubicBezTo>
                  <a:pt x="91664" y="1293127"/>
                  <a:pt x="110494" y="1278420"/>
                  <a:pt x="133150" y="1278535"/>
                </a:cubicBezTo>
                <a:cubicBezTo>
                  <a:pt x="161998" y="1278674"/>
                  <a:pt x="185480" y="1302474"/>
                  <a:pt x="185341" y="1331316"/>
                </a:cubicBezTo>
                <a:cubicBezTo>
                  <a:pt x="185201" y="1360164"/>
                  <a:pt x="161598" y="1383265"/>
                  <a:pt x="132756" y="1383113"/>
                </a:cubicBezTo>
                <a:cubicBezTo>
                  <a:pt x="109866" y="1382998"/>
                  <a:pt x="90896" y="1368120"/>
                  <a:pt x="83939" y="1347591"/>
                </a:cubicBezTo>
                <a:lnTo>
                  <a:pt x="17066" y="1345406"/>
                </a:lnTo>
                <a:lnTo>
                  <a:pt x="16272" y="1526978"/>
                </a:lnTo>
                <a:lnTo>
                  <a:pt x="89495" y="1531341"/>
                </a:lnTo>
                <a:cubicBezTo>
                  <a:pt x="98932" y="1517390"/>
                  <a:pt x="113852" y="1507446"/>
                  <a:pt x="131963" y="1507528"/>
                </a:cubicBezTo>
                <a:cubicBezTo>
                  <a:pt x="160804" y="1507668"/>
                  <a:pt x="184287" y="1531468"/>
                  <a:pt x="184147" y="1560316"/>
                </a:cubicBezTo>
                <a:cubicBezTo>
                  <a:pt x="184007" y="1589164"/>
                  <a:pt x="160411" y="1612265"/>
                  <a:pt x="131562" y="1612106"/>
                </a:cubicBezTo>
                <a:cubicBezTo>
                  <a:pt x="104704" y="1611979"/>
                  <a:pt x="83556" y="1591570"/>
                  <a:pt x="80764" y="1565472"/>
                </a:cubicBezTo>
                <a:lnTo>
                  <a:pt x="16073" y="1561306"/>
                </a:lnTo>
                <a:lnTo>
                  <a:pt x="15279" y="1757960"/>
                </a:lnTo>
                <a:lnTo>
                  <a:pt x="88503" y="1760144"/>
                </a:lnTo>
                <a:cubicBezTo>
                  <a:pt x="97951" y="1746263"/>
                  <a:pt x="112914" y="1736636"/>
                  <a:pt x="130966" y="1736725"/>
                </a:cubicBezTo>
                <a:cubicBezTo>
                  <a:pt x="159814" y="1736865"/>
                  <a:pt x="183296" y="1760468"/>
                  <a:pt x="183156" y="1789309"/>
                </a:cubicBezTo>
                <a:cubicBezTo>
                  <a:pt x="183017" y="1818157"/>
                  <a:pt x="159217" y="1841259"/>
                  <a:pt x="130375" y="1841106"/>
                </a:cubicBezTo>
                <a:cubicBezTo>
                  <a:pt x="103459" y="1840973"/>
                  <a:pt x="82491" y="1820443"/>
                  <a:pt x="79772" y="1794275"/>
                </a:cubicBezTo>
                <a:lnTo>
                  <a:pt x="15081" y="1792288"/>
                </a:lnTo>
                <a:lnTo>
                  <a:pt x="14089" y="1988941"/>
                </a:lnTo>
                <a:lnTo>
                  <a:pt x="86122" y="1991125"/>
                </a:lnTo>
                <a:cubicBezTo>
                  <a:pt x="95367" y="1976145"/>
                  <a:pt x="111086" y="1965630"/>
                  <a:pt x="129975" y="1965725"/>
                </a:cubicBezTo>
                <a:cubicBezTo>
                  <a:pt x="158823" y="1965865"/>
                  <a:pt x="182109" y="1989265"/>
                  <a:pt x="181969" y="2018113"/>
                </a:cubicBezTo>
                <a:cubicBezTo>
                  <a:pt x="181829" y="2046954"/>
                  <a:pt x="158226" y="2070252"/>
                  <a:pt x="129378" y="2070100"/>
                </a:cubicBezTo>
                <a:cubicBezTo>
                  <a:pt x="103263" y="2069973"/>
                  <a:pt x="82719" y="2050510"/>
                  <a:pt x="78978" y="2025453"/>
                </a:cubicBezTo>
                <a:lnTo>
                  <a:pt x="13891" y="2023269"/>
                </a:lnTo>
                <a:lnTo>
                  <a:pt x="12898" y="2202460"/>
                </a:lnTo>
                <a:lnTo>
                  <a:pt x="92472" y="2209406"/>
                </a:lnTo>
                <a:cubicBezTo>
                  <a:pt x="101919" y="2200332"/>
                  <a:pt x="114652" y="2194655"/>
                  <a:pt x="128788" y="2194719"/>
                </a:cubicBezTo>
                <a:cubicBezTo>
                  <a:pt x="157629" y="2194859"/>
                  <a:pt x="180915" y="2218265"/>
                  <a:pt x="180775" y="2247106"/>
                </a:cubicBezTo>
                <a:cubicBezTo>
                  <a:pt x="180635" y="2275955"/>
                  <a:pt x="157032" y="2299449"/>
                  <a:pt x="128191" y="2299297"/>
                </a:cubicBezTo>
                <a:cubicBezTo>
                  <a:pt x="99345" y="2299157"/>
                  <a:pt x="76258" y="2275554"/>
                  <a:pt x="76398" y="2246713"/>
                </a:cubicBezTo>
                <a:cubicBezTo>
                  <a:pt x="76405" y="2245290"/>
                  <a:pt x="77074" y="2244122"/>
                  <a:pt x="77192" y="2242744"/>
                </a:cubicBezTo>
                <a:lnTo>
                  <a:pt x="12898" y="2236984"/>
                </a:lnTo>
                <a:lnTo>
                  <a:pt x="11906" y="2442966"/>
                </a:lnTo>
                <a:lnTo>
                  <a:pt x="86519" y="2445150"/>
                </a:lnTo>
                <a:cubicBezTo>
                  <a:pt x="96100" y="2432406"/>
                  <a:pt x="110628" y="2423649"/>
                  <a:pt x="127791" y="2423719"/>
                </a:cubicBezTo>
                <a:cubicBezTo>
                  <a:pt x="156639" y="2423858"/>
                  <a:pt x="179924" y="2447455"/>
                  <a:pt x="179784" y="2476303"/>
                </a:cubicBezTo>
                <a:cubicBezTo>
                  <a:pt x="179645" y="2505151"/>
                  <a:pt x="156042" y="2528449"/>
                  <a:pt x="127200" y="2528291"/>
                </a:cubicBezTo>
                <a:cubicBezTo>
                  <a:pt x="99597" y="2528158"/>
                  <a:pt x="77569" y="2506408"/>
                  <a:pt x="75803" y="2479281"/>
                </a:cubicBezTo>
                <a:lnTo>
                  <a:pt x="11708" y="2477097"/>
                </a:lnTo>
                <a:lnTo>
                  <a:pt x="10517" y="2695975"/>
                </a:lnTo>
                <a:lnTo>
                  <a:pt x="80169" y="2681688"/>
                </a:lnTo>
                <a:cubicBezTo>
                  <a:pt x="88816" y="2664581"/>
                  <a:pt x="106137" y="2652617"/>
                  <a:pt x="126603" y="2652713"/>
                </a:cubicBezTo>
                <a:cubicBezTo>
                  <a:pt x="155451" y="2652852"/>
                  <a:pt x="178730" y="2676455"/>
                  <a:pt x="178591" y="2705297"/>
                </a:cubicBezTo>
                <a:cubicBezTo>
                  <a:pt x="178451" y="2734145"/>
                  <a:pt x="155051" y="2757450"/>
                  <a:pt x="126203" y="2757291"/>
                </a:cubicBezTo>
                <a:cubicBezTo>
                  <a:pt x="101899" y="2757170"/>
                  <a:pt x="82314" y="2740114"/>
                  <a:pt x="76597" y="2717603"/>
                </a:cubicBezTo>
                <a:lnTo>
                  <a:pt x="10319" y="2731097"/>
                </a:lnTo>
                <a:lnTo>
                  <a:pt x="9525" y="2906516"/>
                </a:lnTo>
                <a:lnTo>
                  <a:pt x="80566" y="2908897"/>
                </a:lnTo>
                <a:cubicBezTo>
                  <a:pt x="89574" y="2892959"/>
                  <a:pt x="105809" y="2881630"/>
                  <a:pt x="125409" y="2881713"/>
                </a:cubicBezTo>
                <a:cubicBezTo>
                  <a:pt x="154257" y="2881852"/>
                  <a:pt x="177543" y="2905449"/>
                  <a:pt x="177403" y="2934297"/>
                </a:cubicBezTo>
                <a:cubicBezTo>
                  <a:pt x="177263" y="2963145"/>
                  <a:pt x="153857" y="2986246"/>
                  <a:pt x="125016" y="2986088"/>
                </a:cubicBezTo>
                <a:cubicBezTo>
                  <a:pt x="99411" y="2985967"/>
                  <a:pt x="79155" y="2967164"/>
                  <a:pt x="74811" y="2942831"/>
                </a:cubicBezTo>
                <a:lnTo>
                  <a:pt x="9525" y="2940844"/>
                </a:lnTo>
                <a:lnTo>
                  <a:pt x="8533" y="3137497"/>
                </a:lnTo>
                <a:lnTo>
                  <a:pt x="78184" y="3139681"/>
                </a:lnTo>
                <a:cubicBezTo>
                  <a:pt x="86846" y="3122619"/>
                  <a:pt x="103983" y="3110605"/>
                  <a:pt x="124420" y="3110706"/>
                </a:cubicBezTo>
                <a:cubicBezTo>
                  <a:pt x="153267" y="3110846"/>
                  <a:pt x="176552" y="3134449"/>
                  <a:pt x="176413" y="3163291"/>
                </a:cubicBezTo>
                <a:cubicBezTo>
                  <a:pt x="176273" y="3192139"/>
                  <a:pt x="152670" y="3215247"/>
                  <a:pt x="123825" y="3215088"/>
                </a:cubicBezTo>
                <a:cubicBezTo>
                  <a:pt x="98896" y="3214967"/>
                  <a:pt x="79106" y="3197200"/>
                  <a:pt x="74017" y="3173813"/>
                </a:cubicBezTo>
                <a:lnTo>
                  <a:pt x="8334" y="3171825"/>
                </a:lnTo>
                <a:lnTo>
                  <a:pt x="7541" y="3351410"/>
                </a:lnTo>
                <a:lnTo>
                  <a:pt x="83939" y="3358356"/>
                </a:lnTo>
                <a:cubicBezTo>
                  <a:pt x="93574" y="3347130"/>
                  <a:pt x="107280" y="3339846"/>
                  <a:pt x="123229" y="3339903"/>
                </a:cubicBezTo>
                <a:cubicBezTo>
                  <a:pt x="152073" y="3340043"/>
                  <a:pt x="175358" y="3363443"/>
                  <a:pt x="175219" y="3392291"/>
                </a:cubicBezTo>
                <a:cubicBezTo>
                  <a:pt x="175079" y="3421139"/>
                  <a:pt x="151679" y="3444247"/>
                  <a:pt x="122833" y="3444081"/>
                </a:cubicBezTo>
                <a:cubicBezTo>
                  <a:pt x="93988" y="3443942"/>
                  <a:pt x="70503" y="3420739"/>
                  <a:pt x="70644" y="3391891"/>
                </a:cubicBezTo>
                <a:lnTo>
                  <a:pt x="7342" y="3386138"/>
                </a:lnTo>
                <a:lnTo>
                  <a:pt x="6151" y="3591325"/>
                </a:lnTo>
                <a:lnTo>
                  <a:pt x="78581" y="3593706"/>
                </a:lnTo>
                <a:cubicBezTo>
                  <a:pt x="87892" y="3579044"/>
                  <a:pt x="103383" y="3568834"/>
                  <a:pt x="122039" y="3568897"/>
                </a:cubicBezTo>
                <a:cubicBezTo>
                  <a:pt x="150886" y="3569037"/>
                  <a:pt x="174171" y="3592443"/>
                  <a:pt x="174031" y="3621285"/>
                </a:cubicBezTo>
                <a:cubicBezTo>
                  <a:pt x="173892" y="3650132"/>
                  <a:pt x="150485" y="3673462"/>
                  <a:pt x="121642" y="3673278"/>
                </a:cubicBezTo>
                <a:cubicBezTo>
                  <a:pt x="95295" y="3673151"/>
                  <a:pt x="74494" y="3653212"/>
                  <a:pt x="71041" y="3627838"/>
                </a:cubicBezTo>
                <a:lnTo>
                  <a:pt x="6151" y="3625850"/>
                </a:lnTo>
                <a:lnTo>
                  <a:pt x="5159" y="3842741"/>
                </a:lnTo>
                <a:lnTo>
                  <a:pt x="73223" y="3828853"/>
                </a:lnTo>
                <a:cubicBezTo>
                  <a:pt x="81440" y="3810610"/>
                  <a:pt x="99753" y="3797637"/>
                  <a:pt x="121047" y="3797700"/>
                </a:cubicBezTo>
                <a:cubicBezTo>
                  <a:pt x="149895" y="3797840"/>
                  <a:pt x="173377" y="3821436"/>
                  <a:pt x="173238" y="3850285"/>
                </a:cubicBezTo>
                <a:cubicBezTo>
                  <a:pt x="173098" y="3879132"/>
                  <a:pt x="149298" y="3902437"/>
                  <a:pt x="120451" y="3902272"/>
                </a:cubicBezTo>
                <a:cubicBezTo>
                  <a:pt x="96712" y="3902158"/>
                  <a:pt x="77678" y="3886092"/>
                  <a:pt x="71438" y="3864375"/>
                </a:cubicBezTo>
                <a:lnTo>
                  <a:pt x="4961" y="3877869"/>
                </a:lnTo>
                <a:lnTo>
                  <a:pt x="3969" y="4050310"/>
                </a:lnTo>
                <a:lnTo>
                  <a:pt x="75604" y="4052494"/>
                </a:lnTo>
                <a:cubicBezTo>
                  <a:pt x="84811" y="4037343"/>
                  <a:pt x="100833" y="4026580"/>
                  <a:pt x="119856" y="4026694"/>
                </a:cubicBezTo>
                <a:cubicBezTo>
                  <a:pt x="148701" y="4026833"/>
                  <a:pt x="172183" y="4050633"/>
                  <a:pt x="172044" y="4079481"/>
                </a:cubicBezTo>
                <a:cubicBezTo>
                  <a:pt x="171904" y="4108323"/>
                  <a:pt x="148301" y="4131437"/>
                  <a:pt x="119459" y="4131272"/>
                </a:cubicBezTo>
                <a:cubicBezTo>
                  <a:pt x="93450" y="4131145"/>
                  <a:pt x="72926" y="4111727"/>
                  <a:pt x="69056" y="4086822"/>
                </a:cubicBezTo>
                <a:lnTo>
                  <a:pt x="3770" y="4084835"/>
                </a:lnTo>
                <a:lnTo>
                  <a:pt x="2976" y="4281291"/>
                </a:lnTo>
                <a:lnTo>
                  <a:pt x="73223" y="4283475"/>
                </a:lnTo>
                <a:cubicBezTo>
                  <a:pt x="82140" y="4267213"/>
                  <a:pt x="98812" y="4255618"/>
                  <a:pt x="118666" y="4255694"/>
                </a:cubicBezTo>
                <a:cubicBezTo>
                  <a:pt x="147514" y="4255834"/>
                  <a:pt x="170996" y="4279634"/>
                  <a:pt x="170856" y="4308475"/>
                </a:cubicBezTo>
                <a:cubicBezTo>
                  <a:pt x="170717" y="4337323"/>
                  <a:pt x="147114" y="4360437"/>
                  <a:pt x="118269" y="4360266"/>
                </a:cubicBezTo>
                <a:cubicBezTo>
                  <a:pt x="92948" y="4360145"/>
                  <a:pt x="72927" y="4341736"/>
                  <a:pt x="68263" y="4317803"/>
                </a:cubicBezTo>
                <a:lnTo>
                  <a:pt x="2778" y="4315816"/>
                </a:lnTo>
                <a:lnTo>
                  <a:pt x="1984" y="4495203"/>
                </a:lnTo>
                <a:lnTo>
                  <a:pt x="79375" y="4502150"/>
                </a:lnTo>
                <a:cubicBezTo>
                  <a:pt x="88981" y="4491679"/>
                  <a:pt x="102347" y="4484643"/>
                  <a:pt x="117673" y="4484688"/>
                </a:cubicBezTo>
                <a:cubicBezTo>
                  <a:pt x="146517" y="4484827"/>
                  <a:pt x="169999" y="4508627"/>
                  <a:pt x="169859" y="4537475"/>
                </a:cubicBezTo>
                <a:cubicBezTo>
                  <a:pt x="169720" y="4566317"/>
                  <a:pt x="145920" y="4589456"/>
                  <a:pt x="117078" y="4589266"/>
                </a:cubicBezTo>
                <a:cubicBezTo>
                  <a:pt x="88233" y="4589126"/>
                  <a:pt x="65146" y="4565726"/>
                  <a:pt x="65286" y="4536878"/>
                </a:cubicBezTo>
                <a:cubicBezTo>
                  <a:pt x="65288" y="4536364"/>
                  <a:pt x="65665" y="4535996"/>
                  <a:pt x="65683" y="4535488"/>
                </a:cubicBezTo>
                <a:lnTo>
                  <a:pt x="1786" y="4529735"/>
                </a:lnTo>
                <a:lnTo>
                  <a:pt x="794" y="4735316"/>
                </a:lnTo>
                <a:lnTo>
                  <a:pt x="73819" y="4737697"/>
                </a:lnTo>
                <a:cubicBezTo>
                  <a:pt x="83234" y="4723607"/>
                  <a:pt x="98269" y="4713770"/>
                  <a:pt x="116483" y="4713885"/>
                </a:cubicBezTo>
                <a:cubicBezTo>
                  <a:pt x="145329" y="4714024"/>
                  <a:pt x="168812" y="4737424"/>
                  <a:pt x="168672" y="4766272"/>
                </a:cubicBezTo>
                <a:cubicBezTo>
                  <a:pt x="168532" y="4795120"/>
                  <a:pt x="144929" y="4818457"/>
                  <a:pt x="116086" y="4818260"/>
                </a:cubicBezTo>
                <a:cubicBezTo>
                  <a:pt x="89346" y="4818133"/>
                  <a:pt x="68435" y="4797756"/>
                  <a:pt x="65484" y="4771828"/>
                </a:cubicBezTo>
                <a:lnTo>
                  <a:pt x="595" y="4769644"/>
                </a:lnTo>
                <a:lnTo>
                  <a:pt x="0" y="4894663"/>
                </a:lnTo>
                <a:lnTo>
                  <a:pt x="9401762" y="4888110"/>
                </a:lnTo>
                <a:lnTo>
                  <a:pt x="9401762" y="10319"/>
                </a:lnTo>
                <a:lnTo>
                  <a:pt x="23614" y="0"/>
                </a:lnTo>
                <a:close/>
              </a:path>
            </a:pathLst>
          </a:custGeom>
          <a:solidFill>
            <a:schemeClr val="l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64" name="Google Shape;1164;p19"/>
          <p:cNvGrpSpPr/>
          <p:nvPr/>
        </p:nvGrpSpPr>
        <p:grpSpPr>
          <a:xfrm rot="165669">
            <a:off x="9700289" y="485094"/>
            <a:ext cx="2134824" cy="4259625"/>
            <a:chOff x="2740937" y="2656537"/>
            <a:chExt cx="1146484" cy="2287585"/>
          </a:xfrm>
        </p:grpSpPr>
        <p:sp>
          <p:nvSpPr>
            <p:cNvPr id="1165" name="Google Shape;1165;p19"/>
            <p:cNvSpPr/>
            <p:nvPr/>
          </p:nvSpPr>
          <p:spPr>
            <a:xfrm>
              <a:off x="2774095" y="2780604"/>
              <a:ext cx="1080128" cy="2163518"/>
            </a:xfrm>
            <a:custGeom>
              <a:rect b="b" l="l" r="r" t="t"/>
              <a:pathLst>
                <a:path extrusionOk="0" h="2163518" w="1080128">
                  <a:moveTo>
                    <a:pt x="0" y="0"/>
                  </a:moveTo>
                  <a:lnTo>
                    <a:pt x="1080128" y="0"/>
                  </a:lnTo>
                  <a:lnTo>
                    <a:pt x="1080128" y="2163518"/>
                  </a:lnTo>
                  <a:lnTo>
                    <a:pt x="0" y="2163518"/>
                  </a:lnTo>
                  <a:lnTo>
                    <a:pt x="0"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6" name="Google Shape;1166;p19"/>
            <p:cNvSpPr/>
            <p:nvPr/>
          </p:nvSpPr>
          <p:spPr>
            <a:xfrm>
              <a:off x="2847229" y="2656537"/>
              <a:ext cx="185849" cy="440767"/>
            </a:xfrm>
            <a:custGeom>
              <a:rect b="b" l="l" r="r" t="t"/>
              <a:pathLst>
                <a:path extrusionOk="0" h="440767" w="185849">
                  <a:moveTo>
                    <a:pt x="92925" y="0"/>
                  </a:moveTo>
                  <a:cubicBezTo>
                    <a:pt x="41309" y="0"/>
                    <a:pt x="0" y="43760"/>
                    <a:pt x="0" y="97110"/>
                  </a:cubicBezTo>
                  <a:cubicBezTo>
                    <a:pt x="0" y="106547"/>
                    <a:pt x="2284" y="115481"/>
                    <a:pt x="4815" y="124321"/>
                  </a:cubicBezTo>
                  <a:lnTo>
                    <a:pt x="31397" y="124321"/>
                  </a:lnTo>
                  <a:cubicBezTo>
                    <a:pt x="31296" y="123893"/>
                    <a:pt x="31551" y="123491"/>
                    <a:pt x="31397" y="123062"/>
                  </a:cubicBezTo>
                  <a:cubicBezTo>
                    <a:pt x="28410" y="114898"/>
                    <a:pt x="26789" y="106111"/>
                    <a:pt x="26789" y="97110"/>
                  </a:cubicBezTo>
                  <a:cubicBezTo>
                    <a:pt x="26789" y="57442"/>
                    <a:pt x="56719" y="25744"/>
                    <a:pt x="92925" y="25744"/>
                  </a:cubicBezTo>
                  <a:cubicBezTo>
                    <a:pt x="129130" y="25744"/>
                    <a:pt x="159060" y="57442"/>
                    <a:pt x="159060" y="97110"/>
                  </a:cubicBezTo>
                  <a:cubicBezTo>
                    <a:pt x="159060" y="97439"/>
                    <a:pt x="158913" y="112809"/>
                    <a:pt x="158853" y="124321"/>
                  </a:cubicBezTo>
                  <a:cubicBezTo>
                    <a:pt x="158826" y="128567"/>
                    <a:pt x="158866" y="131996"/>
                    <a:pt x="158853" y="134367"/>
                  </a:cubicBezTo>
                  <a:cubicBezTo>
                    <a:pt x="158551" y="192078"/>
                    <a:pt x="157553" y="379092"/>
                    <a:pt x="157593" y="378817"/>
                  </a:cubicBezTo>
                  <a:cubicBezTo>
                    <a:pt x="154506" y="399700"/>
                    <a:pt x="136892" y="415023"/>
                    <a:pt x="115528" y="415023"/>
                  </a:cubicBezTo>
                  <a:cubicBezTo>
                    <a:pt x="91451" y="415023"/>
                    <a:pt x="71996" y="396297"/>
                    <a:pt x="71996" y="373165"/>
                  </a:cubicBezTo>
                  <a:lnTo>
                    <a:pt x="74300" y="134367"/>
                  </a:lnTo>
                  <a:lnTo>
                    <a:pt x="74507" y="124321"/>
                  </a:lnTo>
                  <a:lnTo>
                    <a:pt x="74715" y="100459"/>
                  </a:lnTo>
                  <a:cubicBezTo>
                    <a:pt x="74788" y="93353"/>
                    <a:pt x="68928" y="87761"/>
                    <a:pt x="61535" y="87694"/>
                  </a:cubicBezTo>
                  <a:cubicBezTo>
                    <a:pt x="54134" y="87620"/>
                    <a:pt x="47999" y="93146"/>
                    <a:pt x="47926" y="100251"/>
                  </a:cubicBezTo>
                  <a:lnTo>
                    <a:pt x="47718" y="124321"/>
                  </a:lnTo>
                  <a:lnTo>
                    <a:pt x="47510" y="134367"/>
                  </a:lnTo>
                  <a:lnTo>
                    <a:pt x="45207" y="372957"/>
                  </a:lnTo>
                  <a:cubicBezTo>
                    <a:pt x="45207" y="410428"/>
                    <a:pt x="76657" y="440767"/>
                    <a:pt x="115528" y="440767"/>
                  </a:cubicBezTo>
                  <a:cubicBezTo>
                    <a:pt x="150494" y="440767"/>
                    <a:pt x="179246" y="415920"/>
                    <a:pt x="184175" y="382581"/>
                  </a:cubicBezTo>
                  <a:cubicBezTo>
                    <a:pt x="184396" y="381101"/>
                    <a:pt x="185354" y="195239"/>
                    <a:pt x="185642" y="134367"/>
                  </a:cubicBezTo>
                  <a:cubicBezTo>
                    <a:pt x="185655" y="131903"/>
                    <a:pt x="185615" y="128500"/>
                    <a:pt x="185642" y="124321"/>
                  </a:cubicBezTo>
                  <a:cubicBezTo>
                    <a:pt x="185702" y="112996"/>
                    <a:pt x="185849" y="98122"/>
                    <a:pt x="185849" y="97110"/>
                  </a:cubicBezTo>
                  <a:cubicBezTo>
                    <a:pt x="185849" y="43760"/>
                    <a:pt x="144540" y="0"/>
                    <a:pt x="92925"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7" name="Google Shape;1167;p19"/>
            <p:cNvSpPr/>
            <p:nvPr/>
          </p:nvSpPr>
          <p:spPr>
            <a:xfrm>
              <a:off x="2740937" y="3235649"/>
              <a:ext cx="1146484" cy="1708432"/>
            </a:xfrm>
            <a:custGeom>
              <a:rect b="b" l="l" r="r" t="t"/>
              <a:pathLst>
                <a:path extrusionOk="0" h="1708432" w="1146484">
                  <a:moveTo>
                    <a:pt x="0" y="0"/>
                  </a:moveTo>
                  <a:lnTo>
                    <a:pt x="0" y="1708432"/>
                  </a:lnTo>
                  <a:lnTo>
                    <a:pt x="1146485" y="1708432"/>
                  </a:lnTo>
                  <a:lnTo>
                    <a:pt x="1146485" y="0"/>
                  </a:lnTo>
                  <a:lnTo>
                    <a:pt x="998730" y="0"/>
                  </a:lnTo>
                  <a:cubicBezTo>
                    <a:pt x="998730" y="234980"/>
                    <a:pt x="808219" y="425276"/>
                    <a:pt x="573246" y="425276"/>
                  </a:cubicBezTo>
                  <a:cubicBezTo>
                    <a:pt x="338266" y="425276"/>
                    <a:pt x="147755" y="234980"/>
                    <a:pt x="147755" y="0"/>
                  </a:cubicBezTo>
                  <a:lnTo>
                    <a:pt x="0"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68" name="Google Shape;1168;p19"/>
            <p:cNvGrpSpPr/>
            <p:nvPr/>
          </p:nvGrpSpPr>
          <p:grpSpPr>
            <a:xfrm>
              <a:off x="2962991" y="3800316"/>
              <a:ext cx="695886" cy="711791"/>
              <a:chOff x="2962991" y="3800316"/>
              <a:chExt cx="695886" cy="711791"/>
            </a:xfrm>
          </p:grpSpPr>
          <p:sp>
            <p:nvSpPr>
              <p:cNvPr id="1169" name="Google Shape;1169;p19"/>
              <p:cNvSpPr/>
              <p:nvPr/>
            </p:nvSpPr>
            <p:spPr>
              <a:xfrm>
                <a:off x="2962991" y="3800316"/>
                <a:ext cx="695886" cy="15484"/>
              </a:xfrm>
              <a:custGeom>
                <a:rect b="b" l="l" r="r" t="t"/>
                <a:pathLst>
                  <a:path extrusionOk="0" h="15484" w="695886">
                    <a:moveTo>
                      <a:pt x="688144" y="0"/>
                    </a:moveTo>
                    <a:lnTo>
                      <a:pt x="7534" y="208"/>
                    </a:lnTo>
                    <a:cubicBezTo>
                      <a:pt x="3302" y="208"/>
                      <a:pt x="0" y="3717"/>
                      <a:pt x="0" y="7950"/>
                    </a:cubicBezTo>
                    <a:cubicBezTo>
                      <a:pt x="0" y="12183"/>
                      <a:pt x="3302" y="15484"/>
                      <a:pt x="7534" y="15484"/>
                    </a:cubicBezTo>
                    <a:lnTo>
                      <a:pt x="688144" y="15484"/>
                    </a:lnTo>
                    <a:cubicBezTo>
                      <a:pt x="692377" y="15484"/>
                      <a:pt x="695886" y="11975"/>
                      <a:pt x="695886" y="7742"/>
                    </a:cubicBezTo>
                    <a:cubicBezTo>
                      <a:pt x="695886" y="3509"/>
                      <a:pt x="692377" y="0"/>
                      <a:pt x="688144"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0" name="Google Shape;1170;p19"/>
              <p:cNvSpPr/>
              <p:nvPr/>
            </p:nvSpPr>
            <p:spPr>
              <a:xfrm>
                <a:off x="2962991" y="3939700"/>
                <a:ext cx="695886" cy="15276"/>
              </a:xfrm>
              <a:custGeom>
                <a:rect b="b" l="l" r="r" t="t"/>
                <a:pathLst>
                  <a:path extrusionOk="0" h="15276" w="695886">
                    <a:moveTo>
                      <a:pt x="7534" y="0"/>
                    </a:moveTo>
                    <a:cubicBezTo>
                      <a:pt x="3302" y="0"/>
                      <a:pt x="0" y="3516"/>
                      <a:pt x="0" y="7742"/>
                    </a:cubicBezTo>
                    <a:cubicBezTo>
                      <a:pt x="0" y="11975"/>
                      <a:pt x="3302" y="15277"/>
                      <a:pt x="7534" y="15277"/>
                    </a:cubicBezTo>
                    <a:lnTo>
                      <a:pt x="688144" y="15277"/>
                    </a:lnTo>
                    <a:cubicBezTo>
                      <a:pt x="692377" y="15277"/>
                      <a:pt x="695886" y="11767"/>
                      <a:pt x="695886" y="7534"/>
                    </a:cubicBezTo>
                    <a:cubicBezTo>
                      <a:pt x="695886" y="3302"/>
                      <a:pt x="692377" y="0"/>
                      <a:pt x="688144" y="0"/>
                    </a:cubicBezTo>
                    <a:lnTo>
                      <a:pt x="7534"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1" name="Google Shape;1171;p19"/>
              <p:cNvSpPr/>
              <p:nvPr/>
            </p:nvSpPr>
            <p:spPr>
              <a:xfrm>
                <a:off x="2962991" y="4078875"/>
                <a:ext cx="695886" cy="15490"/>
              </a:xfrm>
              <a:custGeom>
                <a:rect b="b" l="l" r="r" t="t"/>
                <a:pathLst>
                  <a:path extrusionOk="0" h="15490" w="695886">
                    <a:moveTo>
                      <a:pt x="688144" y="0"/>
                    </a:moveTo>
                    <a:lnTo>
                      <a:pt x="7534" y="214"/>
                    </a:lnTo>
                    <a:cubicBezTo>
                      <a:pt x="3302" y="214"/>
                      <a:pt x="0" y="3516"/>
                      <a:pt x="0" y="7749"/>
                    </a:cubicBezTo>
                    <a:cubicBezTo>
                      <a:pt x="0" y="11974"/>
                      <a:pt x="3302" y="15491"/>
                      <a:pt x="7534" y="15491"/>
                    </a:cubicBezTo>
                    <a:lnTo>
                      <a:pt x="688144" y="15283"/>
                    </a:lnTo>
                    <a:cubicBezTo>
                      <a:pt x="692377" y="15283"/>
                      <a:pt x="695886" y="11974"/>
                      <a:pt x="695886" y="7749"/>
                    </a:cubicBezTo>
                    <a:cubicBezTo>
                      <a:pt x="695886" y="3516"/>
                      <a:pt x="692377" y="0"/>
                      <a:pt x="688144"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2" name="Google Shape;1172;p19"/>
              <p:cNvSpPr/>
              <p:nvPr/>
            </p:nvSpPr>
            <p:spPr>
              <a:xfrm>
                <a:off x="2962991" y="4218266"/>
                <a:ext cx="695886" cy="15276"/>
              </a:xfrm>
              <a:custGeom>
                <a:rect b="b" l="l" r="r" t="t"/>
                <a:pathLst>
                  <a:path extrusionOk="0" h="15276" w="695886">
                    <a:moveTo>
                      <a:pt x="7534" y="0"/>
                    </a:moveTo>
                    <a:cubicBezTo>
                      <a:pt x="3302" y="0"/>
                      <a:pt x="0" y="3509"/>
                      <a:pt x="0" y="7742"/>
                    </a:cubicBezTo>
                    <a:cubicBezTo>
                      <a:pt x="0" y="11975"/>
                      <a:pt x="3302" y="15277"/>
                      <a:pt x="7534" y="15277"/>
                    </a:cubicBezTo>
                    <a:lnTo>
                      <a:pt x="688144" y="15277"/>
                    </a:lnTo>
                    <a:cubicBezTo>
                      <a:pt x="692377" y="15277"/>
                      <a:pt x="695886" y="11767"/>
                      <a:pt x="695886" y="7534"/>
                    </a:cubicBezTo>
                    <a:cubicBezTo>
                      <a:pt x="695886" y="3302"/>
                      <a:pt x="692377" y="0"/>
                      <a:pt x="688144" y="0"/>
                    </a:cubicBezTo>
                    <a:lnTo>
                      <a:pt x="7534"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3" name="Google Shape;1173;p19"/>
              <p:cNvSpPr/>
              <p:nvPr/>
            </p:nvSpPr>
            <p:spPr>
              <a:xfrm>
                <a:off x="2962991" y="4357441"/>
                <a:ext cx="695886" cy="15490"/>
              </a:xfrm>
              <a:custGeom>
                <a:rect b="b" l="l" r="r" t="t"/>
                <a:pathLst>
                  <a:path extrusionOk="0" h="15490" w="695886">
                    <a:moveTo>
                      <a:pt x="7534" y="0"/>
                    </a:moveTo>
                    <a:cubicBezTo>
                      <a:pt x="3302" y="0"/>
                      <a:pt x="0" y="3516"/>
                      <a:pt x="0" y="7742"/>
                    </a:cubicBezTo>
                    <a:cubicBezTo>
                      <a:pt x="0" y="11975"/>
                      <a:pt x="3302" y="15491"/>
                      <a:pt x="7534" y="15491"/>
                    </a:cubicBezTo>
                    <a:lnTo>
                      <a:pt x="688144" y="15277"/>
                    </a:lnTo>
                    <a:cubicBezTo>
                      <a:pt x="692377" y="15277"/>
                      <a:pt x="695886" y="11975"/>
                      <a:pt x="695886" y="7742"/>
                    </a:cubicBezTo>
                    <a:cubicBezTo>
                      <a:pt x="695886" y="3516"/>
                      <a:pt x="692377" y="0"/>
                      <a:pt x="688144" y="0"/>
                    </a:cubicBezTo>
                    <a:lnTo>
                      <a:pt x="7534"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4" name="Google Shape;1174;p19"/>
              <p:cNvSpPr/>
              <p:nvPr/>
            </p:nvSpPr>
            <p:spPr>
              <a:xfrm>
                <a:off x="2962991" y="4496617"/>
                <a:ext cx="695886" cy="15490"/>
              </a:xfrm>
              <a:custGeom>
                <a:rect b="b" l="l" r="r" t="t"/>
                <a:pathLst>
                  <a:path extrusionOk="0" h="15490" w="695886">
                    <a:moveTo>
                      <a:pt x="688144" y="0"/>
                    </a:moveTo>
                    <a:lnTo>
                      <a:pt x="7534" y="214"/>
                    </a:lnTo>
                    <a:cubicBezTo>
                      <a:pt x="3302" y="214"/>
                      <a:pt x="0" y="3516"/>
                      <a:pt x="0" y="7749"/>
                    </a:cubicBezTo>
                    <a:cubicBezTo>
                      <a:pt x="0" y="11974"/>
                      <a:pt x="3302" y="15491"/>
                      <a:pt x="7534" y="15491"/>
                    </a:cubicBezTo>
                    <a:lnTo>
                      <a:pt x="688144" y="15491"/>
                    </a:lnTo>
                    <a:cubicBezTo>
                      <a:pt x="692377" y="15491"/>
                      <a:pt x="695886" y="11974"/>
                      <a:pt x="695886" y="7749"/>
                    </a:cubicBezTo>
                    <a:cubicBezTo>
                      <a:pt x="695886" y="3516"/>
                      <a:pt x="692377" y="0"/>
                      <a:pt x="688144"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175" name="Google Shape;1175;p19"/>
          <p:cNvGrpSpPr/>
          <p:nvPr/>
        </p:nvGrpSpPr>
        <p:grpSpPr>
          <a:xfrm flipH="1" rot="-4236770">
            <a:off x="549478" y="5317743"/>
            <a:ext cx="868234" cy="1119468"/>
            <a:chOff x="8226890" y="4688527"/>
            <a:chExt cx="1213517" cy="1564663"/>
          </a:xfrm>
        </p:grpSpPr>
        <p:sp>
          <p:nvSpPr>
            <p:cNvPr id="1176" name="Google Shape;1176;p19"/>
            <p:cNvSpPr/>
            <p:nvPr/>
          </p:nvSpPr>
          <p:spPr>
            <a:xfrm>
              <a:off x="8226890" y="5241705"/>
              <a:ext cx="1211863" cy="957315"/>
            </a:xfrm>
            <a:custGeom>
              <a:rect b="b" l="l" r="r" t="t"/>
              <a:pathLst>
                <a:path extrusionOk="0" h="957315" w="1211863">
                  <a:moveTo>
                    <a:pt x="940922" y="16"/>
                  </a:moveTo>
                  <a:cubicBezTo>
                    <a:pt x="926491" y="-231"/>
                    <a:pt x="911994" y="2331"/>
                    <a:pt x="897764" y="8055"/>
                  </a:cubicBezTo>
                  <a:lnTo>
                    <a:pt x="69680" y="341735"/>
                  </a:lnTo>
                  <a:cubicBezTo>
                    <a:pt x="12758" y="364652"/>
                    <a:pt x="-14855" y="429175"/>
                    <a:pt x="8062" y="486096"/>
                  </a:cubicBezTo>
                  <a:cubicBezTo>
                    <a:pt x="13120" y="498641"/>
                    <a:pt x="164644" y="875088"/>
                    <a:pt x="169692" y="887632"/>
                  </a:cubicBezTo>
                  <a:cubicBezTo>
                    <a:pt x="192619" y="944553"/>
                    <a:pt x="257436" y="972176"/>
                    <a:pt x="314358" y="949249"/>
                  </a:cubicBezTo>
                  <a:lnTo>
                    <a:pt x="1142433" y="615579"/>
                  </a:lnTo>
                  <a:cubicBezTo>
                    <a:pt x="1199354" y="592652"/>
                    <a:pt x="1226681" y="527835"/>
                    <a:pt x="1203755" y="470913"/>
                  </a:cubicBezTo>
                  <a:lnTo>
                    <a:pt x="1042125" y="69673"/>
                  </a:lnTo>
                  <a:cubicBezTo>
                    <a:pt x="1024932" y="26982"/>
                    <a:pt x="984213" y="769"/>
                    <a:pt x="940922" y="16"/>
                  </a:cubicBezTo>
                  <a:close/>
                  <a:moveTo>
                    <a:pt x="940331" y="38421"/>
                  </a:moveTo>
                  <a:cubicBezTo>
                    <a:pt x="968630" y="38907"/>
                    <a:pt x="995167" y="56052"/>
                    <a:pt x="1006406" y="83960"/>
                  </a:cubicBezTo>
                  <a:lnTo>
                    <a:pt x="1168331" y="485496"/>
                  </a:lnTo>
                  <a:cubicBezTo>
                    <a:pt x="1183324" y="522710"/>
                    <a:pt x="1165064" y="564868"/>
                    <a:pt x="1127850" y="579860"/>
                  </a:cubicBezTo>
                  <a:lnTo>
                    <a:pt x="300070" y="913530"/>
                  </a:lnTo>
                  <a:cubicBezTo>
                    <a:pt x="262856" y="928513"/>
                    <a:pt x="220403" y="910263"/>
                    <a:pt x="205411" y="873049"/>
                  </a:cubicBezTo>
                  <a:cubicBezTo>
                    <a:pt x="200363" y="860505"/>
                    <a:pt x="48839" y="484353"/>
                    <a:pt x="43781" y="471808"/>
                  </a:cubicBezTo>
                  <a:cubicBezTo>
                    <a:pt x="28798" y="434594"/>
                    <a:pt x="46753" y="392142"/>
                    <a:pt x="83967" y="377149"/>
                  </a:cubicBezTo>
                  <a:lnTo>
                    <a:pt x="912051" y="43774"/>
                  </a:lnTo>
                  <a:cubicBezTo>
                    <a:pt x="921358" y="40031"/>
                    <a:pt x="930892" y="38259"/>
                    <a:pt x="940331" y="38421"/>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7" name="Google Shape;1177;p19"/>
            <p:cNvSpPr/>
            <p:nvPr/>
          </p:nvSpPr>
          <p:spPr>
            <a:xfrm>
              <a:off x="8267523" y="4688527"/>
              <a:ext cx="896116" cy="1382469"/>
            </a:xfrm>
            <a:custGeom>
              <a:rect b="b" l="l" r="r" t="t"/>
              <a:pathLst>
                <a:path extrusionOk="0" h="1382469" w="896116">
                  <a:moveTo>
                    <a:pt x="314501" y="154"/>
                  </a:moveTo>
                  <a:cubicBezTo>
                    <a:pt x="269200" y="-1361"/>
                    <a:pt x="219756" y="8336"/>
                    <a:pt x="171035" y="28729"/>
                  </a:cubicBezTo>
                  <a:cubicBezTo>
                    <a:pt x="39562" y="83764"/>
                    <a:pt x="-33799" y="195226"/>
                    <a:pt x="15359" y="306440"/>
                  </a:cubicBezTo>
                  <a:cubicBezTo>
                    <a:pt x="37924" y="357494"/>
                    <a:pt x="66994" y="393746"/>
                    <a:pt x="101084" y="416577"/>
                  </a:cubicBezTo>
                  <a:cubicBezTo>
                    <a:pt x="143632" y="445076"/>
                    <a:pt x="188590" y="450143"/>
                    <a:pt x="229671" y="441580"/>
                  </a:cubicBezTo>
                  <a:lnTo>
                    <a:pt x="505896" y="1382469"/>
                  </a:lnTo>
                  <a:lnTo>
                    <a:pt x="542806" y="1371754"/>
                  </a:lnTo>
                  <a:lnTo>
                    <a:pt x="261218" y="412701"/>
                  </a:lnTo>
                  <a:cubicBezTo>
                    <a:pt x="258027" y="401813"/>
                    <a:pt x="246159" y="396279"/>
                    <a:pt x="235625" y="400499"/>
                  </a:cubicBezTo>
                  <a:cubicBezTo>
                    <a:pt x="234062" y="401127"/>
                    <a:pt x="230500" y="402251"/>
                    <a:pt x="225204" y="403480"/>
                  </a:cubicBezTo>
                  <a:cubicBezTo>
                    <a:pt x="192552" y="411062"/>
                    <a:pt x="156529" y="407500"/>
                    <a:pt x="122515" y="384725"/>
                  </a:cubicBezTo>
                  <a:cubicBezTo>
                    <a:pt x="94759" y="366142"/>
                    <a:pt x="70509" y="335615"/>
                    <a:pt x="50773" y="290961"/>
                  </a:cubicBezTo>
                  <a:cubicBezTo>
                    <a:pt x="12035" y="203303"/>
                    <a:pt x="71937" y="111863"/>
                    <a:pt x="185914" y="64152"/>
                  </a:cubicBezTo>
                  <a:cubicBezTo>
                    <a:pt x="299090" y="16775"/>
                    <a:pt x="411466" y="35701"/>
                    <a:pt x="449937" y="118025"/>
                  </a:cubicBezTo>
                  <a:cubicBezTo>
                    <a:pt x="491180" y="206294"/>
                    <a:pt x="478369" y="267492"/>
                    <a:pt x="432973" y="310307"/>
                  </a:cubicBezTo>
                  <a:cubicBezTo>
                    <a:pt x="423762" y="318993"/>
                    <a:pt x="413971" y="326366"/>
                    <a:pt x="404093" y="332043"/>
                  </a:cubicBezTo>
                  <a:cubicBezTo>
                    <a:pt x="398312" y="335367"/>
                    <a:pt x="394006" y="337167"/>
                    <a:pt x="391892" y="337996"/>
                  </a:cubicBezTo>
                  <a:cubicBezTo>
                    <a:pt x="381071" y="342215"/>
                    <a:pt x="376480" y="355198"/>
                    <a:pt x="382071" y="365380"/>
                  </a:cubicBezTo>
                  <a:lnTo>
                    <a:pt x="862189" y="1239890"/>
                  </a:lnTo>
                  <a:lnTo>
                    <a:pt x="896117" y="1221440"/>
                  </a:lnTo>
                  <a:lnTo>
                    <a:pt x="425229" y="363894"/>
                  </a:lnTo>
                  <a:cubicBezTo>
                    <a:pt x="436878" y="356998"/>
                    <a:pt x="448575" y="348559"/>
                    <a:pt x="459462" y="338291"/>
                  </a:cubicBezTo>
                  <a:cubicBezTo>
                    <a:pt x="516774" y="284237"/>
                    <a:pt x="533128" y="205160"/>
                    <a:pt x="484760" y="101652"/>
                  </a:cubicBezTo>
                  <a:cubicBezTo>
                    <a:pt x="454157" y="36168"/>
                    <a:pt x="390006" y="2687"/>
                    <a:pt x="314501" y="154"/>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8" name="Google Shape;1178;p19"/>
            <p:cNvSpPr/>
            <p:nvPr/>
          </p:nvSpPr>
          <p:spPr>
            <a:xfrm>
              <a:off x="8492322" y="6119370"/>
              <a:ext cx="282398" cy="133820"/>
            </a:xfrm>
            <a:custGeom>
              <a:rect b="b" l="l" r="r" t="t"/>
              <a:pathLst>
                <a:path extrusionOk="0" h="133820" w="282398">
                  <a:moveTo>
                    <a:pt x="1110" y="118533"/>
                  </a:moveTo>
                  <a:cubicBezTo>
                    <a:pt x="-2147" y="110151"/>
                    <a:pt x="2006" y="100702"/>
                    <a:pt x="10397" y="97445"/>
                  </a:cubicBezTo>
                  <a:lnTo>
                    <a:pt x="258295" y="1109"/>
                  </a:lnTo>
                  <a:cubicBezTo>
                    <a:pt x="266686" y="-2149"/>
                    <a:pt x="276126" y="2014"/>
                    <a:pt x="279393" y="10405"/>
                  </a:cubicBezTo>
                  <a:lnTo>
                    <a:pt x="281288" y="15282"/>
                  </a:lnTo>
                  <a:cubicBezTo>
                    <a:pt x="284546" y="23674"/>
                    <a:pt x="280393" y="33122"/>
                    <a:pt x="272001" y="36380"/>
                  </a:cubicBezTo>
                  <a:lnTo>
                    <a:pt x="24104" y="132706"/>
                  </a:lnTo>
                  <a:cubicBezTo>
                    <a:pt x="15712" y="135973"/>
                    <a:pt x="6273" y="131811"/>
                    <a:pt x="3006" y="123420"/>
                  </a:cubicBezTo>
                  <a:lnTo>
                    <a:pt x="1110" y="118533"/>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9" name="Google Shape;1179;p19"/>
            <p:cNvSpPr/>
            <p:nvPr/>
          </p:nvSpPr>
          <p:spPr>
            <a:xfrm>
              <a:off x="8824578" y="5984028"/>
              <a:ext cx="282396" cy="133818"/>
            </a:xfrm>
            <a:custGeom>
              <a:rect b="b" l="l" r="r" t="t"/>
              <a:pathLst>
                <a:path extrusionOk="0" h="133818" w="282396">
                  <a:moveTo>
                    <a:pt x="1114" y="118534"/>
                  </a:moveTo>
                  <a:cubicBezTo>
                    <a:pt x="-2153" y="110143"/>
                    <a:pt x="2009" y="100694"/>
                    <a:pt x="10401" y="97437"/>
                  </a:cubicBezTo>
                  <a:lnTo>
                    <a:pt x="258289" y="1110"/>
                  </a:lnTo>
                  <a:cubicBezTo>
                    <a:pt x="266681" y="-2147"/>
                    <a:pt x="276129" y="2006"/>
                    <a:pt x="279387" y="10397"/>
                  </a:cubicBezTo>
                  <a:lnTo>
                    <a:pt x="281283" y="15283"/>
                  </a:lnTo>
                  <a:cubicBezTo>
                    <a:pt x="284549" y="23675"/>
                    <a:pt x="280387" y="33114"/>
                    <a:pt x="271996" y="36381"/>
                  </a:cubicBezTo>
                  <a:lnTo>
                    <a:pt x="24108" y="132708"/>
                  </a:lnTo>
                  <a:cubicBezTo>
                    <a:pt x="15716" y="135965"/>
                    <a:pt x="6267" y="131812"/>
                    <a:pt x="3010" y="123421"/>
                  </a:cubicBezTo>
                  <a:lnTo>
                    <a:pt x="1114" y="118534"/>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0" name="Google Shape;1180;p19"/>
            <p:cNvSpPr/>
            <p:nvPr/>
          </p:nvSpPr>
          <p:spPr>
            <a:xfrm>
              <a:off x="9158011" y="5851712"/>
              <a:ext cx="282396" cy="133821"/>
            </a:xfrm>
            <a:custGeom>
              <a:rect b="b" l="l" r="r" t="t"/>
              <a:pathLst>
                <a:path extrusionOk="0" h="133821" w="282396">
                  <a:moveTo>
                    <a:pt x="1114" y="118538"/>
                  </a:moveTo>
                  <a:cubicBezTo>
                    <a:pt x="-2153" y="110147"/>
                    <a:pt x="2010" y="100698"/>
                    <a:pt x="10401" y="97441"/>
                  </a:cubicBezTo>
                  <a:lnTo>
                    <a:pt x="258289" y="1114"/>
                  </a:lnTo>
                  <a:cubicBezTo>
                    <a:pt x="266681" y="-2153"/>
                    <a:pt x="276129" y="2009"/>
                    <a:pt x="279387" y="10401"/>
                  </a:cubicBezTo>
                  <a:lnTo>
                    <a:pt x="281283" y="15287"/>
                  </a:lnTo>
                  <a:cubicBezTo>
                    <a:pt x="284550" y="23679"/>
                    <a:pt x="280387" y="33118"/>
                    <a:pt x="271996" y="36385"/>
                  </a:cubicBezTo>
                  <a:lnTo>
                    <a:pt x="24108" y="132712"/>
                  </a:lnTo>
                  <a:cubicBezTo>
                    <a:pt x="15716" y="135969"/>
                    <a:pt x="6267" y="131816"/>
                    <a:pt x="3010" y="123425"/>
                  </a:cubicBezTo>
                  <a:lnTo>
                    <a:pt x="1114" y="118538"/>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81" name="Google Shape;1181;p19"/>
          <p:cNvGrpSpPr/>
          <p:nvPr/>
        </p:nvGrpSpPr>
        <p:grpSpPr>
          <a:xfrm>
            <a:off x="8004189" y="5228725"/>
            <a:ext cx="3849661" cy="1496182"/>
            <a:chOff x="190402" y="5239046"/>
            <a:chExt cx="3849661" cy="1496182"/>
          </a:xfrm>
        </p:grpSpPr>
        <p:sp>
          <p:nvSpPr>
            <p:cNvPr id="1182" name="Google Shape;1182;p19"/>
            <p:cNvSpPr/>
            <p:nvPr/>
          </p:nvSpPr>
          <p:spPr>
            <a:xfrm>
              <a:off x="496295" y="5598191"/>
              <a:ext cx="3543767" cy="1137037"/>
            </a:xfrm>
            <a:custGeom>
              <a:rect b="b" l="l" r="r" t="t"/>
              <a:pathLst>
                <a:path extrusionOk="0" h="879719" w="2741793">
                  <a:moveTo>
                    <a:pt x="0" y="0"/>
                  </a:moveTo>
                  <a:lnTo>
                    <a:pt x="2741794" y="0"/>
                  </a:lnTo>
                  <a:lnTo>
                    <a:pt x="2741794" y="879719"/>
                  </a:lnTo>
                  <a:lnTo>
                    <a:pt x="0" y="879719"/>
                  </a:lnTo>
                  <a:lnTo>
                    <a:pt x="0" y="0"/>
                  </a:lnTo>
                  <a:close/>
                </a:path>
              </a:pathLst>
            </a:custGeom>
            <a:solidFill>
              <a:schemeClr val="accent2"/>
            </a:solidFill>
            <a:ln>
              <a:noFill/>
            </a:ln>
            <a:effectLst>
              <a:outerShdw blurRad="57150" rotWithShape="0" algn="bl" dir="5400000" dist="19050">
                <a:srgbClr val="000000">
                  <a:alpha val="27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83" name="Google Shape;1183;p19"/>
            <p:cNvGrpSpPr/>
            <p:nvPr/>
          </p:nvGrpSpPr>
          <p:grpSpPr>
            <a:xfrm>
              <a:off x="493499" y="5719547"/>
              <a:ext cx="3546167" cy="879779"/>
              <a:chOff x="2556976" y="5415455"/>
              <a:chExt cx="2744499" cy="680891"/>
            </a:xfrm>
          </p:grpSpPr>
          <p:sp>
            <p:nvSpPr>
              <p:cNvPr id="1184" name="Google Shape;1184;p19"/>
              <p:cNvSpPr/>
              <p:nvPr/>
            </p:nvSpPr>
            <p:spPr>
              <a:xfrm>
                <a:off x="2556976" y="5415455"/>
                <a:ext cx="2744499" cy="6965"/>
              </a:xfrm>
              <a:custGeom>
                <a:rect b="b" l="l" r="r" t="t"/>
                <a:pathLst>
                  <a:path extrusionOk="0" h="6965" w="2744499">
                    <a:moveTo>
                      <a:pt x="0" y="0"/>
                    </a:moveTo>
                    <a:lnTo>
                      <a:pt x="0" y="6409"/>
                    </a:lnTo>
                    <a:lnTo>
                      <a:pt x="2744500" y="6965"/>
                    </a:lnTo>
                    <a:lnTo>
                      <a:pt x="2744500" y="562"/>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5" name="Google Shape;1185;p19"/>
              <p:cNvSpPr/>
              <p:nvPr/>
            </p:nvSpPr>
            <p:spPr>
              <a:xfrm>
                <a:off x="2556976" y="5550298"/>
                <a:ext cx="2744499" cy="6965"/>
              </a:xfrm>
              <a:custGeom>
                <a:rect b="b" l="l" r="r" t="t"/>
                <a:pathLst>
                  <a:path extrusionOk="0" h="6965" w="2744499">
                    <a:moveTo>
                      <a:pt x="0" y="0"/>
                    </a:moveTo>
                    <a:lnTo>
                      <a:pt x="0" y="6409"/>
                    </a:lnTo>
                    <a:lnTo>
                      <a:pt x="2744500" y="6965"/>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6" name="Google Shape;1186;p19"/>
              <p:cNvSpPr/>
              <p:nvPr/>
            </p:nvSpPr>
            <p:spPr>
              <a:xfrm>
                <a:off x="2556976" y="5685000"/>
                <a:ext cx="2744499" cy="6965"/>
              </a:xfrm>
              <a:custGeom>
                <a:rect b="b" l="l" r="r" t="t"/>
                <a:pathLst>
                  <a:path extrusionOk="0" h="6965" w="2744499">
                    <a:moveTo>
                      <a:pt x="0" y="0"/>
                    </a:moveTo>
                    <a:lnTo>
                      <a:pt x="0" y="6409"/>
                    </a:lnTo>
                    <a:lnTo>
                      <a:pt x="2744500" y="6965"/>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7" name="Google Shape;1187;p19"/>
              <p:cNvSpPr/>
              <p:nvPr/>
            </p:nvSpPr>
            <p:spPr>
              <a:xfrm>
                <a:off x="2556976" y="5819843"/>
                <a:ext cx="2744499" cy="6958"/>
              </a:xfrm>
              <a:custGeom>
                <a:rect b="b" l="l" r="r" t="t"/>
                <a:pathLst>
                  <a:path extrusionOk="0" h="6958" w="2744499">
                    <a:moveTo>
                      <a:pt x="0" y="0"/>
                    </a:moveTo>
                    <a:lnTo>
                      <a:pt x="0" y="6403"/>
                    </a:lnTo>
                    <a:lnTo>
                      <a:pt x="2744500" y="6958"/>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8" name="Google Shape;1188;p19"/>
              <p:cNvSpPr/>
              <p:nvPr/>
            </p:nvSpPr>
            <p:spPr>
              <a:xfrm>
                <a:off x="2556976" y="5954538"/>
                <a:ext cx="2744499" cy="6965"/>
              </a:xfrm>
              <a:custGeom>
                <a:rect b="b" l="l" r="r" t="t"/>
                <a:pathLst>
                  <a:path extrusionOk="0" h="6965" w="2744499">
                    <a:moveTo>
                      <a:pt x="0" y="0"/>
                    </a:moveTo>
                    <a:lnTo>
                      <a:pt x="0" y="6409"/>
                    </a:lnTo>
                    <a:lnTo>
                      <a:pt x="2744500" y="6965"/>
                    </a:lnTo>
                    <a:lnTo>
                      <a:pt x="2744500" y="56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9" name="Google Shape;1189;p19"/>
              <p:cNvSpPr/>
              <p:nvPr/>
            </p:nvSpPr>
            <p:spPr>
              <a:xfrm>
                <a:off x="2556976" y="6089381"/>
                <a:ext cx="2744499" cy="6965"/>
              </a:xfrm>
              <a:custGeom>
                <a:rect b="b" l="l" r="r" t="t"/>
                <a:pathLst>
                  <a:path extrusionOk="0" h="6965" w="2744499">
                    <a:moveTo>
                      <a:pt x="0" y="0"/>
                    </a:moveTo>
                    <a:lnTo>
                      <a:pt x="0" y="6409"/>
                    </a:lnTo>
                    <a:lnTo>
                      <a:pt x="2744500" y="6965"/>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90" name="Google Shape;1190;p19"/>
            <p:cNvGrpSpPr/>
            <p:nvPr/>
          </p:nvGrpSpPr>
          <p:grpSpPr>
            <a:xfrm>
              <a:off x="626963" y="5597230"/>
              <a:ext cx="3346695" cy="1134245"/>
              <a:chOff x="2660268" y="5320789"/>
              <a:chExt cx="2590121" cy="877831"/>
            </a:xfrm>
          </p:grpSpPr>
          <p:grpSp>
            <p:nvGrpSpPr>
              <p:cNvPr id="1191" name="Google Shape;1191;p19"/>
              <p:cNvGrpSpPr/>
              <p:nvPr/>
            </p:nvGrpSpPr>
            <p:grpSpPr>
              <a:xfrm>
                <a:off x="2660268" y="5320789"/>
                <a:ext cx="689906" cy="877831"/>
                <a:chOff x="2660268" y="5320789"/>
                <a:chExt cx="689906" cy="877831"/>
              </a:xfrm>
            </p:grpSpPr>
            <p:sp>
              <p:nvSpPr>
                <p:cNvPr id="1192" name="Google Shape;1192;p19"/>
                <p:cNvSpPr/>
                <p:nvPr/>
              </p:nvSpPr>
              <p:spPr>
                <a:xfrm>
                  <a:off x="3334181" y="5323134"/>
                  <a:ext cx="15993" cy="875486"/>
                </a:xfrm>
                <a:custGeom>
                  <a:rect b="b" l="l" r="r" t="t"/>
                  <a:pathLst>
                    <a:path extrusionOk="0" h="875486" w="15993">
                      <a:moveTo>
                        <a:pt x="15993" y="20"/>
                      </a:moveTo>
                      <a:lnTo>
                        <a:pt x="9591"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3" name="Google Shape;1193;p19"/>
                <p:cNvSpPr/>
                <p:nvPr/>
              </p:nvSpPr>
              <p:spPr>
                <a:xfrm>
                  <a:off x="3199344" y="5322665"/>
                  <a:ext cx="15993" cy="875486"/>
                </a:xfrm>
                <a:custGeom>
                  <a:rect b="b" l="l" r="r" t="t"/>
                  <a:pathLst>
                    <a:path extrusionOk="0" h="875486" w="15993">
                      <a:moveTo>
                        <a:pt x="15993" y="20"/>
                      </a:moveTo>
                      <a:lnTo>
                        <a:pt x="9584" y="0"/>
                      </a:lnTo>
                      <a:lnTo>
                        <a:pt x="0" y="875466"/>
                      </a:lnTo>
                      <a:lnTo>
                        <a:pt x="6403"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4" name="Google Shape;1194;p19"/>
                <p:cNvSpPr/>
                <p:nvPr/>
              </p:nvSpPr>
              <p:spPr>
                <a:xfrm>
                  <a:off x="3064642" y="5322196"/>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5" name="Google Shape;1195;p19"/>
                <p:cNvSpPr/>
                <p:nvPr/>
              </p:nvSpPr>
              <p:spPr>
                <a:xfrm>
                  <a:off x="2929806" y="5321727"/>
                  <a:ext cx="15993" cy="875486"/>
                </a:xfrm>
                <a:custGeom>
                  <a:rect b="b" l="l" r="r" t="t"/>
                  <a:pathLst>
                    <a:path extrusionOk="0" h="875486" w="15993">
                      <a:moveTo>
                        <a:pt x="15993" y="20"/>
                      </a:moveTo>
                      <a:lnTo>
                        <a:pt x="9591" y="0"/>
                      </a:lnTo>
                      <a:lnTo>
                        <a:pt x="0" y="875466"/>
                      </a:lnTo>
                      <a:lnTo>
                        <a:pt x="6409" y="875487"/>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6" name="Google Shape;1196;p19"/>
                <p:cNvSpPr/>
                <p:nvPr/>
              </p:nvSpPr>
              <p:spPr>
                <a:xfrm>
                  <a:off x="2795111" y="5321258"/>
                  <a:ext cx="15993" cy="875493"/>
                </a:xfrm>
                <a:custGeom>
                  <a:rect b="b" l="l" r="r" t="t"/>
                  <a:pathLst>
                    <a:path extrusionOk="0" h="875493" w="15993">
                      <a:moveTo>
                        <a:pt x="15993" y="20"/>
                      </a:moveTo>
                      <a:lnTo>
                        <a:pt x="9584" y="0"/>
                      </a:lnTo>
                      <a:lnTo>
                        <a:pt x="0" y="875467"/>
                      </a:lnTo>
                      <a:lnTo>
                        <a:pt x="6403"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7" name="Google Shape;1197;p19"/>
                <p:cNvSpPr/>
                <p:nvPr/>
              </p:nvSpPr>
              <p:spPr>
                <a:xfrm>
                  <a:off x="2660268" y="5320789"/>
                  <a:ext cx="15999" cy="875493"/>
                </a:xfrm>
                <a:custGeom>
                  <a:rect b="b" l="l" r="r" t="t"/>
                  <a:pathLst>
                    <a:path extrusionOk="0" h="875493" w="15999">
                      <a:moveTo>
                        <a:pt x="16000" y="27"/>
                      </a:moveTo>
                      <a:lnTo>
                        <a:pt x="9591" y="0"/>
                      </a:lnTo>
                      <a:lnTo>
                        <a:pt x="0" y="875473"/>
                      </a:lnTo>
                      <a:lnTo>
                        <a:pt x="6409" y="875493"/>
                      </a:lnTo>
                      <a:lnTo>
                        <a:pt x="16000"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98" name="Google Shape;1198;p19"/>
              <p:cNvGrpSpPr/>
              <p:nvPr/>
            </p:nvGrpSpPr>
            <p:grpSpPr>
              <a:xfrm>
                <a:off x="3473363" y="5320789"/>
                <a:ext cx="689906" cy="877831"/>
                <a:chOff x="3473363" y="5320789"/>
                <a:chExt cx="689906" cy="877831"/>
              </a:xfrm>
            </p:grpSpPr>
            <p:sp>
              <p:nvSpPr>
                <p:cNvPr id="1199" name="Google Shape;1199;p19"/>
                <p:cNvSpPr/>
                <p:nvPr/>
              </p:nvSpPr>
              <p:spPr>
                <a:xfrm>
                  <a:off x="4147276" y="5323134"/>
                  <a:ext cx="15993" cy="875486"/>
                </a:xfrm>
                <a:custGeom>
                  <a:rect b="b" l="l" r="r" t="t"/>
                  <a:pathLst>
                    <a:path extrusionOk="0" h="875486" w="15993">
                      <a:moveTo>
                        <a:pt x="15993" y="20"/>
                      </a:moveTo>
                      <a:lnTo>
                        <a:pt x="9591"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0" name="Google Shape;1200;p19"/>
                <p:cNvSpPr/>
                <p:nvPr/>
              </p:nvSpPr>
              <p:spPr>
                <a:xfrm>
                  <a:off x="4012440" y="5322665"/>
                  <a:ext cx="15993" cy="875486"/>
                </a:xfrm>
                <a:custGeom>
                  <a:rect b="b" l="l" r="r" t="t"/>
                  <a:pathLst>
                    <a:path extrusionOk="0" h="875486" w="15993">
                      <a:moveTo>
                        <a:pt x="15993" y="20"/>
                      </a:moveTo>
                      <a:lnTo>
                        <a:pt x="9584"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1" name="Google Shape;1201;p19"/>
                <p:cNvSpPr/>
                <p:nvPr/>
              </p:nvSpPr>
              <p:spPr>
                <a:xfrm>
                  <a:off x="3877737" y="5322196"/>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2" name="Google Shape;1202;p19"/>
                <p:cNvSpPr/>
                <p:nvPr/>
              </p:nvSpPr>
              <p:spPr>
                <a:xfrm>
                  <a:off x="3742901" y="5321727"/>
                  <a:ext cx="15993" cy="875486"/>
                </a:xfrm>
                <a:custGeom>
                  <a:rect b="b" l="l" r="r" t="t"/>
                  <a:pathLst>
                    <a:path extrusionOk="0" h="875486" w="15993">
                      <a:moveTo>
                        <a:pt x="15993" y="20"/>
                      </a:moveTo>
                      <a:lnTo>
                        <a:pt x="9590" y="0"/>
                      </a:lnTo>
                      <a:lnTo>
                        <a:pt x="0" y="875466"/>
                      </a:lnTo>
                      <a:lnTo>
                        <a:pt x="6409" y="875487"/>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3" name="Google Shape;1203;p19"/>
                <p:cNvSpPr/>
                <p:nvPr/>
              </p:nvSpPr>
              <p:spPr>
                <a:xfrm>
                  <a:off x="3608206" y="5321258"/>
                  <a:ext cx="15993" cy="875493"/>
                </a:xfrm>
                <a:custGeom>
                  <a:rect b="b" l="l" r="r" t="t"/>
                  <a:pathLst>
                    <a:path extrusionOk="0" h="875493" w="15993">
                      <a:moveTo>
                        <a:pt x="15993" y="20"/>
                      </a:moveTo>
                      <a:lnTo>
                        <a:pt x="9584" y="0"/>
                      </a:lnTo>
                      <a:lnTo>
                        <a:pt x="0" y="875467"/>
                      </a:lnTo>
                      <a:lnTo>
                        <a:pt x="6403"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4" name="Google Shape;1204;p19"/>
                <p:cNvSpPr/>
                <p:nvPr/>
              </p:nvSpPr>
              <p:spPr>
                <a:xfrm>
                  <a:off x="3473363" y="5320789"/>
                  <a:ext cx="15999" cy="875493"/>
                </a:xfrm>
                <a:custGeom>
                  <a:rect b="b" l="l" r="r" t="t"/>
                  <a:pathLst>
                    <a:path extrusionOk="0" h="875493" w="15999">
                      <a:moveTo>
                        <a:pt x="16000" y="27"/>
                      </a:moveTo>
                      <a:lnTo>
                        <a:pt x="9591" y="0"/>
                      </a:lnTo>
                      <a:lnTo>
                        <a:pt x="0" y="875473"/>
                      </a:lnTo>
                      <a:lnTo>
                        <a:pt x="6409" y="875493"/>
                      </a:lnTo>
                      <a:lnTo>
                        <a:pt x="16000"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05" name="Google Shape;1205;p19"/>
              <p:cNvGrpSpPr/>
              <p:nvPr/>
            </p:nvGrpSpPr>
            <p:grpSpPr>
              <a:xfrm>
                <a:off x="4286458" y="5320789"/>
                <a:ext cx="689906" cy="877831"/>
                <a:chOff x="4286458" y="5320789"/>
                <a:chExt cx="689906" cy="877831"/>
              </a:xfrm>
            </p:grpSpPr>
            <p:sp>
              <p:nvSpPr>
                <p:cNvPr id="1206" name="Google Shape;1206;p19"/>
                <p:cNvSpPr/>
                <p:nvPr/>
              </p:nvSpPr>
              <p:spPr>
                <a:xfrm>
                  <a:off x="4960371" y="5323134"/>
                  <a:ext cx="15993" cy="875486"/>
                </a:xfrm>
                <a:custGeom>
                  <a:rect b="b" l="l" r="r" t="t"/>
                  <a:pathLst>
                    <a:path extrusionOk="0" h="875486" w="15993">
                      <a:moveTo>
                        <a:pt x="15993" y="20"/>
                      </a:moveTo>
                      <a:lnTo>
                        <a:pt x="9591"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7" name="Google Shape;1207;p19"/>
                <p:cNvSpPr/>
                <p:nvPr/>
              </p:nvSpPr>
              <p:spPr>
                <a:xfrm>
                  <a:off x="4825534" y="5322665"/>
                  <a:ext cx="15993" cy="875486"/>
                </a:xfrm>
                <a:custGeom>
                  <a:rect b="b" l="l" r="r" t="t"/>
                  <a:pathLst>
                    <a:path extrusionOk="0" h="875486" w="15993">
                      <a:moveTo>
                        <a:pt x="15993" y="20"/>
                      </a:moveTo>
                      <a:lnTo>
                        <a:pt x="9584"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8" name="Google Shape;1208;p19"/>
                <p:cNvSpPr/>
                <p:nvPr/>
              </p:nvSpPr>
              <p:spPr>
                <a:xfrm>
                  <a:off x="4690832" y="5322196"/>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9" name="Google Shape;1209;p19"/>
                <p:cNvSpPr/>
                <p:nvPr/>
              </p:nvSpPr>
              <p:spPr>
                <a:xfrm>
                  <a:off x="4555996" y="5321727"/>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0" name="Google Shape;1210;p19"/>
                <p:cNvSpPr/>
                <p:nvPr/>
              </p:nvSpPr>
              <p:spPr>
                <a:xfrm>
                  <a:off x="4421301" y="5321258"/>
                  <a:ext cx="15993" cy="875493"/>
                </a:xfrm>
                <a:custGeom>
                  <a:rect b="b" l="l" r="r" t="t"/>
                  <a:pathLst>
                    <a:path extrusionOk="0" h="875493" w="15993">
                      <a:moveTo>
                        <a:pt x="15993" y="20"/>
                      </a:moveTo>
                      <a:lnTo>
                        <a:pt x="9584" y="0"/>
                      </a:lnTo>
                      <a:lnTo>
                        <a:pt x="0" y="875467"/>
                      </a:lnTo>
                      <a:lnTo>
                        <a:pt x="6403"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1" name="Google Shape;1211;p19"/>
                <p:cNvSpPr/>
                <p:nvPr/>
              </p:nvSpPr>
              <p:spPr>
                <a:xfrm>
                  <a:off x="4286458" y="5320789"/>
                  <a:ext cx="15999" cy="875493"/>
                </a:xfrm>
                <a:custGeom>
                  <a:rect b="b" l="l" r="r" t="t"/>
                  <a:pathLst>
                    <a:path extrusionOk="0" h="875493" w="15999">
                      <a:moveTo>
                        <a:pt x="16000" y="27"/>
                      </a:moveTo>
                      <a:lnTo>
                        <a:pt x="9591" y="0"/>
                      </a:lnTo>
                      <a:lnTo>
                        <a:pt x="0" y="875473"/>
                      </a:lnTo>
                      <a:lnTo>
                        <a:pt x="6409" y="875493"/>
                      </a:lnTo>
                      <a:lnTo>
                        <a:pt x="16000"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12" name="Google Shape;1212;p19"/>
              <p:cNvSpPr/>
              <p:nvPr/>
            </p:nvSpPr>
            <p:spPr>
              <a:xfrm>
                <a:off x="5234396" y="5321258"/>
                <a:ext cx="15993" cy="875493"/>
              </a:xfrm>
              <a:custGeom>
                <a:rect b="b" l="l" r="r" t="t"/>
                <a:pathLst>
                  <a:path extrusionOk="0" h="875493" w="15993">
                    <a:moveTo>
                      <a:pt x="15993" y="20"/>
                    </a:moveTo>
                    <a:lnTo>
                      <a:pt x="9584" y="0"/>
                    </a:lnTo>
                    <a:lnTo>
                      <a:pt x="0" y="875467"/>
                    </a:lnTo>
                    <a:lnTo>
                      <a:pt x="6409"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3" name="Google Shape;1213;p19"/>
              <p:cNvSpPr/>
              <p:nvPr/>
            </p:nvSpPr>
            <p:spPr>
              <a:xfrm>
                <a:off x="5099560" y="5320789"/>
                <a:ext cx="15993" cy="875493"/>
              </a:xfrm>
              <a:custGeom>
                <a:rect b="b" l="l" r="r" t="t"/>
                <a:pathLst>
                  <a:path extrusionOk="0" h="875493" w="15993">
                    <a:moveTo>
                      <a:pt x="15993" y="27"/>
                    </a:moveTo>
                    <a:lnTo>
                      <a:pt x="9584" y="0"/>
                    </a:lnTo>
                    <a:lnTo>
                      <a:pt x="0" y="875473"/>
                    </a:lnTo>
                    <a:lnTo>
                      <a:pt x="6403" y="875493"/>
                    </a:lnTo>
                    <a:lnTo>
                      <a:pt x="15993"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14" name="Google Shape;1214;p19"/>
            <p:cNvSpPr/>
            <p:nvPr/>
          </p:nvSpPr>
          <p:spPr>
            <a:xfrm rot="-5142157">
              <a:off x="161806" y="5336968"/>
              <a:ext cx="1027065" cy="895430"/>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15" name="Google Shape;1215;p19"/>
          <p:cNvSpPr txBox="1"/>
          <p:nvPr>
            <p:ph hasCustomPrompt="1" type="title"/>
          </p:nvPr>
        </p:nvSpPr>
        <p:spPr>
          <a:xfrm>
            <a:off x="949050" y="1869225"/>
            <a:ext cx="8940000" cy="2823600"/>
          </a:xfrm>
          <a:prstGeom prst="rect">
            <a:avLst/>
          </a:prstGeom>
        </p:spPr>
        <p:txBody>
          <a:bodyPr anchorCtr="0" anchor="b" bIns="121900" lIns="121900" spcFirstLastPara="1" rIns="121900" wrap="square" tIns="121900">
            <a:normAutofit/>
          </a:bodyPr>
          <a:lstStyle>
            <a:lvl1pPr lvl="0" algn="ctr">
              <a:spcBef>
                <a:spcPts val="0"/>
              </a:spcBef>
              <a:spcAft>
                <a:spcPts val="0"/>
              </a:spcAft>
              <a:buSzPts val="16000"/>
              <a:buNone/>
              <a:defRPr sz="16000"/>
            </a:lvl1pPr>
            <a:lvl2pPr lvl="1" algn="ctr">
              <a:spcBef>
                <a:spcPts val="0"/>
              </a:spcBef>
              <a:spcAft>
                <a:spcPts val="0"/>
              </a:spcAft>
              <a:buSzPts val="16000"/>
              <a:buNone/>
              <a:defRPr sz="16000"/>
            </a:lvl2pPr>
            <a:lvl3pPr lvl="2" algn="ctr">
              <a:spcBef>
                <a:spcPts val="0"/>
              </a:spcBef>
              <a:spcAft>
                <a:spcPts val="0"/>
              </a:spcAft>
              <a:buSzPts val="16000"/>
              <a:buNone/>
              <a:defRPr sz="16000"/>
            </a:lvl3pPr>
            <a:lvl4pPr lvl="3" algn="ctr">
              <a:spcBef>
                <a:spcPts val="0"/>
              </a:spcBef>
              <a:spcAft>
                <a:spcPts val="0"/>
              </a:spcAft>
              <a:buSzPts val="16000"/>
              <a:buNone/>
              <a:defRPr sz="16000"/>
            </a:lvl4pPr>
            <a:lvl5pPr lvl="4" algn="ctr">
              <a:spcBef>
                <a:spcPts val="0"/>
              </a:spcBef>
              <a:spcAft>
                <a:spcPts val="0"/>
              </a:spcAft>
              <a:buSzPts val="16000"/>
              <a:buNone/>
              <a:defRPr sz="16000"/>
            </a:lvl5pPr>
            <a:lvl6pPr lvl="5" algn="ctr">
              <a:spcBef>
                <a:spcPts val="0"/>
              </a:spcBef>
              <a:spcAft>
                <a:spcPts val="0"/>
              </a:spcAft>
              <a:buSzPts val="16000"/>
              <a:buNone/>
              <a:defRPr sz="16000"/>
            </a:lvl6pPr>
            <a:lvl7pPr lvl="6" algn="ctr">
              <a:spcBef>
                <a:spcPts val="0"/>
              </a:spcBef>
              <a:spcAft>
                <a:spcPts val="0"/>
              </a:spcAft>
              <a:buSzPts val="16000"/>
              <a:buNone/>
              <a:defRPr sz="16000"/>
            </a:lvl7pPr>
            <a:lvl8pPr lvl="7" algn="ctr">
              <a:spcBef>
                <a:spcPts val="0"/>
              </a:spcBef>
              <a:spcAft>
                <a:spcPts val="0"/>
              </a:spcAft>
              <a:buSzPts val="16000"/>
              <a:buNone/>
              <a:defRPr sz="16000"/>
            </a:lvl8pPr>
            <a:lvl9pPr lvl="8" algn="ctr">
              <a:spcBef>
                <a:spcPts val="0"/>
              </a:spcBef>
              <a:spcAft>
                <a:spcPts val="0"/>
              </a:spcAft>
              <a:buSzPts val="16000"/>
              <a:buNone/>
              <a:defRPr sz="16000"/>
            </a:lvl9pPr>
          </a:lstStyle>
          <a:p>
            <a:r>
              <a:t>xx%</a:t>
            </a:r>
          </a:p>
        </p:txBody>
      </p:sp>
      <p:sp>
        <p:nvSpPr>
          <p:cNvPr id="1216" name="Google Shape;1216;p19"/>
          <p:cNvSpPr txBox="1"/>
          <p:nvPr>
            <p:ph idx="1" type="body"/>
          </p:nvPr>
        </p:nvSpPr>
        <p:spPr>
          <a:xfrm rot="187349">
            <a:off x="9878263" y="1147155"/>
            <a:ext cx="1778941" cy="2434214"/>
          </a:xfrm>
          <a:prstGeom prst="rect">
            <a:avLst/>
          </a:prstGeom>
        </p:spPr>
        <p:txBody>
          <a:bodyPr anchorCtr="0" anchor="t" bIns="121900" lIns="121900" spcFirstLastPara="1" rIns="121900" wrap="square" tIns="121900">
            <a:normAutofit/>
          </a:bodyPr>
          <a:lstStyle>
            <a:lvl1pPr indent="-368300" lvl="0" marL="457200" algn="ctr">
              <a:spcBef>
                <a:spcPts val="0"/>
              </a:spcBef>
              <a:spcAft>
                <a:spcPts val="0"/>
              </a:spcAft>
              <a:buSzPts val="2200"/>
              <a:buChar char="●"/>
              <a:defRPr sz="2000"/>
            </a:lvl1pPr>
            <a:lvl2pPr indent="-368300" lvl="1" marL="914400" algn="ctr">
              <a:spcBef>
                <a:spcPts val="0"/>
              </a:spcBef>
              <a:spcAft>
                <a:spcPts val="0"/>
              </a:spcAft>
              <a:buSzPts val="2200"/>
              <a:buChar char="○"/>
              <a:defRPr/>
            </a:lvl2pPr>
            <a:lvl3pPr indent="-368300" lvl="2" marL="1371600" algn="ctr">
              <a:spcBef>
                <a:spcPts val="0"/>
              </a:spcBef>
              <a:spcAft>
                <a:spcPts val="0"/>
              </a:spcAft>
              <a:buSzPts val="2200"/>
              <a:buChar char="■"/>
              <a:defRPr/>
            </a:lvl3pPr>
            <a:lvl4pPr indent="-368300" lvl="3" marL="1828800" algn="ctr">
              <a:spcBef>
                <a:spcPts val="0"/>
              </a:spcBef>
              <a:spcAft>
                <a:spcPts val="0"/>
              </a:spcAft>
              <a:buSzPts val="2200"/>
              <a:buChar char="●"/>
              <a:defRPr/>
            </a:lvl4pPr>
            <a:lvl5pPr indent="-368300" lvl="4" marL="2286000" algn="ctr">
              <a:spcBef>
                <a:spcPts val="0"/>
              </a:spcBef>
              <a:spcAft>
                <a:spcPts val="0"/>
              </a:spcAft>
              <a:buSzPts val="2200"/>
              <a:buChar char="○"/>
              <a:defRPr/>
            </a:lvl5pPr>
            <a:lvl6pPr indent="-368300" lvl="5" marL="2743200" algn="ctr">
              <a:spcBef>
                <a:spcPts val="0"/>
              </a:spcBef>
              <a:spcAft>
                <a:spcPts val="0"/>
              </a:spcAft>
              <a:buSzPts val="2200"/>
              <a:buChar char="■"/>
              <a:defRPr/>
            </a:lvl6pPr>
            <a:lvl7pPr indent="-368300" lvl="6" marL="3200400" algn="ctr">
              <a:spcBef>
                <a:spcPts val="0"/>
              </a:spcBef>
              <a:spcAft>
                <a:spcPts val="0"/>
              </a:spcAft>
              <a:buSzPts val="2200"/>
              <a:buChar char="●"/>
              <a:defRPr/>
            </a:lvl7pPr>
            <a:lvl8pPr indent="-368300" lvl="7" marL="3657600" algn="ctr">
              <a:spcBef>
                <a:spcPts val="0"/>
              </a:spcBef>
              <a:spcAft>
                <a:spcPts val="0"/>
              </a:spcAft>
              <a:buSzPts val="2200"/>
              <a:buChar char="○"/>
              <a:defRPr/>
            </a:lvl8pPr>
            <a:lvl9pPr indent="-368300" lvl="8" marL="4114800" algn="ctr">
              <a:spcBef>
                <a:spcPts val="0"/>
              </a:spcBef>
              <a:spcAft>
                <a:spcPts val="0"/>
              </a:spcAft>
              <a:buSzPts val="2200"/>
              <a:buChar char="■"/>
              <a:defRPr/>
            </a:lvl9pPr>
          </a:lstStyle>
          <a:p/>
        </p:txBody>
      </p:sp>
      <p:sp>
        <p:nvSpPr>
          <p:cNvPr id="1217" name="Google Shape;1217;p1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ook review" type="blank">
  <p:cSld name="BLANK">
    <p:spTree>
      <p:nvGrpSpPr>
        <p:cNvPr id="1218" name="Shape 1218"/>
        <p:cNvGrpSpPr/>
        <p:nvPr/>
      </p:nvGrpSpPr>
      <p:grpSpPr>
        <a:xfrm>
          <a:off x="0" y="0"/>
          <a:ext cx="0" cy="0"/>
          <a:chOff x="0" y="0"/>
          <a:chExt cx="0" cy="0"/>
        </a:xfrm>
      </p:grpSpPr>
      <p:grpSp>
        <p:nvGrpSpPr>
          <p:cNvPr id="1219" name="Google Shape;1219;p20"/>
          <p:cNvGrpSpPr/>
          <p:nvPr/>
        </p:nvGrpSpPr>
        <p:grpSpPr>
          <a:xfrm>
            <a:off x="1860125" y="92071"/>
            <a:ext cx="4585200" cy="2616987"/>
            <a:chOff x="-29375" y="-23525"/>
            <a:chExt cx="4585200" cy="2616987"/>
          </a:xfrm>
        </p:grpSpPr>
        <p:sp>
          <p:nvSpPr>
            <p:cNvPr id="1220" name="Google Shape;1220;p20"/>
            <p:cNvSpPr/>
            <p:nvPr/>
          </p:nvSpPr>
          <p:spPr>
            <a:xfrm>
              <a:off x="-29375" y="-23046"/>
              <a:ext cx="4585200" cy="2595900"/>
            </a:xfrm>
            <a:prstGeom prst="rect">
              <a:avLst/>
            </a:prstGeom>
            <a:solidFill>
              <a:schemeClr val="accent3"/>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grpSp>
          <p:nvGrpSpPr>
            <p:cNvPr id="1221" name="Google Shape;1221;p20"/>
            <p:cNvGrpSpPr/>
            <p:nvPr/>
          </p:nvGrpSpPr>
          <p:grpSpPr>
            <a:xfrm>
              <a:off x="-27300" y="-23525"/>
              <a:ext cx="4581045" cy="2616987"/>
              <a:chOff x="-14392" y="-1175"/>
              <a:chExt cx="4581045" cy="2576029"/>
            </a:xfrm>
          </p:grpSpPr>
          <p:sp>
            <p:nvSpPr>
              <p:cNvPr id="1222" name="Google Shape;1222;p20"/>
              <p:cNvSpPr/>
              <p:nvPr/>
            </p:nvSpPr>
            <p:spPr>
              <a:xfrm rot="5400000">
                <a:off x="1077634" y="1228759"/>
                <a:ext cx="2575569" cy="116620"/>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23" name="Google Shape;1223;p20"/>
              <p:cNvSpPr/>
              <p:nvPr/>
            </p:nvSpPr>
            <p:spPr>
              <a:xfrm rot="5400000">
                <a:off x="907588"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24" name="Google Shape;1224;p20"/>
              <p:cNvSpPr/>
              <p:nvPr/>
            </p:nvSpPr>
            <p:spPr>
              <a:xfrm rot="5400000">
                <a:off x="729011"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25" name="Google Shape;1225;p20"/>
              <p:cNvSpPr/>
              <p:nvPr/>
            </p:nvSpPr>
            <p:spPr>
              <a:xfrm rot="5400000">
                <a:off x="550434"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26" name="Google Shape;1226;p20"/>
              <p:cNvSpPr/>
              <p:nvPr/>
            </p:nvSpPr>
            <p:spPr>
              <a:xfrm rot="5400000">
                <a:off x="371857"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27" name="Google Shape;1227;p20"/>
              <p:cNvSpPr/>
              <p:nvPr/>
            </p:nvSpPr>
            <p:spPr>
              <a:xfrm rot="5400000">
                <a:off x="193280"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28" name="Google Shape;1228;p20"/>
              <p:cNvSpPr/>
              <p:nvPr/>
            </p:nvSpPr>
            <p:spPr>
              <a:xfrm rot="5400000">
                <a:off x="14703"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29" name="Google Shape;1229;p20"/>
              <p:cNvSpPr/>
              <p:nvPr/>
            </p:nvSpPr>
            <p:spPr>
              <a:xfrm rot="5400000">
                <a:off x="-163874"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30" name="Google Shape;1230;p20"/>
              <p:cNvSpPr/>
              <p:nvPr/>
            </p:nvSpPr>
            <p:spPr>
              <a:xfrm rot="5400000">
                <a:off x="-342451"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31" name="Google Shape;1231;p20"/>
              <p:cNvSpPr/>
              <p:nvPr/>
            </p:nvSpPr>
            <p:spPr>
              <a:xfrm rot="5400000">
                <a:off x="-521028"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32" name="Google Shape;1232;p20"/>
              <p:cNvSpPr/>
              <p:nvPr/>
            </p:nvSpPr>
            <p:spPr>
              <a:xfrm rot="5400000">
                <a:off x="-699605"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33" name="Google Shape;1233;p20"/>
              <p:cNvSpPr/>
              <p:nvPr/>
            </p:nvSpPr>
            <p:spPr>
              <a:xfrm rot="5400000">
                <a:off x="-878182"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34" name="Google Shape;1234;p20"/>
              <p:cNvSpPr/>
              <p:nvPr/>
            </p:nvSpPr>
            <p:spPr>
              <a:xfrm rot="5400000">
                <a:off x="-1056759"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35" name="Google Shape;1235;p20"/>
              <p:cNvSpPr/>
              <p:nvPr/>
            </p:nvSpPr>
            <p:spPr>
              <a:xfrm rot="5400000">
                <a:off x="-1235337" y="122022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36" name="Google Shape;1236;p20"/>
              <p:cNvSpPr/>
              <p:nvPr/>
            </p:nvSpPr>
            <p:spPr>
              <a:xfrm rot="5400000">
                <a:off x="3212029"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37" name="Google Shape;1237;p20"/>
              <p:cNvSpPr/>
              <p:nvPr/>
            </p:nvSpPr>
            <p:spPr>
              <a:xfrm rot="5400000">
                <a:off x="3033452"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38" name="Google Shape;1238;p20"/>
              <p:cNvSpPr/>
              <p:nvPr/>
            </p:nvSpPr>
            <p:spPr>
              <a:xfrm rot="5400000">
                <a:off x="2854875"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39" name="Google Shape;1239;p20"/>
              <p:cNvSpPr/>
              <p:nvPr/>
            </p:nvSpPr>
            <p:spPr>
              <a:xfrm rot="5400000">
                <a:off x="2676298"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40" name="Google Shape;1240;p20"/>
              <p:cNvSpPr/>
              <p:nvPr/>
            </p:nvSpPr>
            <p:spPr>
              <a:xfrm rot="5400000">
                <a:off x="2497721"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41" name="Google Shape;1241;p20"/>
              <p:cNvSpPr/>
              <p:nvPr/>
            </p:nvSpPr>
            <p:spPr>
              <a:xfrm rot="5400000">
                <a:off x="2319144"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42" name="Google Shape;1242;p20"/>
              <p:cNvSpPr/>
              <p:nvPr/>
            </p:nvSpPr>
            <p:spPr>
              <a:xfrm rot="5400000">
                <a:off x="2140567"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43" name="Google Shape;1243;p20"/>
              <p:cNvSpPr/>
              <p:nvPr/>
            </p:nvSpPr>
            <p:spPr>
              <a:xfrm rot="5400000">
                <a:off x="1961989"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44" name="Google Shape;1244;p20"/>
              <p:cNvSpPr/>
              <p:nvPr/>
            </p:nvSpPr>
            <p:spPr>
              <a:xfrm rot="5400000">
                <a:off x="1783412"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45" name="Google Shape;1245;p20"/>
              <p:cNvSpPr/>
              <p:nvPr/>
            </p:nvSpPr>
            <p:spPr>
              <a:xfrm rot="5400000">
                <a:off x="1604835"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46" name="Google Shape;1246;p20"/>
              <p:cNvSpPr/>
              <p:nvPr/>
            </p:nvSpPr>
            <p:spPr>
              <a:xfrm rot="5400000">
                <a:off x="1426258"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47" name="Google Shape;1247;p20"/>
              <p:cNvSpPr/>
              <p:nvPr/>
            </p:nvSpPr>
            <p:spPr>
              <a:xfrm rot="5400000">
                <a:off x="1247681" y="1219769"/>
                <a:ext cx="2575569" cy="13368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sp>
        <p:nvSpPr>
          <p:cNvPr id="1248" name="Google Shape;1248;p2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249" name="Google Shape;1249;p20"/>
          <p:cNvSpPr/>
          <p:nvPr/>
        </p:nvSpPr>
        <p:spPr>
          <a:xfrm>
            <a:off x="3001201" y="1716825"/>
            <a:ext cx="8955178" cy="4943609"/>
          </a:xfrm>
          <a:custGeom>
            <a:rect b="b" l="l" r="r" t="t"/>
            <a:pathLst>
              <a:path extrusionOk="0" h="4894662" w="9401762">
                <a:moveTo>
                  <a:pt x="23614" y="0"/>
                </a:moveTo>
                <a:lnTo>
                  <a:pt x="22820" y="152400"/>
                </a:lnTo>
                <a:lnTo>
                  <a:pt x="94853" y="158750"/>
                </a:lnTo>
                <a:cubicBezTo>
                  <a:pt x="104120" y="143878"/>
                  <a:pt x="119898" y="133452"/>
                  <a:pt x="138706" y="133547"/>
                </a:cubicBezTo>
                <a:cubicBezTo>
                  <a:pt x="167554" y="133687"/>
                  <a:pt x="190840" y="157290"/>
                  <a:pt x="190700" y="186138"/>
                </a:cubicBezTo>
                <a:cubicBezTo>
                  <a:pt x="190560" y="214979"/>
                  <a:pt x="167154" y="238074"/>
                  <a:pt x="138313" y="237928"/>
                </a:cubicBezTo>
                <a:cubicBezTo>
                  <a:pt x="111964" y="237801"/>
                  <a:pt x="91163" y="218059"/>
                  <a:pt x="87709" y="192684"/>
                </a:cubicBezTo>
                <a:lnTo>
                  <a:pt x="22820" y="186931"/>
                </a:lnTo>
                <a:lnTo>
                  <a:pt x="21828" y="404616"/>
                </a:lnTo>
                <a:lnTo>
                  <a:pt x="92273" y="390131"/>
                </a:lnTo>
                <a:cubicBezTo>
                  <a:pt x="101190" y="373869"/>
                  <a:pt x="117868" y="362649"/>
                  <a:pt x="137716" y="362744"/>
                </a:cubicBezTo>
                <a:cubicBezTo>
                  <a:pt x="166564" y="362883"/>
                  <a:pt x="190046" y="386290"/>
                  <a:pt x="189906" y="415131"/>
                </a:cubicBezTo>
                <a:cubicBezTo>
                  <a:pt x="189767" y="443979"/>
                  <a:pt x="165967" y="467068"/>
                  <a:pt x="137119" y="466922"/>
                </a:cubicBezTo>
                <a:cubicBezTo>
                  <a:pt x="112420" y="466808"/>
                  <a:pt x="92838" y="449510"/>
                  <a:pt x="87511" y="426441"/>
                </a:cubicBezTo>
                <a:lnTo>
                  <a:pt x="21629" y="439738"/>
                </a:lnTo>
                <a:lnTo>
                  <a:pt x="20836" y="608413"/>
                </a:lnTo>
                <a:lnTo>
                  <a:pt x="97234" y="610591"/>
                </a:lnTo>
                <a:cubicBezTo>
                  <a:pt x="106871" y="599211"/>
                  <a:pt x="120442" y="591655"/>
                  <a:pt x="136522" y="591744"/>
                </a:cubicBezTo>
                <a:cubicBezTo>
                  <a:pt x="165370" y="591884"/>
                  <a:pt x="188852" y="615283"/>
                  <a:pt x="188712" y="644131"/>
                </a:cubicBezTo>
                <a:cubicBezTo>
                  <a:pt x="188573" y="672973"/>
                  <a:pt x="164970" y="696271"/>
                  <a:pt x="136128" y="696119"/>
                </a:cubicBezTo>
                <a:cubicBezTo>
                  <a:pt x="107621" y="695979"/>
                  <a:pt x="84736" y="673106"/>
                  <a:pt x="84336" y="644722"/>
                </a:cubicBezTo>
                <a:lnTo>
                  <a:pt x="20638" y="642544"/>
                </a:lnTo>
                <a:lnTo>
                  <a:pt x="19645" y="839191"/>
                </a:lnTo>
                <a:lnTo>
                  <a:pt x="94654" y="841572"/>
                </a:lnTo>
                <a:cubicBezTo>
                  <a:pt x="104260" y="829158"/>
                  <a:pt x="118423" y="820655"/>
                  <a:pt x="135334" y="820738"/>
                </a:cubicBezTo>
                <a:cubicBezTo>
                  <a:pt x="164182" y="820877"/>
                  <a:pt x="187665" y="844283"/>
                  <a:pt x="187525" y="873125"/>
                </a:cubicBezTo>
                <a:cubicBezTo>
                  <a:pt x="187385" y="901973"/>
                  <a:pt x="163782" y="925271"/>
                  <a:pt x="134934" y="925119"/>
                </a:cubicBezTo>
                <a:cubicBezTo>
                  <a:pt x="107118" y="924986"/>
                  <a:pt x="85189" y="902938"/>
                  <a:pt x="83741" y="875506"/>
                </a:cubicBezTo>
                <a:lnTo>
                  <a:pt x="19447" y="873525"/>
                </a:lnTo>
                <a:lnTo>
                  <a:pt x="18454" y="1086841"/>
                </a:lnTo>
                <a:lnTo>
                  <a:pt x="91281" y="1074141"/>
                </a:lnTo>
                <a:cubicBezTo>
                  <a:pt x="100644" y="1059758"/>
                  <a:pt x="115900" y="1049465"/>
                  <a:pt x="134344" y="1049534"/>
                </a:cubicBezTo>
                <a:cubicBezTo>
                  <a:pt x="163185" y="1049674"/>
                  <a:pt x="186668" y="1073474"/>
                  <a:pt x="186528" y="1102322"/>
                </a:cubicBezTo>
                <a:cubicBezTo>
                  <a:pt x="186388" y="1131170"/>
                  <a:pt x="162589" y="1154271"/>
                  <a:pt x="133747" y="1154113"/>
                </a:cubicBezTo>
                <a:cubicBezTo>
                  <a:pt x="107967" y="1153992"/>
                  <a:pt x="87683" y="1135037"/>
                  <a:pt x="83542" y="1110456"/>
                </a:cubicBezTo>
                <a:lnTo>
                  <a:pt x="18256" y="1121766"/>
                </a:lnTo>
                <a:lnTo>
                  <a:pt x="17264" y="1311275"/>
                </a:lnTo>
                <a:lnTo>
                  <a:pt x="84336" y="1313263"/>
                </a:lnTo>
                <a:cubicBezTo>
                  <a:pt x="91664" y="1293127"/>
                  <a:pt x="110494" y="1278420"/>
                  <a:pt x="133150" y="1278535"/>
                </a:cubicBezTo>
                <a:cubicBezTo>
                  <a:pt x="161998" y="1278674"/>
                  <a:pt x="185480" y="1302474"/>
                  <a:pt x="185341" y="1331316"/>
                </a:cubicBezTo>
                <a:cubicBezTo>
                  <a:pt x="185201" y="1360164"/>
                  <a:pt x="161598" y="1383265"/>
                  <a:pt x="132756" y="1383113"/>
                </a:cubicBezTo>
                <a:cubicBezTo>
                  <a:pt x="109866" y="1382998"/>
                  <a:pt x="90896" y="1368120"/>
                  <a:pt x="83939" y="1347591"/>
                </a:cubicBezTo>
                <a:lnTo>
                  <a:pt x="17066" y="1345406"/>
                </a:lnTo>
                <a:lnTo>
                  <a:pt x="16272" y="1526978"/>
                </a:lnTo>
                <a:lnTo>
                  <a:pt x="89495" y="1531341"/>
                </a:lnTo>
                <a:cubicBezTo>
                  <a:pt x="98932" y="1517390"/>
                  <a:pt x="113852" y="1507446"/>
                  <a:pt x="131963" y="1507528"/>
                </a:cubicBezTo>
                <a:cubicBezTo>
                  <a:pt x="160804" y="1507668"/>
                  <a:pt x="184287" y="1531468"/>
                  <a:pt x="184147" y="1560316"/>
                </a:cubicBezTo>
                <a:cubicBezTo>
                  <a:pt x="184007" y="1589164"/>
                  <a:pt x="160411" y="1612265"/>
                  <a:pt x="131562" y="1612106"/>
                </a:cubicBezTo>
                <a:cubicBezTo>
                  <a:pt x="104704" y="1611979"/>
                  <a:pt x="83556" y="1591570"/>
                  <a:pt x="80764" y="1565472"/>
                </a:cubicBezTo>
                <a:lnTo>
                  <a:pt x="16073" y="1561306"/>
                </a:lnTo>
                <a:lnTo>
                  <a:pt x="15279" y="1757960"/>
                </a:lnTo>
                <a:lnTo>
                  <a:pt x="88503" y="1760144"/>
                </a:lnTo>
                <a:cubicBezTo>
                  <a:pt x="97951" y="1746263"/>
                  <a:pt x="112914" y="1736636"/>
                  <a:pt x="130966" y="1736725"/>
                </a:cubicBezTo>
                <a:cubicBezTo>
                  <a:pt x="159814" y="1736865"/>
                  <a:pt x="183296" y="1760468"/>
                  <a:pt x="183156" y="1789309"/>
                </a:cubicBezTo>
                <a:cubicBezTo>
                  <a:pt x="183017" y="1818157"/>
                  <a:pt x="159217" y="1841259"/>
                  <a:pt x="130375" y="1841106"/>
                </a:cubicBezTo>
                <a:cubicBezTo>
                  <a:pt x="103459" y="1840973"/>
                  <a:pt x="82491" y="1820443"/>
                  <a:pt x="79772" y="1794275"/>
                </a:cubicBezTo>
                <a:lnTo>
                  <a:pt x="15081" y="1792288"/>
                </a:lnTo>
                <a:lnTo>
                  <a:pt x="14089" y="1988941"/>
                </a:lnTo>
                <a:lnTo>
                  <a:pt x="86122" y="1991125"/>
                </a:lnTo>
                <a:cubicBezTo>
                  <a:pt x="95367" y="1976145"/>
                  <a:pt x="111086" y="1965630"/>
                  <a:pt x="129975" y="1965725"/>
                </a:cubicBezTo>
                <a:cubicBezTo>
                  <a:pt x="158823" y="1965865"/>
                  <a:pt x="182109" y="1989265"/>
                  <a:pt x="181969" y="2018113"/>
                </a:cubicBezTo>
                <a:cubicBezTo>
                  <a:pt x="181829" y="2046954"/>
                  <a:pt x="158226" y="2070252"/>
                  <a:pt x="129378" y="2070100"/>
                </a:cubicBezTo>
                <a:cubicBezTo>
                  <a:pt x="103263" y="2069973"/>
                  <a:pt x="82719" y="2050510"/>
                  <a:pt x="78978" y="2025453"/>
                </a:cubicBezTo>
                <a:lnTo>
                  <a:pt x="13891" y="2023269"/>
                </a:lnTo>
                <a:lnTo>
                  <a:pt x="12898" y="2202460"/>
                </a:lnTo>
                <a:lnTo>
                  <a:pt x="92472" y="2209406"/>
                </a:lnTo>
                <a:cubicBezTo>
                  <a:pt x="101919" y="2200332"/>
                  <a:pt x="114652" y="2194655"/>
                  <a:pt x="128788" y="2194719"/>
                </a:cubicBezTo>
                <a:cubicBezTo>
                  <a:pt x="157629" y="2194859"/>
                  <a:pt x="180915" y="2218265"/>
                  <a:pt x="180775" y="2247106"/>
                </a:cubicBezTo>
                <a:cubicBezTo>
                  <a:pt x="180635" y="2275955"/>
                  <a:pt x="157032" y="2299449"/>
                  <a:pt x="128191" y="2299297"/>
                </a:cubicBezTo>
                <a:cubicBezTo>
                  <a:pt x="99345" y="2299157"/>
                  <a:pt x="76258" y="2275554"/>
                  <a:pt x="76398" y="2246713"/>
                </a:cubicBezTo>
                <a:cubicBezTo>
                  <a:pt x="76405" y="2245290"/>
                  <a:pt x="77074" y="2244122"/>
                  <a:pt x="77192" y="2242744"/>
                </a:cubicBezTo>
                <a:lnTo>
                  <a:pt x="12898" y="2236984"/>
                </a:lnTo>
                <a:lnTo>
                  <a:pt x="11906" y="2442966"/>
                </a:lnTo>
                <a:lnTo>
                  <a:pt x="86519" y="2445150"/>
                </a:lnTo>
                <a:cubicBezTo>
                  <a:pt x="96100" y="2432406"/>
                  <a:pt x="110628" y="2423649"/>
                  <a:pt x="127791" y="2423719"/>
                </a:cubicBezTo>
                <a:cubicBezTo>
                  <a:pt x="156639" y="2423858"/>
                  <a:pt x="179924" y="2447455"/>
                  <a:pt x="179784" y="2476303"/>
                </a:cubicBezTo>
                <a:cubicBezTo>
                  <a:pt x="179645" y="2505151"/>
                  <a:pt x="156042" y="2528449"/>
                  <a:pt x="127200" y="2528291"/>
                </a:cubicBezTo>
                <a:cubicBezTo>
                  <a:pt x="99597" y="2528158"/>
                  <a:pt x="77569" y="2506408"/>
                  <a:pt x="75803" y="2479281"/>
                </a:cubicBezTo>
                <a:lnTo>
                  <a:pt x="11708" y="2477097"/>
                </a:lnTo>
                <a:lnTo>
                  <a:pt x="10517" y="2695975"/>
                </a:lnTo>
                <a:lnTo>
                  <a:pt x="80169" y="2681688"/>
                </a:lnTo>
                <a:cubicBezTo>
                  <a:pt x="88816" y="2664581"/>
                  <a:pt x="106137" y="2652617"/>
                  <a:pt x="126603" y="2652713"/>
                </a:cubicBezTo>
                <a:cubicBezTo>
                  <a:pt x="155451" y="2652852"/>
                  <a:pt x="178730" y="2676455"/>
                  <a:pt x="178591" y="2705297"/>
                </a:cubicBezTo>
                <a:cubicBezTo>
                  <a:pt x="178451" y="2734145"/>
                  <a:pt x="155051" y="2757450"/>
                  <a:pt x="126203" y="2757291"/>
                </a:cubicBezTo>
                <a:cubicBezTo>
                  <a:pt x="101899" y="2757170"/>
                  <a:pt x="82314" y="2740114"/>
                  <a:pt x="76597" y="2717603"/>
                </a:cubicBezTo>
                <a:lnTo>
                  <a:pt x="10319" y="2731097"/>
                </a:lnTo>
                <a:lnTo>
                  <a:pt x="9525" y="2906516"/>
                </a:lnTo>
                <a:lnTo>
                  <a:pt x="80566" y="2908897"/>
                </a:lnTo>
                <a:cubicBezTo>
                  <a:pt x="89574" y="2892959"/>
                  <a:pt x="105809" y="2881630"/>
                  <a:pt x="125409" y="2881713"/>
                </a:cubicBezTo>
                <a:cubicBezTo>
                  <a:pt x="154257" y="2881852"/>
                  <a:pt x="177543" y="2905449"/>
                  <a:pt x="177403" y="2934297"/>
                </a:cubicBezTo>
                <a:cubicBezTo>
                  <a:pt x="177263" y="2963145"/>
                  <a:pt x="153857" y="2986246"/>
                  <a:pt x="125016" y="2986088"/>
                </a:cubicBezTo>
                <a:cubicBezTo>
                  <a:pt x="99411" y="2985967"/>
                  <a:pt x="79155" y="2967164"/>
                  <a:pt x="74811" y="2942831"/>
                </a:cubicBezTo>
                <a:lnTo>
                  <a:pt x="9525" y="2940844"/>
                </a:lnTo>
                <a:lnTo>
                  <a:pt x="8533" y="3137497"/>
                </a:lnTo>
                <a:lnTo>
                  <a:pt x="78184" y="3139681"/>
                </a:lnTo>
                <a:cubicBezTo>
                  <a:pt x="86846" y="3122619"/>
                  <a:pt x="103983" y="3110605"/>
                  <a:pt x="124420" y="3110706"/>
                </a:cubicBezTo>
                <a:cubicBezTo>
                  <a:pt x="153267" y="3110846"/>
                  <a:pt x="176552" y="3134449"/>
                  <a:pt x="176413" y="3163291"/>
                </a:cubicBezTo>
                <a:cubicBezTo>
                  <a:pt x="176273" y="3192139"/>
                  <a:pt x="152670" y="3215247"/>
                  <a:pt x="123825" y="3215088"/>
                </a:cubicBezTo>
                <a:cubicBezTo>
                  <a:pt x="98896" y="3214967"/>
                  <a:pt x="79106" y="3197200"/>
                  <a:pt x="74017" y="3173813"/>
                </a:cubicBezTo>
                <a:lnTo>
                  <a:pt x="8334" y="3171825"/>
                </a:lnTo>
                <a:lnTo>
                  <a:pt x="7541" y="3351410"/>
                </a:lnTo>
                <a:lnTo>
                  <a:pt x="83939" y="3358356"/>
                </a:lnTo>
                <a:cubicBezTo>
                  <a:pt x="93574" y="3347130"/>
                  <a:pt x="107280" y="3339846"/>
                  <a:pt x="123229" y="3339903"/>
                </a:cubicBezTo>
                <a:cubicBezTo>
                  <a:pt x="152073" y="3340043"/>
                  <a:pt x="175358" y="3363443"/>
                  <a:pt x="175219" y="3392291"/>
                </a:cubicBezTo>
                <a:cubicBezTo>
                  <a:pt x="175079" y="3421139"/>
                  <a:pt x="151679" y="3444247"/>
                  <a:pt x="122833" y="3444081"/>
                </a:cubicBezTo>
                <a:cubicBezTo>
                  <a:pt x="93988" y="3443942"/>
                  <a:pt x="70503" y="3420739"/>
                  <a:pt x="70644" y="3391891"/>
                </a:cubicBezTo>
                <a:lnTo>
                  <a:pt x="7342" y="3386138"/>
                </a:lnTo>
                <a:lnTo>
                  <a:pt x="6151" y="3591325"/>
                </a:lnTo>
                <a:lnTo>
                  <a:pt x="78581" y="3593706"/>
                </a:lnTo>
                <a:cubicBezTo>
                  <a:pt x="87892" y="3579044"/>
                  <a:pt x="103383" y="3568834"/>
                  <a:pt x="122039" y="3568897"/>
                </a:cubicBezTo>
                <a:cubicBezTo>
                  <a:pt x="150886" y="3569037"/>
                  <a:pt x="174171" y="3592443"/>
                  <a:pt x="174031" y="3621285"/>
                </a:cubicBezTo>
                <a:cubicBezTo>
                  <a:pt x="173892" y="3650132"/>
                  <a:pt x="150485" y="3673462"/>
                  <a:pt x="121642" y="3673278"/>
                </a:cubicBezTo>
                <a:cubicBezTo>
                  <a:pt x="95295" y="3673151"/>
                  <a:pt x="74494" y="3653212"/>
                  <a:pt x="71041" y="3627838"/>
                </a:cubicBezTo>
                <a:lnTo>
                  <a:pt x="6151" y="3625850"/>
                </a:lnTo>
                <a:lnTo>
                  <a:pt x="5159" y="3842741"/>
                </a:lnTo>
                <a:lnTo>
                  <a:pt x="73223" y="3828853"/>
                </a:lnTo>
                <a:cubicBezTo>
                  <a:pt x="81440" y="3810610"/>
                  <a:pt x="99753" y="3797637"/>
                  <a:pt x="121047" y="3797700"/>
                </a:cubicBezTo>
                <a:cubicBezTo>
                  <a:pt x="149895" y="3797840"/>
                  <a:pt x="173377" y="3821436"/>
                  <a:pt x="173238" y="3850285"/>
                </a:cubicBezTo>
                <a:cubicBezTo>
                  <a:pt x="173098" y="3879132"/>
                  <a:pt x="149298" y="3902437"/>
                  <a:pt x="120451" y="3902272"/>
                </a:cubicBezTo>
                <a:cubicBezTo>
                  <a:pt x="96712" y="3902158"/>
                  <a:pt x="77678" y="3886092"/>
                  <a:pt x="71438" y="3864375"/>
                </a:cubicBezTo>
                <a:lnTo>
                  <a:pt x="4961" y="3877869"/>
                </a:lnTo>
                <a:lnTo>
                  <a:pt x="3969" y="4050310"/>
                </a:lnTo>
                <a:lnTo>
                  <a:pt x="75604" y="4052494"/>
                </a:lnTo>
                <a:cubicBezTo>
                  <a:pt x="84811" y="4037343"/>
                  <a:pt x="100833" y="4026580"/>
                  <a:pt x="119856" y="4026694"/>
                </a:cubicBezTo>
                <a:cubicBezTo>
                  <a:pt x="148701" y="4026833"/>
                  <a:pt x="172183" y="4050633"/>
                  <a:pt x="172044" y="4079481"/>
                </a:cubicBezTo>
                <a:cubicBezTo>
                  <a:pt x="171904" y="4108323"/>
                  <a:pt x="148301" y="4131437"/>
                  <a:pt x="119459" y="4131272"/>
                </a:cubicBezTo>
                <a:cubicBezTo>
                  <a:pt x="93450" y="4131145"/>
                  <a:pt x="72926" y="4111727"/>
                  <a:pt x="69056" y="4086822"/>
                </a:cubicBezTo>
                <a:lnTo>
                  <a:pt x="3770" y="4084835"/>
                </a:lnTo>
                <a:lnTo>
                  <a:pt x="2976" y="4281291"/>
                </a:lnTo>
                <a:lnTo>
                  <a:pt x="73223" y="4283475"/>
                </a:lnTo>
                <a:cubicBezTo>
                  <a:pt x="82140" y="4267213"/>
                  <a:pt x="98812" y="4255618"/>
                  <a:pt x="118666" y="4255694"/>
                </a:cubicBezTo>
                <a:cubicBezTo>
                  <a:pt x="147514" y="4255834"/>
                  <a:pt x="170996" y="4279634"/>
                  <a:pt x="170856" y="4308475"/>
                </a:cubicBezTo>
                <a:cubicBezTo>
                  <a:pt x="170717" y="4337323"/>
                  <a:pt x="147114" y="4360437"/>
                  <a:pt x="118269" y="4360266"/>
                </a:cubicBezTo>
                <a:cubicBezTo>
                  <a:pt x="92948" y="4360145"/>
                  <a:pt x="72927" y="4341736"/>
                  <a:pt x="68263" y="4317803"/>
                </a:cubicBezTo>
                <a:lnTo>
                  <a:pt x="2778" y="4315816"/>
                </a:lnTo>
                <a:lnTo>
                  <a:pt x="1984" y="4495203"/>
                </a:lnTo>
                <a:lnTo>
                  <a:pt x="79375" y="4502150"/>
                </a:lnTo>
                <a:cubicBezTo>
                  <a:pt x="88981" y="4491679"/>
                  <a:pt x="102347" y="4484643"/>
                  <a:pt x="117673" y="4484688"/>
                </a:cubicBezTo>
                <a:cubicBezTo>
                  <a:pt x="146517" y="4484827"/>
                  <a:pt x="169999" y="4508627"/>
                  <a:pt x="169859" y="4537475"/>
                </a:cubicBezTo>
                <a:cubicBezTo>
                  <a:pt x="169720" y="4566317"/>
                  <a:pt x="145920" y="4589456"/>
                  <a:pt x="117078" y="4589266"/>
                </a:cubicBezTo>
                <a:cubicBezTo>
                  <a:pt x="88233" y="4589126"/>
                  <a:pt x="65146" y="4565726"/>
                  <a:pt x="65286" y="4536878"/>
                </a:cubicBezTo>
                <a:cubicBezTo>
                  <a:pt x="65288" y="4536364"/>
                  <a:pt x="65665" y="4535996"/>
                  <a:pt x="65683" y="4535488"/>
                </a:cubicBezTo>
                <a:lnTo>
                  <a:pt x="1786" y="4529735"/>
                </a:lnTo>
                <a:lnTo>
                  <a:pt x="794" y="4735316"/>
                </a:lnTo>
                <a:lnTo>
                  <a:pt x="73819" y="4737697"/>
                </a:lnTo>
                <a:cubicBezTo>
                  <a:pt x="83234" y="4723607"/>
                  <a:pt x="98269" y="4713770"/>
                  <a:pt x="116483" y="4713885"/>
                </a:cubicBezTo>
                <a:cubicBezTo>
                  <a:pt x="145329" y="4714024"/>
                  <a:pt x="168812" y="4737424"/>
                  <a:pt x="168672" y="4766272"/>
                </a:cubicBezTo>
                <a:cubicBezTo>
                  <a:pt x="168532" y="4795120"/>
                  <a:pt x="144929" y="4818457"/>
                  <a:pt x="116086" y="4818260"/>
                </a:cubicBezTo>
                <a:cubicBezTo>
                  <a:pt x="89346" y="4818133"/>
                  <a:pt x="68435" y="4797756"/>
                  <a:pt x="65484" y="4771828"/>
                </a:cubicBezTo>
                <a:lnTo>
                  <a:pt x="595" y="4769644"/>
                </a:lnTo>
                <a:lnTo>
                  <a:pt x="0" y="4894663"/>
                </a:lnTo>
                <a:lnTo>
                  <a:pt x="9401762" y="4888110"/>
                </a:lnTo>
                <a:lnTo>
                  <a:pt x="9401762" y="10319"/>
                </a:lnTo>
                <a:lnTo>
                  <a:pt x="23614" y="0"/>
                </a:lnTo>
                <a:close/>
              </a:path>
            </a:pathLst>
          </a:custGeom>
          <a:solidFill>
            <a:schemeClr val="l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50" name="Google Shape;1250;p20"/>
          <p:cNvGrpSpPr/>
          <p:nvPr/>
        </p:nvGrpSpPr>
        <p:grpSpPr>
          <a:xfrm>
            <a:off x="3546162" y="2496115"/>
            <a:ext cx="7819977" cy="3918251"/>
            <a:chOff x="908437" y="1324616"/>
            <a:chExt cx="8760897" cy="4144543"/>
          </a:xfrm>
        </p:grpSpPr>
        <p:sp>
          <p:nvSpPr>
            <p:cNvPr id="1251" name="Google Shape;1251;p20"/>
            <p:cNvSpPr/>
            <p:nvPr/>
          </p:nvSpPr>
          <p:spPr>
            <a:xfrm>
              <a:off x="908437" y="1324616"/>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2" name="Google Shape;1252;p20"/>
            <p:cNvSpPr/>
            <p:nvPr/>
          </p:nvSpPr>
          <p:spPr>
            <a:xfrm>
              <a:off x="908437" y="3270948"/>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3" name="Google Shape;1253;p20"/>
            <p:cNvSpPr/>
            <p:nvPr/>
          </p:nvSpPr>
          <p:spPr>
            <a:xfrm>
              <a:off x="908437" y="2297779"/>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4" name="Google Shape;1254;p20"/>
            <p:cNvSpPr/>
            <p:nvPr/>
          </p:nvSpPr>
          <p:spPr>
            <a:xfrm>
              <a:off x="908437" y="4244111"/>
              <a:ext cx="8760897" cy="8591"/>
            </a:xfrm>
            <a:custGeom>
              <a:rect b="b" l="l" r="r" t="t"/>
              <a:pathLst>
                <a:path extrusionOk="0" h="8591" w="8760897">
                  <a:moveTo>
                    <a:pt x="0" y="8591"/>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5" name="Google Shape;1255;p20"/>
            <p:cNvSpPr/>
            <p:nvPr/>
          </p:nvSpPr>
          <p:spPr>
            <a:xfrm>
              <a:off x="908437" y="181119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6" name="Google Shape;1256;p20"/>
            <p:cNvSpPr/>
            <p:nvPr/>
          </p:nvSpPr>
          <p:spPr>
            <a:xfrm>
              <a:off x="908437" y="3757529"/>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7" name="Google Shape;1257;p20"/>
            <p:cNvSpPr/>
            <p:nvPr/>
          </p:nvSpPr>
          <p:spPr>
            <a:xfrm>
              <a:off x="908437" y="278436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8" name="Google Shape;1258;p20"/>
            <p:cNvSpPr/>
            <p:nvPr/>
          </p:nvSpPr>
          <p:spPr>
            <a:xfrm>
              <a:off x="908437" y="4730693"/>
              <a:ext cx="8760897" cy="8591"/>
            </a:xfrm>
            <a:custGeom>
              <a:rect b="b" l="l" r="r" t="t"/>
              <a:pathLst>
                <a:path extrusionOk="0" h="8591" w="8760897">
                  <a:moveTo>
                    <a:pt x="0" y="8591"/>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9" name="Google Shape;1259;p20"/>
            <p:cNvSpPr/>
            <p:nvPr/>
          </p:nvSpPr>
          <p:spPr>
            <a:xfrm>
              <a:off x="908437" y="5217274"/>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0" name="Google Shape;1260;p20"/>
            <p:cNvSpPr/>
            <p:nvPr/>
          </p:nvSpPr>
          <p:spPr>
            <a:xfrm>
              <a:off x="908437" y="1567910"/>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1" name="Google Shape;1261;p20"/>
            <p:cNvSpPr/>
            <p:nvPr/>
          </p:nvSpPr>
          <p:spPr>
            <a:xfrm>
              <a:off x="908437" y="3514235"/>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2" name="Google Shape;1262;p20"/>
            <p:cNvSpPr/>
            <p:nvPr/>
          </p:nvSpPr>
          <p:spPr>
            <a:xfrm>
              <a:off x="908437" y="2541073"/>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3" name="Google Shape;1263;p20"/>
            <p:cNvSpPr/>
            <p:nvPr/>
          </p:nvSpPr>
          <p:spPr>
            <a:xfrm>
              <a:off x="908437" y="4487398"/>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4" name="Google Shape;1264;p20"/>
            <p:cNvSpPr/>
            <p:nvPr/>
          </p:nvSpPr>
          <p:spPr>
            <a:xfrm>
              <a:off x="908437" y="2054491"/>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5" name="Google Shape;1265;p20"/>
            <p:cNvSpPr/>
            <p:nvPr/>
          </p:nvSpPr>
          <p:spPr>
            <a:xfrm>
              <a:off x="908437" y="400081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6" name="Google Shape;1266;p20"/>
            <p:cNvSpPr/>
            <p:nvPr/>
          </p:nvSpPr>
          <p:spPr>
            <a:xfrm>
              <a:off x="908437" y="3027654"/>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7" name="Google Shape;1267;p20"/>
            <p:cNvSpPr/>
            <p:nvPr/>
          </p:nvSpPr>
          <p:spPr>
            <a:xfrm>
              <a:off x="908437" y="497398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8" name="Google Shape;1268;p20"/>
            <p:cNvSpPr/>
            <p:nvPr/>
          </p:nvSpPr>
          <p:spPr>
            <a:xfrm>
              <a:off x="908437" y="5460562"/>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69" name="Google Shape;1269;p20"/>
          <p:cNvSpPr/>
          <p:nvPr/>
        </p:nvSpPr>
        <p:spPr>
          <a:xfrm>
            <a:off x="248427" y="298547"/>
            <a:ext cx="2695859" cy="3488782"/>
          </a:xfrm>
          <a:custGeom>
            <a:rect b="b" l="l" r="r" t="t"/>
            <a:pathLst>
              <a:path extrusionOk="0" h="983448" w="759932">
                <a:moveTo>
                  <a:pt x="0" y="0"/>
                </a:moveTo>
                <a:lnTo>
                  <a:pt x="0" y="54203"/>
                </a:lnTo>
                <a:cubicBezTo>
                  <a:pt x="22637" y="54203"/>
                  <a:pt x="41028" y="72379"/>
                  <a:pt x="41021" y="95016"/>
                </a:cubicBezTo>
                <a:cubicBezTo>
                  <a:pt x="41021" y="117653"/>
                  <a:pt x="22637" y="136037"/>
                  <a:pt x="0" y="136037"/>
                </a:cubicBezTo>
                <a:lnTo>
                  <a:pt x="0" y="186059"/>
                </a:lnTo>
                <a:cubicBezTo>
                  <a:pt x="22637" y="186059"/>
                  <a:pt x="41034" y="204443"/>
                  <a:pt x="41021" y="227080"/>
                </a:cubicBezTo>
                <a:cubicBezTo>
                  <a:pt x="41021" y="249716"/>
                  <a:pt x="22637" y="268100"/>
                  <a:pt x="0" y="268100"/>
                </a:cubicBezTo>
                <a:lnTo>
                  <a:pt x="0" y="317908"/>
                </a:lnTo>
                <a:cubicBezTo>
                  <a:pt x="22637" y="317908"/>
                  <a:pt x="41034" y="336292"/>
                  <a:pt x="41021" y="358929"/>
                </a:cubicBezTo>
                <a:cubicBezTo>
                  <a:pt x="41021" y="381565"/>
                  <a:pt x="22637" y="399956"/>
                  <a:pt x="0" y="399949"/>
                </a:cubicBezTo>
                <a:lnTo>
                  <a:pt x="0" y="449971"/>
                </a:lnTo>
                <a:cubicBezTo>
                  <a:pt x="22637" y="449971"/>
                  <a:pt x="41034" y="468148"/>
                  <a:pt x="41021" y="490784"/>
                </a:cubicBezTo>
                <a:cubicBezTo>
                  <a:pt x="41021" y="513421"/>
                  <a:pt x="22637" y="531805"/>
                  <a:pt x="0" y="531805"/>
                </a:cubicBezTo>
                <a:lnTo>
                  <a:pt x="0" y="581827"/>
                </a:lnTo>
                <a:cubicBezTo>
                  <a:pt x="22637" y="581827"/>
                  <a:pt x="41034" y="600211"/>
                  <a:pt x="41021" y="622848"/>
                </a:cubicBezTo>
                <a:cubicBezTo>
                  <a:pt x="41021" y="645485"/>
                  <a:pt x="22637" y="663868"/>
                  <a:pt x="0" y="663868"/>
                </a:cubicBezTo>
                <a:lnTo>
                  <a:pt x="0" y="713676"/>
                </a:lnTo>
                <a:cubicBezTo>
                  <a:pt x="22637" y="713676"/>
                  <a:pt x="41041" y="732060"/>
                  <a:pt x="41021" y="754697"/>
                </a:cubicBezTo>
                <a:cubicBezTo>
                  <a:pt x="41021" y="777334"/>
                  <a:pt x="22637" y="795718"/>
                  <a:pt x="0" y="795718"/>
                </a:cubicBezTo>
                <a:lnTo>
                  <a:pt x="0" y="845739"/>
                </a:lnTo>
                <a:cubicBezTo>
                  <a:pt x="22637" y="845739"/>
                  <a:pt x="41041" y="863916"/>
                  <a:pt x="41021" y="886553"/>
                </a:cubicBezTo>
                <a:cubicBezTo>
                  <a:pt x="41021" y="909189"/>
                  <a:pt x="22637" y="927573"/>
                  <a:pt x="0" y="927573"/>
                </a:cubicBezTo>
                <a:lnTo>
                  <a:pt x="0" y="983449"/>
                </a:lnTo>
                <a:lnTo>
                  <a:pt x="74085" y="983449"/>
                </a:lnTo>
                <a:cubicBezTo>
                  <a:pt x="76931" y="963518"/>
                  <a:pt x="93581" y="948000"/>
                  <a:pt x="114269" y="948080"/>
                </a:cubicBezTo>
                <a:cubicBezTo>
                  <a:pt x="134903" y="948161"/>
                  <a:pt x="151251" y="963598"/>
                  <a:pt x="154037" y="983449"/>
                </a:cubicBezTo>
                <a:lnTo>
                  <a:pt x="206356" y="983449"/>
                </a:lnTo>
                <a:cubicBezTo>
                  <a:pt x="209404" y="963745"/>
                  <a:pt x="225577" y="948422"/>
                  <a:pt x="246125" y="948502"/>
                </a:cubicBezTo>
                <a:cubicBezTo>
                  <a:pt x="266551" y="948583"/>
                  <a:pt x="282651" y="963893"/>
                  <a:pt x="285679" y="983449"/>
                </a:cubicBezTo>
                <a:lnTo>
                  <a:pt x="338420" y="983449"/>
                </a:lnTo>
                <a:cubicBezTo>
                  <a:pt x="341735" y="964060"/>
                  <a:pt x="357888" y="949045"/>
                  <a:pt x="378188" y="949125"/>
                </a:cubicBezTo>
                <a:cubicBezTo>
                  <a:pt x="398447" y="949205"/>
                  <a:pt x="414507" y="964134"/>
                  <a:pt x="417742" y="983449"/>
                </a:cubicBezTo>
                <a:lnTo>
                  <a:pt x="470275" y="983449"/>
                </a:lnTo>
                <a:cubicBezTo>
                  <a:pt x="473751" y="964261"/>
                  <a:pt x="489858" y="949460"/>
                  <a:pt x="510037" y="949547"/>
                </a:cubicBezTo>
                <a:cubicBezTo>
                  <a:pt x="530102" y="949627"/>
                  <a:pt x="545948" y="964388"/>
                  <a:pt x="549383" y="983449"/>
                </a:cubicBezTo>
                <a:lnTo>
                  <a:pt x="602332" y="983449"/>
                </a:lnTo>
                <a:cubicBezTo>
                  <a:pt x="606063" y="964576"/>
                  <a:pt x="621989" y="950096"/>
                  <a:pt x="641893" y="950177"/>
                </a:cubicBezTo>
                <a:cubicBezTo>
                  <a:pt x="661777" y="950250"/>
                  <a:pt x="677576" y="964643"/>
                  <a:pt x="681239" y="983449"/>
                </a:cubicBezTo>
                <a:lnTo>
                  <a:pt x="759932" y="983449"/>
                </a:lnTo>
                <a:lnTo>
                  <a:pt x="759932" y="921921"/>
                </a:lnTo>
                <a:cubicBezTo>
                  <a:pt x="754032" y="925209"/>
                  <a:pt x="747696" y="927567"/>
                  <a:pt x="740463" y="927573"/>
                </a:cubicBezTo>
                <a:cubicBezTo>
                  <a:pt x="717826" y="927573"/>
                  <a:pt x="699415" y="909189"/>
                  <a:pt x="699442" y="886553"/>
                </a:cubicBezTo>
                <a:cubicBezTo>
                  <a:pt x="699442" y="863916"/>
                  <a:pt x="717833" y="845739"/>
                  <a:pt x="740463" y="845739"/>
                </a:cubicBezTo>
                <a:cubicBezTo>
                  <a:pt x="747696" y="845739"/>
                  <a:pt x="754005" y="848104"/>
                  <a:pt x="759932" y="851392"/>
                </a:cubicBezTo>
                <a:lnTo>
                  <a:pt x="759932" y="790065"/>
                </a:lnTo>
                <a:cubicBezTo>
                  <a:pt x="754032" y="793353"/>
                  <a:pt x="747696" y="795711"/>
                  <a:pt x="740463" y="795718"/>
                </a:cubicBezTo>
                <a:cubicBezTo>
                  <a:pt x="717826" y="795718"/>
                  <a:pt x="699415" y="777334"/>
                  <a:pt x="699442" y="754697"/>
                </a:cubicBezTo>
                <a:cubicBezTo>
                  <a:pt x="699442" y="732060"/>
                  <a:pt x="717833" y="713676"/>
                  <a:pt x="740463" y="713676"/>
                </a:cubicBezTo>
                <a:cubicBezTo>
                  <a:pt x="747696" y="713676"/>
                  <a:pt x="753998" y="716248"/>
                  <a:pt x="759932" y="719536"/>
                </a:cubicBezTo>
                <a:lnTo>
                  <a:pt x="759932" y="658008"/>
                </a:lnTo>
                <a:cubicBezTo>
                  <a:pt x="754032" y="661290"/>
                  <a:pt x="747696" y="663868"/>
                  <a:pt x="740463" y="663868"/>
                </a:cubicBezTo>
                <a:cubicBezTo>
                  <a:pt x="717826" y="663868"/>
                  <a:pt x="699415" y="645485"/>
                  <a:pt x="699442" y="622848"/>
                </a:cubicBezTo>
                <a:cubicBezTo>
                  <a:pt x="699442" y="600211"/>
                  <a:pt x="717833" y="581827"/>
                  <a:pt x="740463" y="581827"/>
                </a:cubicBezTo>
                <a:cubicBezTo>
                  <a:pt x="747696" y="581827"/>
                  <a:pt x="753998" y="584191"/>
                  <a:pt x="759932" y="587473"/>
                </a:cubicBezTo>
                <a:lnTo>
                  <a:pt x="759932" y="526153"/>
                </a:lnTo>
                <a:cubicBezTo>
                  <a:pt x="754032" y="529441"/>
                  <a:pt x="747696" y="531805"/>
                  <a:pt x="740463" y="531805"/>
                </a:cubicBezTo>
                <a:cubicBezTo>
                  <a:pt x="717826" y="531805"/>
                  <a:pt x="699409" y="513421"/>
                  <a:pt x="699442" y="490784"/>
                </a:cubicBezTo>
                <a:cubicBezTo>
                  <a:pt x="699442" y="468148"/>
                  <a:pt x="717833" y="449971"/>
                  <a:pt x="740463" y="449971"/>
                </a:cubicBezTo>
                <a:cubicBezTo>
                  <a:pt x="747696" y="449971"/>
                  <a:pt x="753998" y="452335"/>
                  <a:pt x="759932" y="455624"/>
                </a:cubicBezTo>
                <a:lnTo>
                  <a:pt x="759932" y="394304"/>
                </a:lnTo>
                <a:cubicBezTo>
                  <a:pt x="754032" y="397585"/>
                  <a:pt x="747696" y="399963"/>
                  <a:pt x="740463" y="399949"/>
                </a:cubicBezTo>
                <a:cubicBezTo>
                  <a:pt x="717826" y="399949"/>
                  <a:pt x="699409" y="381565"/>
                  <a:pt x="699442" y="358929"/>
                </a:cubicBezTo>
                <a:cubicBezTo>
                  <a:pt x="699442" y="336292"/>
                  <a:pt x="717833" y="317908"/>
                  <a:pt x="740463" y="317908"/>
                </a:cubicBezTo>
                <a:cubicBezTo>
                  <a:pt x="747696" y="317908"/>
                  <a:pt x="753998" y="320486"/>
                  <a:pt x="759932" y="323768"/>
                </a:cubicBezTo>
                <a:lnTo>
                  <a:pt x="759932" y="262240"/>
                </a:lnTo>
                <a:cubicBezTo>
                  <a:pt x="754032" y="265529"/>
                  <a:pt x="747696" y="268100"/>
                  <a:pt x="740463" y="268100"/>
                </a:cubicBezTo>
                <a:cubicBezTo>
                  <a:pt x="717826" y="268100"/>
                  <a:pt x="699409" y="249716"/>
                  <a:pt x="699442" y="227080"/>
                </a:cubicBezTo>
                <a:cubicBezTo>
                  <a:pt x="699442" y="204443"/>
                  <a:pt x="717833" y="186052"/>
                  <a:pt x="740463" y="186059"/>
                </a:cubicBezTo>
                <a:cubicBezTo>
                  <a:pt x="747696" y="186059"/>
                  <a:pt x="753992" y="188423"/>
                  <a:pt x="759932" y="191711"/>
                </a:cubicBezTo>
                <a:lnTo>
                  <a:pt x="759932" y="130384"/>
                </a:lnTo>
                <a:cubicBezTo>
                  <a:pt x="754032" y="133673"/>
                  <a:pt x="747696" y="136044"/>
                  <a:pt x="740463" y="136037"/>
                </a:cubicBezTo>
                <a:cubicBezTo>
                  <a:pt x="717826" y="136037"/>
                  <a:pt x="699409" y="117653"/>
                  <a:pt x="699442" y="95016"/>
                </a:cubicBezTo>
                <a:cubicBezTo>
                  <a:pt x="699442" y="72379"/>
                  <a:pt x="717833" y="54203"/>
                  <a:pt x="740463" y="54203"/>
                </a:cubicBezTo>
                <a:cubicBezTo>
                  <a:pt x="747696" y="54203"/>
                  <a:pt x="753992" y="56567"/>
                  <a:pt x="759932" y="59855"/>
                </a:cubicBezTo>
                <a:lnTo>
                  <a:pt x="759932" y="0"/>
                </a:lnTo>
                <a:lnTo>
                  <a:pt x="682492" y="0"/>
                </a:lnTo>
                <a:cubicBezTo>
                  <a:pt x="682498" y="370"/>
                  <a:pt x="682706" y="674"/>
                  <a:pt x="682699" y="1047"/>
                </a:cubicBezTo>
                <a:cubicBezTo>
                  <a:pt x="682612" y="23683"/>
                  <a:pt x="664322" y="41947"/>
                  <a:pt x="641679" y="41860"/>
                </a:cubicBezTo>
                <a:cubicBezTo>
                  <a:pt x="619042" y="41766"/>
                  <a:pt x="600785" y="23476"/>
                  <a:pt x="600872" y="837"/>
                </a:cubicBezTo>
                <a:cubicBezTo>
                  <a:pt x="600872" y="536"/>
                  <a:pt x="601073" y="299"/>
                  <a:pt x="601080" y="0"/>
                </a:cubicBezTo>
                <a:lnTo>
                  <a:pt x="550642" y="0"/>
                </a:lnTo>
                <a:cubicBezTo>
                  <a:pt x="550642" y="228"/>
                  <a:pt x="550844" y="398"/>
                  <a:pt x="550850" y="628"/>
                </a:cubicBezTo>
                <a:cubicBezTo>
                  <a:pt x="550763" y="23262"/>
                  <a:pt x="532265" y="41532"/>
                  <a:pt x="509622" y="41438"/>
                </a:cubicBezTo>
                <a:cubicBezTo>
                  <a:pt x="486985" y="41351"/>
                  <a:pt x="468722" y="22846"/>
                  <a:pt x="468809" y="210"/>
                </a:cubicBezTo>
                <a:cubicBezTo>
                  <a:pt x="468809" y="138"/>
                  <a:pt x="468809" y="72"/>
                  <a:pt x="468809" y="0"/>
                </a:cubicBezTo>
                <a:lnTo>
                  <a:pt x="418994" y="0"/>
                </a:lnTo>
                <a:cubicBezTo>
                  <a:pt x="418907" y="22639"/>
                  <a:pt x="400409" y="40902"/>
                  <a:pt x="377766" y="40808"/>
                </a:cubicBezTo>
                <a:cubicBezTo>
                  <a:pt x="355203" y="40721"/>
                  <a:pt x="336986" y="22538"/>
                  <a:pt x="336953" y="0"/>
                </a:cubicBezTo>
                <a:lnTo>
                  <a:pt x="286938" y="0"/>
                </a:lnTo>
                <a:cubicBezTo>
                  <a:pt x="286616" y="22438"/>
                  <a:pt x="268413" y="40480"/>
                  <a:pt x="245917" y="40393"/>
                </a:cubicBezTo>
                <a:cubicBezTo>
                  <a:pt x="223575" y="40306"/>
                  <a:pt x="205707" y="22230"/>
                  <a:pt x="205311" y="0"/>
                </a:cubicBezTo>
                <a:lnTo>
                  <a:pt x="154874" y="0"/>
                </a:lnTo>
                <a:cubicBezTo>
                  <a:pt x="154198" y="22123"/>
                  <a:pt x="136109" y="39851"/>
                  <a:pt x="113854" y="39764"/>
                </a:cubicBezTo>
                <a:cubicBezTo>
                  <a:pt x="91659" y="39677"/>
                  <a:pt x="73858" y="22029"/>
                  <a:pt x="73248" y="0"/>
                </a:cubicBezTo>
                <a:lnTo>
                  <a:pt x="0" y="0"/>
                </a:lnTo>
                <a:close/>
              </a:path>
            </a:pathLst>
          </a:custGeom>
          <a:solidFill>
            <a:srgbClr val="FDEDDE"/>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0" name="Google Shape;1270;p20"/>
          <p:cNvSpPr/>
          <p:nvPr/>
        </p:nvSpPr>
        <p:spPr>
          <a:xfrm>
            <a:off x="545197" y="578494"/>
            <a:ext cx="2103516" cy="2929640"/>
          </a:xfrm>
          <a:custGeom>
            <a:rect b="b" l="l" r="r" t="t"/>
            <a:pathLst>
              <a:path extrusionOk="0" h="775550" w="508710">
                <a:moveTo>
                  <a:pt x="0" y="0"/>
                </a:moveTo>
                <a:lnTo>
                  <a:pt x="508711" y="0"/>
                </a:lnTo>
                <a:lnTo>
                  <a:pt x="508711" y="775550"/>
                </a:lnTo>
                <a:lnTo>
                  <a:pt x="0" y="77555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71" name="Google Shape;1271;p20"/>
          <p:cNvSpPr/>
          <p:nvPr>
            <p:ph idx="2" type="pic"/>
          </p:nvPr>
        </p:nvSpPr>
        <p:spPr>
          <a:xfrm>
            <a:off x="643447" y="703881"/>
            <a:ext cx="1906800" cy="2679300"/>
          </a:xfrm>
          <a:prstGeom prst="rect">
            <a:avLst/>
          </a:prstGeom>
          <a:noFill/>
          <a:ln>
            <a:noFill/>
          </a:ln>
        </p:spPr>
      </p:sp>
      <p:grpSp>
        <p:nvGrpSpPr>
          <p:cNvPr id="1272" name="Google Shape;1272;p20"/>
          <p:cNvGrpSpPr/>
          <p:nvPr/>
        </p:nvGrpSpPr>
        <p:grpSpPr>
          <a:xfrm>
            <a:off x="5242568" y="298546"/>
            <a:ext cx="2286735" cy="2681489"/>
            <a:chOff x="5166368" y="298546"/>
            <a:chExt cx="2286735" cy="2681489"/>
          </a:xfrm>
        </p:grpSpPr>
        <p:sp>
          <p:nvSpPr>
            <p:cNvPr id="1273" name="Google Shape;1273;p20"/>
            <p:cNvSpPr/>
            <p:nvPr/>
          </p:nvSpPr>
          <p:spPr>
            <a:xfrm>
              <a:off x="5166368" y="298546"/>
              <a:ext cx="2286735" cy="2681489"/>
            </a:xfrm>
            <a:custGeom>
              <a:rect b="b" l="l" r="r" t="t"/>
              <a:pathLst>
                <a:path extrusionOk="0" h="1769960" w="1509396">
                  <a:moveTo>
                    <a:pt x="0" y="0"/>
                  </a:moveTo>
                  <a:lnTo>
                    <a:pt x="0" y="1769961"/>
                  </a:lnTo>
                  <a:lnTo>
                    <a:pt x="1509396" y="1769961"/>
                  </a:lnTo>
                  <a:lnTo>
                    <a:pt x="1509396" y="0"/>
                  </a:lnTo>
                  <a:lnTo>
                    <a:pt x="1321250" y="0"/>
                  </a:lnTo>
                  <a:lnTo>
                    <a:pt x="1327733" y="119922"/>
                  </a:lnTo>
                  <a:lnTo>
                    <a:pt x="1327733" y="120130"/>
                  </a:lnTo>
                  <a:cubicBezTo>
                    <a:pt x="1340177" y="125132"/>
                    <a:pt x="1349084" y="137087"/>
                    <a:pt x="1349084" y="151319"/>
                  </a:cubicBezTo>
                  <a:cubicBezTo>
                    <a:pt x="1349084" y="169997"/>
                    <a:pt x="1333861" y="185220"/>
                    <a:pt x="1315176" y="185220"/>
                  </a:cubicBezTo>
                  <a:cubicBezTo>
                    <a:pt x="1296497" y="185220"/>
                    <a:pt x="1281274" y="169997"/>
                    <a:pt x="1281274" y="151319"/>
                  </a:cubicBezTo>
                  <a:cubicBezTo>
                    <a:pt x="1281274" y="138601"/>
                    <a:pt x="1288695" y="128006"/>
                    <a:pt x="1299062" y="122226"/>
                  </a:cubicBezTo>
                  <a:lnTo>
                    <a:pt x="1296758" y="0"/>
                  </a:lnTo>
                  <a:lnTo>
                    <a:pt x="1124518" y="0"/>
                  </a:lnTo>
                  <a:lnTo>
                    <a:pt x="1126192" y="119085"/>
                  </a:lnTo>
                  <a:cubicBezTo>
                    <a:pt x="1141027" y="122668"/>
                    <a:pt x="1152144" y="135379"/>
                    <a:pt x="1152144" y="151319"/>
                  </a:cubicBezTo>
                  <a:cubicBezTo>
                    <a:pt x="1152144" y="169997"/>
                    <a:pt x="1137129" y="185220"/>
                    <a:pt x="1118443" y="185220"/>
                  </a:cubicBezTo>
                  <a:cubicBezTo>
                    <a:pt x="1099765" y="185220"/>
                    <a:pt x="1084542" y="169997"/>
                    <a:pt x="1084542" y="151319"/>
                  </a:cubicBezTo>
                  <a:cubicBezTo>
                    <a:pt x="1084542" y="137944"/>
                    <a:pt x="1092539" y="126673"/>
                    <a:pt x="1103797" y="121181"/>
                  </a:cubicBezTo>
                  <a:lnTo>
                    <a:pt x="1098981" y="0"/>
                  </a:lnTo>
                  <a:lnTo>
                    <a:pt x="928408" y="0"/>
                  </a:lnTo>
                  <a:lnTo>
                    <a:pt x="930920" y="119292"/>
                  </a:lnTo>
                  <a:cubicBezTo>
                    <a:pt x="944964" y="123411"/>
                    <a:pt x="955405" y="135942"/>
                    <a:pt x="955412" y="151319"/>
                  </a:cubicBezTo>
                  <a:cubicBezTo>
                    <a:pt x="955412" y="169997"/>
                    <a:pt x="940397" y="185220"/>
                    <a:pt x="921711" y="185220"/>
                  </a:cubicBezTo>
                  <a:cubicBezTo>
                    <a:pt x="903033" y="185220"/>
                    <a:pt x="887810" y="169997"/>
                    <a:pt x="887810" y="151319"/>
                  </a:cubicBezTo>
                  <a:cubicBezTo>
                    <a:pt x="887810" y="135975"/>
                    <a:pt x="898298" y="123646"/>
                    <a:pt x="912295" y="119507"/>
                  </a:cubicBezTo>
                  <a:lnTo>
                    <a:pt x="913340" y="0"/>
                  </a:lnTo>
                  <a:lnTo>
                    <a:pt x="728750" y="0"/>
                  </a:lnTo>
                  <a:lnTo>
                    <a:pt x="733980" y="119292"/>
                  </a:lnTo>
                  <a:cubicBezTo>
                    <a:pt x="748098" y="123364"/>
                    <a:pt x="758680" y="135888"/>
                    <a:pt x="758680" y="151319"/>
                  </a:cubicBezTo>
                  <a:cubicBezTo>
                    <a:pt x="758680" y="169997"/>
                    <a:pt x="743457" y="185220"/>
                    <a:pt x="724771" y="185220"/>
                  </a:cubicBezTo>
                  <a:cubicBezTo>
                    <a:pt x="706093" y="185220"/>
                    <a:pt x="691078" y="169997"/>
                    <a:pt x="691078" y="151319"/>
                  </a:cubicBezTo>
                  <a:cubicBezTo>
                    <a:pt x="691078" y="137409"/>
                    <a:pt x="699382" y="125541"/>
                    <a:pt x="711377" y="120344"/>
                  </a:cubicBezTo>
                  <a:lnTo>
                    <a:pt x="706776" y="0"/>
                  </a:lnTo>
                  <a:lnTo>
                    <a:pt x="524691" y="0"/>
                  </a:lnTo>
                  <a:lnTo>
                    <a:pt x="532225" y="118455"/>
                  </a:lnTo>
                  <a:cubicBezTo>
                    <a:pt x="548834" y="120605"/>
                    <a:pt x="561947" y="134120"/>
                    <a:pt x="561947" y="151319"/>
                  </a:cubicBezTo>
                  <a:cubicBezTo>
                    <a:pt x="561947" y="169997"/>
                    <a:pt x="546725" y="185220"/>
                    <a:pt x="528039" y="185220"/>
                  </a:cubicBezTo>
                  <a:cubicBezTo>
                    <a:pt x="509361" y="185220"/>
                    <a:pt x="494138" y="169997"/>
                    <a:pt x="494138" y="151319"/>
                  </a:cubicBezTo>
                  <a:cubicBezTo>
                    <a:pt x="494138" y="138333"/>
                    <a:pt x="501819" y="127476"/>
                    <a:pt x="512555" y="121804"/>
                  </a:cubicBezTo>
                  <a:lnTo>
                    <a:pt x="511504" y="0"/>
                  </a:lnTo>
                  <a:lnTo>
                    <a:pt x="340516" y="0"/>
                  </a:lnTo>
                  <a:lnTo>
                    <a:pt x="337375" y="118877"/>
                  </a:lnTo>
                  <a:cubicBezTo>
                    <a:pt x="353046" y="121831"/>
                    <a:pt x="365209" y="134790"/>
                    <a:pt x="365215" y="151319"/>
                  </a:cubicBezTo>
                  <a:cubicBezTo>
                    <a:pt x="365215" y="169997"/>
                    <a:pt x="349992" y="185220"/>
                    <a:pt x="331307" y="185220"/>
                  </a:cubicBezTo>
                  <a:cubicBezTo>
                    <a:pt x="312628" y="185220"/>
                    <a:pt x="297405" y="169997"/>
                    <a:pt x="297405" y="151319"/>
                  </a:cubicBezTo>
                  <a:cubicBezTo>
                    <a:pt x="297405" y="139967"/>
                    <a:pt x="303473" y="130457"/>
                    <a:pt x="312052" y="124315"/>
                  </a:cubicBezTo>
                  <a:lnTo>
                    <a:pt x="314986" y="0"/>
                  </a:lnTo>
                  <a:lnTo>
                    <a:pt x="175803" y="0"/>
                  </a:lnTo>
                  <a:lnTo>
                    <a:pt x="137924" y="118248"/>
                  </a:lnTo>
                  <a:cubicBezTo>
                    <a:pt x="154955" y="120002"/>
                    <a:pt x="168276" y="133819"/>
                    <a:pt x="168269" y="151319"/>
                  </a:cubicBezTo>
                  <a:cubicBezTo>
                    <a:pt x="168269" y="169997"/>
                    <a:pt x="153260" y="185220"/>
                    <a:pt x="134575" y="185220"/>
                  </a:cubicBezTo>
                  <a:cubicBezTo>
                    <a:pt x="115896" y="185220"/>
                    <a:pt x="100673" y="169997"/>
                    <a:pt x="100673" y="151319"/>
                  </a:cubicBezTo>
                  <a:cubicBezTo>
                    <a:pt x="100673" y="139183"/>
                    <a:pt x="107404" y="129030"/>
                    <a:pt x="116995" y="123063"/>
                  </a:cubicBezTo>
                  <a:lnTo>
                    <a:pt x="140227" y="0"/>
                  </a:lnTo>
                  <a:lnTo>
                    <a:pt x="0" y="0"/>
                  </a:lnTo>
                  <a:close/>
                </a:path>
              </a:pathLst>
            </a:custGeom>
            <a:solidFill>
              <a:schemeClr val="accent2"/>
            </a:solidFill>
            <a:ln>
              <a:noFill/>
            </a:ln>
            <a:effectLst>
              <a:outerShdw blurRad="57150" rotWithShape="0" algn="bl" dir="5400000" dist="19050">
                <a:srgbClr val="000000">
                  <a:alpha val="3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74" name="Google Shape;1274;p20"/>
            <p:cNvGrpSpPr/>
            <p:nvPr/>
          </p:nvGrpSpPr>
          <p:grpSpPr>
            <a:xfrm>
              <a:off x="5257025" y="753967"/>
              <a:ext cx="2104367" cy="2059610"/>
              <a:chOff x="908437" y="1324616"/>
              <a:chExt cx="8760897" cy="1711635"/>
            </a:xfrm>
          </p:grpSpPr>
          <p:sp>
            <p:nvSpPr>
              <p:cNvPr id="1275" name="Google Shape;1275;p20"/>
              <p:cNvSpPr/>
              <p:nvPr/>
            </p:nvSpPr>
            <p:spPr>
              <a:xfrm>
                <a:off x="908437" y="1324616"/>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6" name="Google Shape;1276;p20"/>
              <p:cNvSpPr/>
              <p:nvPr/>
            </p:nvSpPr>
            <p:spPr>
              <a:xfrm>
                <a:off x="908437" y="2297779"/>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7" name="Google Shape;1277;p20"/>
              <p:cNvSpPr/>
              <p:nvPr/>
            </p:nvSpPr>
            <p:spPr>
              <a:xfrm>
                <a:off x="908437" y="1811197"/>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8" name="Google Shape;1278;p20"/>
              <p:cNvSpPr/>
              <p:nvPr/>
            </p:nvSpPr>
            <p:spPr>
              <a:xfrm>
                <a:off x="908437" y="2784360"/>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9" name="Google Shape;1279;p20"/>
              <p:cNvSpPr/>
              <p:nvPr/>
            </p:nvSpPr>
            <p:spPr>
              <a:xfrm>
                <a:off x="908437" y="1567910"/>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0" name="Google Shape;1280;p20"/>
              <p:cNvSpPr/>
              <p:nvPr/>
            </p:nvSpPr>
            <p:spPr>
              <a:xfrm>
                <a:off x="908437" y="2541073"/>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1" name="Google Shape;1281;p20"/>
              <p:cNvSpPr/>
              <p:nvPr/>
            </p:nvSpPr>
            <p:spPr>
              <a:xfrm>
                <a:off x="908437" y="2054491"/>
                <a:ext cx="8760897" cy="8591"/>
              </a:xfrm>
              <a:custGeom>
                <a:rect b="b" l="l" r="r" t="t"/>
                <a:pathLst>
                  <a:path extrusionOk="0" h="8591" w="8760897">
                    <a:moveTo>
                      <a:pt x="0" y="8592"/>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2" name="Google Shape;1282;p20"/>
              <p:cNvSpPr/>
              <p:nvPr/>
            </p:nvSpPr>
            <p:spPr>
              <a:xfrm>
                <a:off x="908437" y="3027654"/>
                <a:ext cx="8760897" cy="8597"/>
              </a:xfrm>
              <a:custGeom>
                <a:rect b="b" l="l" r="r" t="t"/>
                <a:pathLst>
                  <a:path extrusionOk="0" h="8597" w="8760897">
                    <a:moveTo>
                      <a:pt x="0" y="8598"/>
                    </a:moveTo>
                    <a:lnTo>
                      <a:pt x="8760898"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283" name="Google Shape;1283;p20"/>
            <p:cNvSpPr/>
            <p:nvPr/>
          </p:nvSpPr>
          <p:spPr>
            <a:xfrm>
              <a:off x="5400378" y="685619"/>
              <a:ext cx="25366" cy="2197324"/>
            </a:xfrm>
            <a:custGeom>
              <a:rect b="b" l="l" r="r" t="t"/>
              <a:pathLst>
                <a:path extrusionOk="0" h="1450379" w="16743">
                  <a:moveTo>
                    <a:pt x="0" y="0"/>
                  </a:moveTo>
                  <a:lnTo>
                    <a:pt x="6075" y="1450380"/>
                  </a:lnTo>
                  <a:lnTo>
                    <a:pt x="16743" y="1450172"/>
                  </a:lnTo>
                  <a:lnTo>
                    <a:pt x="10676" y="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84" name="Google Shape;1284;p20"/>
          <p:cNvGrpSpPr/>
          <p:nvPr/>
        </p:nvGrpSpPr>
        <p:grpSpPr>
          <a:xfrm>
            <a:off x="248424" y="4043422"/>
            <a:ext cx="2443450" cy="2617011"/>
            <a:chOff x="8427652" y="3347032"/>
            <a:chExt cx="1449087" cy="1552017"/>
          </a:xfrm>
        </p:grpSpPr>
        <p:sp>
          <p:nvSpPr>
            <p:cNvPr id="1285" name="Google Shape;1285;p20"/>
            <p:cNvSpPr/>
            <p:nvPr/>
          </p:nvSpPr>
          <p:spPr>
            <a:xfrm>
              <a:off x="8427652" y="3472492"/>
              <a:ext cx="1449087" cy="1426557"/>
            </a:xfrm>
            <a:custGeom>
              <a:rect b="b" l="l" r="r" t="t"/>
              <a:pathLst>
                <a:path extrusionOk="0" h="1426557" w="1449087">
                  <a:moveTo>
                    <a:pt x="0" y="0"/>
                  </a:moveTo>
                  <a:lnTo>
                    <a:pt x="1449087" y="0"/>
                  </a:lnTo>
                  <a:lnTo>
                    <a:pt x="1449087" y="1426558"/>
                  </a:lnTo>
                  <a:lnTo>
                    <a:pt x="0" y="1426558"/>
                  </a:lnTo>
                  <a:lnTo>
                    <a:pt x="0"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86" name="Google Shape;1286;p20"/>
            <p:cNvGrpSpPr/>
            <p:nvPr/>
          </p:nvGrpSpPr>
          <p:grpSpPr>
            <a:xfrm>
              <a:off x="8671165" y="3767466"/>
              <a:ext cx="986440" cy="887655"/>
              <a:chOff x="8671165" y="3767466"/>
              <a:chExt cx="986440" cy="887655"/>
            </a:xfrm>
          </p:grpSpPr>
          <p:sp>
            <p:nvSpPr>
              <p:cNvPr id="1287" name="Google Shape;1287;p20"/>
              <p:cNvSpPr/>
              <p:nvPr/>
            </p:nvSpPr>
            <p:spPr>
              <a:xfrm>
                <a:off x="8671165" y="3912736"/>
                <a:ext cx="986440" cy="16060"/>
              </a:xfrm>
              <a:custGeom>
                <a:rect b="b" l="l" r="r" t="t"/>
                <a:pathLst>
                  <a:path extrusionOk="0" h="16060" w="986440">
                    <a:moveTo>
                      <a:pt x="975457" y="0"/>
                    </a:moveTo>
                    <a:lnTo>
                      <a:pt x="10715" y="214"/>
                    </a:lnTo>
                    <a:cubicBezTo>
                      <a:pt x="4688" y="214"/>
                      <a:pt x="0" y="3858"/>
                      <a:pt x="0" y="8244"/>
                    </a:cubicBezTo>
                    <a:cubicBezTo>
                      <a:pt x="0" y="12631"/>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8" name="Google Shape;1288;p20"/>
              <p:cNvSpPr/>
              <p:nvPr/>
            </p:nvSpPr>
            <p:spPr>
              <a:xfrm>
                <a:off x="8671165" y="3767466"/>
                <a:ext cx="669726" cy="16066"/>
              </a:xfrm>
              <a:custGeom>
                <a:rect b="b" l="l" r="r" t="t"/>
                <a:pathLst>
                  <a:path extrusionOk="0" h="16066" w="669726">
                    <a:moveTo>
                      <a:pt x="662293" y="0"/>
                    </a:moveTo>
                    <a:lnTo>
                      <a:pt x="7300" y="221"/>
                    </a:lnTo>
                    <a:cubicBezTo>
                      <a:pt x="3215" y="221"/>
                      <a:pt x="0" y="3864"/>
                      <a:pt x="0" y="8251"/>
                    </a:cubicBezTo>
                    <a:cubicBezTo>
                      <a:pt x="0" y="12637"/>
                      <a:pt x="3215" y="16067"/>
                      <a:pt x="7300" y="16067"/>
                    </a:cubicBezTo>
                    <a:lnTo>
                      <a:pt x="662293" y="16067"/>
                    </a:lnTo>
                    <a:cubicBezTo>
                      <a:pt x="666378" y="16067"/>
                      <a:pt x="669727" y="12423"/>
                      <a:pt x="669727" y="8036"/>
                    </a:cubicBezTo>
                    <a:cubicBezTo>
                      <a:pt x="669727" y="3643"/>
                      <a:pt x="666378" y="0"/>
                      <a:pt x="662293" y="0"/>
                    </a:cubicBez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9" name="Google Shape;1289;p20"/>
              <p:cNvSpPr/>
              <p:nvPr/>
            </p:nvSpPr>
            <p:spPr>
              <a:xfrm>
                <a:off x="8671165" y="4058107"/>
                <a:ext cx="986440" cy="15845"/>
              </a:xfrm>
              <a:custGeom>
                <a:rect b="b" l="l" r="r" t="t"/>
                <a:pathLst>
                  <a:path extrusionOk="0" h="15845" w="986440">
                    <a:moveTo>
                      <a:pt x="10715" y="0"/>
                    </a:moveTo>
                    <a:cubicBezTo>
                      <a:pt x="4688" y="0"/>
                      <a:pt x="0" y="3643"/>
                      <a:pt x="0" y="8030"/>
                    </a:cubicBezTo>
                    <a:cubicBezTo>
                      <a:pt x="0" y="12423"/>
                      <a:pt x="4688" y="15846"/>
                      <a:pt x="10715" y="15846"/>
                    </a:cubicBezTo>
                    <a:lnTo>
                      <a:pt x="975457" y="15846"/>
                    </a:lnTo>
                    <a:cubicBezTo>
                      <a:pt x="981485" y="15846"/>
                      <a:pt x="986441" y="12203"/>
                      <a:pt x="986441" y="7816"/>
                    </a:cubicBezTo>
                    <a:cubicBezTo>
                      <a:pt x="986441" y="3429"/>
                      <a:pt x="981485" y="0"/>
                      <a:pt x="975457" y="0"/>
                    </a:cubicBezTo>
                    <a:lnTo>
                      <a:pt x="10715"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0" name="Google Shape;1290;p20"/>
              <p:cNvSpPr/>
              <p:nvPr/>
            </p:nvSpPr>
            <p:spPr>
              <a:xfrm>
                <a:off x="8671165" y="4203264"/>
                <a:ext cx="986440" cy="16066"/>
              </a:xfrm>
              <a:custGeom>
                <a:rect b="b" l="l" r="r" t="t"/>
                <a:pathLst>
                  <a:path extrusionOk="0" h="16066" w="986440">
                    <a:moveTo>
                      <a:pt x="975457" y="0"/>
                    </a:moveTo>
                    <a:lnTo>
                      <a:pt x="10715" y="221"/>
                    </a:lnTo>
                    <a:cubicBezTo>
                      <a:pt x="4688" y="221"/>
                      <a:pt x="0" y="3643"/>
                      <a:pt x="0" y="8030"/>
                    </a:cubicBezTo>
                    <a:cubicBezTo>
                      <a:pt x="0" y="12423"/>
                      <a:pt x="4688" y="16067"/>
                      <a:pt x="10715" y="16067"/>
                    </a:cubicBezTo>
                    <a:lnTo>
                      <a:pt x="975457" y="15846"/>
                    </a:lnTo>
                    <a:cubicBezTo>
                      <a:pt x="981485" y="15846"/>
                      <a:pt x="986441" y="12423"/>
                      <a:pt x="986441" y="8030"/>
                    </a:cubicBezTo>
                    <a:cubicBezTo>
                      <a:pt x="986441" y="3643"/>
                      <a:pt x="981485" y="0"/>
                      <a:pt x="975457" y="0"/>
                    </a:cubicBez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1" name="Google Shape;1291;p20"/>
              <p:cNvSpPr/>
              <p:nvPr/>
            </p:nvSpPr>
            <p:spPr>
              <a:xfrm>
                <a:off x="8671165" y="4348641"/>
                <a:ext cx="986440" cy="15845"/>
              </a:xfrm>
              <a:custGeom>
                <a:rect b="b" l="l" r="r" t="t"/>
                <a:pathLst>
                  <a:path extrusionOk="0" h="15845" w="986440">
                    <a:moveTo>
                      <a:pt x="10715" y="0"/>
                    </a:moveTo>
                    <a:cubicBezTo>
                      <a:pt x="4688" y="0"/>
                      <a:pt x="0" y="3643"/>
                      <a:pt x="0" y="8030"/>
                    </a:cubicBezTo>
                    <a:cubicBezTo>
                      <a:pt x="0" y="12417"/>
                      <a:pt x="4688" y="15846"/>
                      <a:pt x="10715" y="15846"/>
                    </a:cubicBezTo>
                    <a:lnTo>
                      <a:pt x="975457" y="15846"/>
                    </a:lnTo>
                    <a:cubicBezTo>
                      <a:pt x="981485" y="15846"/>
                      <a:pt x="986441" y="12203"/>
                      <a:pt x="986441" y="7809"/>
                    </a:cubicBezTo>
                    <a:cubicBezTo>
                      <a:pt x="986441" y="3423"/>
                      <a:pt x="981485" y="0"/>
                      <a:pt x="975457" y="0"/>
                    </a:cubicBezTo>
                    <a:lnTo>
                      <a:pt x="10715"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2" name="Google Shape;1292;p20"/>
              <p:cNvSpPr/>
              <p:nvPr/>
            </p:nvSpPr>
            <p:spPr>
              <a:xfrm>
                <a:off x="8671165" y="4493798"/>
                <a:ext cx="986440" cy="16060"/>
              </a:xfrm>
              <a:custGeom>
                <a:rect b="b" l="l" r="r" t="t"/>
                <a:pathLst>
                  <a:path extrusionOk="0" h="16060" w="986440">
                    <a:moveTo>
                      <a:pt x="10715" y="0"/>
                    </a:moveTo>
                    <a:cubicBezTo>
                      <a:pt x="4688" y="0"/>
                      <a:pt x="0" y="3643"/>
                      <a:pt x="0" y="8030"/>
                    </a:cubicBezTo>
                    <a:cubicBezTo>
                      <a:pt x="0" y="12417"/>
                      <a:pt x="4688" y="16060"/>
                      <a:pt x="10715" y="16060"/>
                    </a:cubicBezTo>
                    <a:lnTo>
                      <a:pt x="975457" y="15846"/>
                    </a:lnTo>
                    <a:cubicBezTo>
                      <a:pt x="981485" y="15846"/>
                      <a:pt x="986441" y="12417"/>
                      <a:pt x="986441" y="8030"/>
                    </a:cubicBezTo>
                    <a:cubicBezTo>
                      <a:pt x="986441" y="3643"/>
                      <a:pt x="981485" y="0"/>
                      <a:pt x="975457" y="0"/>
                    </a:cubicBezTo>
                    <a:lnTo>
                      <a:pt x="10715" y="0"/>
                    </a:ln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93" name="Google Shape;1293;p20"/>
              <p:cNvSpPr/>
              <p:nvPr/>
            </p:nvSpPr>
            <p:spPr>
              <a:xfrm>
                <a:off x="8671165" y="4639061"/>
                <a:ext cx="986440" cy="16060"/>
              </a:xfrm>
              <a:custGeom>
                <a:rect b="b" l="l" r="r" t="t"/>
                <a:pathLst>
                  <a:path extrusionOk="0" h="16060" w="986440">
                    <a:moveTo>
                      <a:pt x="975457" y="0"/>
                    </a:moveTo>
                    <a:lnTo>
                      <a:pt x="10715" y="221"/>
                    </a:lnTo>
                    <a:cubicBezTo>
                      <a:pt x="4688" y="221"/>
                      <a:pt x="0" y="3643"/>
                      <a:pt x="0" y="8030"/>
                    </a:cubicBezTo>
                    <a:cubicBezTo>
                      <a:pt x="0" y="12423"/>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43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94" name="Google Shape;1294;p20"/>
            <p:cNvSpPr/>
            <p:nvPr/>
          </p:nvSpPr>
          <p:spPr>
            <a:xfrm>
              <a:off x="9407663" y="3347032"/>
              <a:ext cx="185849" cy="440760"/>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95" name="Google Shape;1295;p20"/>
          <p:cNvGrpSpPr/>
          <p:nvPr/>
        </p:nvGrpSpPr>
        <p:grpSpPr>
          <a:xfrm rot="455082">
            <a:off x="7015495" y="-864566"/>
            <a:ext cx="5391780" cy="5053009"/>
            <a:chOff x="3942129" y="3543479"/>
            <a:chExt cx="3537132" cy="3314890"/>
          </a:xfrm>
        </p:grpSpPr>
        <p:sp>
          <p:nvSpPr>
            <p:cNvPr id="1296" name="Google Shape;1296;p20"/>
            <p:cNvSpPr/>
            <p:nvPr/>
          </p:nvSpPr>
          <p:spPr>
            <a:xfrm rot="-6799620">
              <a:off x="4513654" y="3791123"/>
              <a:ext cx="2394082" cy="2819602"/>
            </a:xfrm>
            <a:custGeom>
              <a:rect b="b" l="l" r="r" t="t"/>
              <a:pathLst>
                <a:path extrusionOk="0" h="1925002" w="1634490">
                  <a:moveTo>
                    <a:pt x="444818" y="0"/>
                  </a:moveTo>
                  <a:lnTo>
                    <a:pt x="1634490" y="338138"/>
                  </a:lnTo>
                  <a:lnTo>
                    <a:pt x="1612582" y="414338"/>
                  </a:lnTo>
                  <a:lnTo>
                    <a:pt x="1563053" y="400050"/>
                  </a:lnTo>
                  <a:cubicBezTo>
                    <a:pt x="1559243" y="384810"/>
                    <a:pt x="1546860" y="372428"/>
                    <a:pt x="1530668" y="367665"/>
                  </a:cubicBezTo>
                  <a:cubicBezTo>
                    <a:pt x="1505903" y="360997"/>
                    <a:pt x="1480185" y="375285"/>
                    <a:pt x="1472565" y="400050"/>
                  </a:cubicBezTo>
                  <a:cubicBezTo>
                    <a:pt x="1465898" y="424815"/>
                    <a:pt x="1480185" y="450533"/>
                    <a:pt x="1504950" y="458153"/>
                  </a:cubicBezTo>
                  <a:cubicBezTo>
                    <a:pt x="1521143" y="462915"/>
                    <a:pt x="1538288" y="458153"/>
                    <a:pt x="1550670" y="446722"/>
                  </a:cubicBezTo>
                  <a:lnTo>
                    <a:pt x="1600200" y="461010"/>
                  </a:lnTo>
                  <a:lnTo>
                    <a:pt x="1564005" y="587693"/>
                  </a:lnTo>
                  <a:lnTo>
                    <a:pt x="1514475" y="573405"/>
                  </a:lnTo>
                  <a:cubicBezTo>
                    <a:pt x="1510665" y="558165"/>
                    <a:pt x="1498282" y="545783"/>
                    <a:pt x="1482090" y="541020"/>
                  </a:cubicBezTo>
                  <a:cubicBezTo>
                    <a:pt x="1457325" y="534353"/>
                    <a:pt x="1431607" y="548640"/>
                    <a:pt x="1423988" y="573405"/>
                  </a:cubicBezTo>
                  <a:cubicBezTo>
                    <a:pt x="1417320" y="598170"/>
                    <a:pt x="1431607" y="623888"/>
                    <a:pt x="1456373" y="631508"/>
                  </a:cubicBezTo>
                  <a:cubicBezTo>
                    <a:pt x="1472565" y="636270"/>
                    <a:pt x="1489710" y="631508"/>
                    <a:pt x="1502093" y="620078"/>
                  </a:cubicBezTo>
                  <a:lnTo>
                    <a:pt x="1551623" y="634365"/>
                  </a:lnTo>
                  <a:lnTo>
                    <a:pt x="1515428" y="761048"/>
                  </a:lnTo>
                  <a:lnTo>
                    <a:pt x="1465898" y="746760"/>
                  </a:lnTo>
                  <a:cubicBezTo>
                    <a:pt x="1462088" y="731520"/>
                    <a:pt x="1449705" y="719138"/>
                    <a:pt x="1433513" y="714375"/>
                  </a:cubicBezTo>
                  <a:cubicBezTo>
                    <a:pt x="1408748" y="707708"/>
                    <a:pt x="1383030" y="721995"/>
                    <a:pt x="1375410" y="746760"/>
                  </a:cubicBezTo>
                  <a:cubicBezTo>
                    <a:pt x="1368743" y="771525"/>
                    <a:pt x="1383030" y="797243"/>
                    <a:pt x="1407795" y="804863"/>
                  </a:cubicBezTo>
                  <a:cubicBezTo>
                    <a:pt x="1423988" y="809625"/>
                    <a:pt x="1441132" y="804863"/>
                    <a:pt x="1453515" y="793433"/>
                  </a:cubicBezTo>
                  <a:lnTo>
                    <a:pt x="1503045" y="807720"/>
                  </a:lnTo>
                  <a:lnTo>
                    <a:pt x="1466850" y="934402"/>
                  </a:lnTo>
                  <a:lnTo>
                    <a:pt x="1417320" y="920115"/>
                  </a:lnTo>
                  <a:cubicBezTo>
                    <a:pt x="1413510" y="904875"/>
                    <a:pt x="1401128" y="892493"/>
                    <a:pt x="1384935" y="887730"/>
                  </a:cubicBezTo>
                  <a:cubicBezTo>
                    <a:pt x="1360170" y="881063"/>
                    <a:pt x="1334453" y="895350"/>
                    <a:pt x="1326832" y="920115"/>
                  </a:cubicBezTo>
                  <a:cubicBezTo>
                    <a:pt x="1320165" y="944880"/>
                    <a:pt x="1334453" y="970598"/>
                    <a:pt x="1359218" y="978218"/>
                  </a:cubicBezTo>
                  <a:cubicBezTo>
                    <a:pt x="1375410" y="982980"/>
                    <a:pt x="1392555" y="978218"/>
                    <a:pt x="1404938" y="966788"/>
                  </a:cubicBezTo>
                  <a:lnTo>
                    <a:pt x="1454468" y="981075"/>
                  </a:lnTo>
                  <a:lnTo>
                    <a:pt x="1418273" y="1107758"/>
                  </a:lnTo>
                  <a:lnTo>
                    <a:pt x="1368743" y="1093470"/>
                  </a:lnTo>
                  <a:cubicBezTo>
                    <a:pt x="1364932" y="1078230"/>
                    <a:pt x="1352550" y="1065848"/>
                    <a:pt x="1336357" y="1061085"/>
                  </a:cubicBezTo>
                  <a:cubicBezTo>
                    <a:pt x="1311593" y="1054418"/>
                    <a:pt x="1285875" y="1068705"/>
                    <a:pt x="1278255" y="1093470"/>
                  </a:cubicBezTo>
                  <a:cubicBezTo>
                    <a:pt x="1271588" y="1118235"/>
                    <a:pt x="1285875" y="1143953"/>
                    <a:pt x="1310640" y="1151573"/>
                  </a:cubicBezTo>
                  <a:cubicBezTo>
                    <a:pt x="1326832" y="1156335"/>
                    <a:pt x="1343978" y="1151573"/>
                    <a:pt x="1356360" y="1140143"/>
                  </a:cubicBezTo>
                  <a:lnTo>
                    <a:pt x="1405890" y="1154430"/>
                  </a:lnTo>
                  <a:lnTo>
                    <a:pt x="1369695" y="1281113"/>
                  </a:lnTo>
                  <a:lnTo>
                    <a:pt x="1320165" y="1266825"/>
                  </a:lnTo>
                  <a:cubicBezTo>
                    <a:pt x="1316355" y="1251585"/>
                    <a:pt x="1303973" y="1239203"/>
                    <a:pt x="1287780" y="1234440"/>
                  </a:cubicBezTo>
                  <a:cubicBezTo>
                    <a:pt x="1263015" y="1227773"/>
                    <a:pt x="1237298" y="1242060"/>
                    <a:pt x="1229678" y="1266825"/>
                  </a:cubicBezTo>
                  <a:cubicBezTo>
                    <a:pt x="1223010" y="1291590"/>
                    <a:pt x="1237298" y="1317308"/>
                    <a:pt x="1262063" y="1324928"/>
                  </a:cubicBezTo>
                  <a:cubicBezTo>
                    <a:pt x="1278255" y="1329690"/>
                    <a:pt x="1295400" y="1324928"/>
                    <a:pt x="1307782" y="1313498"/>
                  </a:cubicBezTo>
                  <a:lnTo>
                    <a:pt x="1357313" y="1327785"/>
                  </a:lnTo>
                  <a:lnTo>
                    <a:pt x="1321118" y="1454468"/>
                  </a:lnTo>
                  <a:lnTo>
                    <a:pt x="1271588" y="1440180"/>
                  </a:lnTo>
                  <a:cubicBezTo>
                    <a:pt x="1267778" y="1424940"/>
                    <a:pt x="1255395" y="1412558"/>
                    <a:pt x="1239203" y="1407795"/>
                  </a:cubicBezTo>
                  <a:cubicBezTo>
                    <a:pt x="1214438" y="1401128"/>
                    <a:pt x="1188720" y="1415415"/>
                    <a:pt x="1181100" y="1440180"/>
                  </a:cubicBezTo>
                  <a:cubicBezTo>
                    <a:pt x="1174432" y="1464945"/>
                    <a:pt x="1188720" y="1490663"/>
                    <a:pt x="1213485" y="1498283"/>
                  </a:cubicBezTo>
                  <a:cubicBezTo>
                    <a:pt x="1229678" y="1503045"/>
                    <a:pt x="1246823" y="1498283"/>
                    <a:pt x="1259205" y="1486853"/>
                  </a:cubicBezTo>
                  <a:lnTo>
                    <a:pt x="1308735" y="1501140"/>
                  </a:lnTo>
                  <a:lnTo>
                    <a:pt x="1272540" y="1627823"/>
                  </a:lnTo>
                  <a:lnTo>
                    <a:pt x="1223010" y="1613535"/>
                  </a:lnTo>
                  <a:cubicBezTo>
                    <a:pt x="1219200" y="1598295"/>
                    <a:pt x="1206818" y="1585913"/>
                    <a:pt x="1190625" y="1581150"/>
                  </a:cubicBezTo>
                  <a:cubicBezTo>
                    <a:pt x="1165860" y="1574483"/>
                    <a:pt x="1140143" y="1588770"/>
                    <a:pt x="1132523" y="1613535"/>
                  </a:cubicBezTo>
                  <a:cubicBezTo>
                    <a:pt x="1125855" y="1638300"/>
                    <a:pt x="1140143" y="1664018"/>
                    <a:pt x="1164907" y="1671638"/>
                  </a:cubicBezTo>
                  <a:cubicBezTo>
                    <a:pt x="1181100" y="1676400"/>
                    <a:pt x="1198245" y="1671638"/>
                    <a:pt x="1210628" y="1660208"/>
                  </a:cubicBezTo>
                  <a:lnTo>
                    <a:pt x="1260157" y="1674495"/>
                  </a:lnTo>
                  <a:lnTo>
                    <a:pt x="1223963" y="1801178"/>
                  </a:lnTo>
                  <a:lnTo>
                    <a:pt x="1174432" y="1786890"/>
                  </a:lnTo>
                  <a:cubicBezTo>
                    <a:pt x="1170623" y="1771650"/>
                    <a:pt x="1158240" y="1759268"/>
                    <a:pt x="1142048" y="1754505"/>
                  </a:cubicBezTo>
                  <a:cubicBezTo>
                    <a:pt x="1117282" y="1747838"/>
                    <a:pt x="1091565" y="1762125"/>
                    <a:pt x="1083945" y="1786890"/>
                  </a:cubicBezTo>
                  <a:cubicBezTo>
                    <a:pt x="1077278" y="1811655"/>
                    <a:pt x="1091565" y="1837373"/>
                    <a:pt x="1116330" y="1844993"/>
                  </a:cubicBezTo>
                  <a:cubicBezTo>
                    <a:pt x="1132523" y="1849755"/>
                    <a:pt x="1149668" y="1844993"/>
                    <a:pt x="1162050" y="1833563"/>
                  </a:cubicBezTo>
                  <a:lnTo>
                    <a:pt x="1211580" y="1847850"/>
                  </a:lnTo>
                  <a:lnTo>
                    <a:pt x="1189673" y="1925003"/>
                  </a:lnTo>
                  <a:lnTo>
                    <a:pt x="0" y="1586865"/>
                  </a:lnTo>
                  <a:lnTo>
                    <a:pt x="444818" y="0"/>
                  </a:lnTo>
                  <a:close/>
                </a:path>
              </a:pathLst>
            </a:custGeom>
            <a:solidFill>
              <a:srgbClr val="FFFFFF"/>
            </a:solidFill>
            <a:ln>
              <a:noFill/>
            </a:ln>
            <a:effectLst>
              <a:outerShdw blurRad="57150" rotWithShape="0" algn="bl" dir="5400000" dist="1905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297" name="Google Shape;1297;p20"/>
            <p:cNvGrpSpPr/>
            <p:nvPr/>
          </p:nvGrpSpPr>
          <p:grpSpPr>
            <a:xfrm>
              <a:off x="4546676" y="4577199"/>
              <a:ext cx="2328019" cy="1406795"/>
              <a:chOff x="9823764" y="5512799"/>
              <a:chExt cx="2328019" cy="1406795"/>
            </a:xfrm>
          </p:grpSpPr>
          <p:sp>
            <p:nvSpPr>
              <p:cNvPr id="1298" name="Google Shape;1298;p20"/>
              <p:cNvSpPr/>
              <p:nvPr/>
            </p:nvSpPr>
            <p:spPr>
              <a:xfrm rot="-471199">
                <a:off x="9847396" y="5881961"/>
                <a:ext cx="2180934" cy="7860"/>
              </a:xfrm>
              <a:custGeom>
                <a:rect b="b" l="l" r="r" t="t"/>
                <a:pathLst>
                  <a:path extrusionOk="0" h="11429" w="3311080">
                    <a:moveTo>
                      <a:pt x="0" y="11430"/>
                    </a:moveTo>
                    <a:lnTo>
                      <a:pt x="3311081"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9" name="Google Shape;1299;p20"/>
              <p:cNvSpPr/>
              <p:nvPr/>
            </p:nvSpPr>
            <p:spPr>
              <a:xfrm rot="-471199">
                <a:off x="9913943" y="6322371"/>
                <a:ext cx="2180934" cy="7860"/>
              </a:xfrm>
              <a:custGeom>
                <a:rect b="b" l="l" r="r" t="t"/>
                <a:pathLst>
                  <a:path extrusionOk="0" h="11429" w="3311080">
                    <a:moveTo>
                      <a:pt x="0" y="11430"/>
                    </a:moveTo>
                    <a:lnTo>
                      <a:pt x="3311081"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0" name="Google Shape;1300;p20"/>
              <p:cNvSpPr/>
              <p:nvPr/>
            </p:nvSpPr>
            <p:spPr>
              <a:xfrm rot="-471199">
                <a:off x="9980490" y="6762780"/>
                <a:ext cx="2180934" cy="7860"/>
              </a:xfrm>
              <a:custGeom>
                <a:rect b="b" l="l" r="r" t="t"/>
                <a:pathLst>
                  <a:path extrusionOk="0" h="11429" w="3311080">
                    <a:moveTo>
                      <a:pt x="0" y="11430"/>
                    </a:moveTo>
                    <a:lnTo>
                      <a:pt x="3311081"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1" name="Google Shape;1301;p20"/>
              <p:cNvSpPr/>
              <p:nvPr/>
            </p:nvSpPr>
            <p:spPr>
              <a:xfrm rot="-471199">
                <a:off x="9880669" y="6102164"/>
                <a:ext cx="2180934" cy="7864"/>
              </a:xfrm>
              <a:custGeom>
                <a:rect b="b" l="l" r="r" t="t"/>
                <a:pathLst>
                  <a:path extrusionOk="0" h="11436" w="3311080">
                    <a:moveTo>
                      <a:pt x="0" y="11437"/>
                    </a:moveTo>
                    <a:lnTo>
                      <a:pt x="3311081"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2" name="Google Shape;1302;p20"/>
              <p:cNvSpPr/>
              <p:nvPr/>
            </p:nvSpPr>
            <p:spPr>
              <a:xfrm rot="-471199">
                <a:off x="9814122" y="5661754"/>
                <a:ext cx="2180934" cy="7860"/>
              </a:xfrm>
              <a:custGeom>
                <a:rect b="b" l="l" r="r" t="t"/>
                <a:pathLst>
                  <a:path extrusionOk="0" h="11429" w="3311080">
                    <a:moveTo>
                      <a:pt x="0" y="11430"/>
                    </a:moveTo>
                    <a:lnTo>
                      <a:pt x="3311081"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3" name="Google Shape;1303;p20"/>
              <p:cNvSpPr/>
              <p:nvPr/>
            </p:nvSpPr>
            <p:spPr>
              <a:xfrm rot="-471199">
                <a:off x="9947217" y="6542578"/>
                <a:ext cx="2180934" cy="7860"/>
              </a:xfrm>
              <a:custGeom>
                <a:rect b="b" l="l" r="r" t="t"/>
                <a:pathLst>
                  <a:path extrusionOk="0" h="11429" w="3311080">
                    <a:moveTo>
                      <a:pt x="0" y="11430"/>
                    </a:moveTo>
                    <a:lnTo>
                      <a:pt x="3311081" y="0"/>
                    </a:lnTo>
                  </a:path>
                </a:pathLst>
              </a:custGeom>
              <a:noFill/>
              <a:ln cap="flat" cmpd="sng" w="952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304" name="Google Shape;1304;p20"/>
          <p:cNvSpPr txBox="1"/>
          <p:nvPr/>
        </p:nvSpPr>
        <p:spPr>
          <a:xfrm>
            <a:off x="5537725" y="696675"/>
            <a:ext cx="1866000" cy="3609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1700">
                <a:solidFill>
                  <a:schemeClr val="dk2"/>
                </a:solidFill>
                <a:latin typeface="Courier Prime"/>
                <a:ea typeface="Courier Prime"/>
                <a:cs typeface="Courier Prime"/>
                <a:sym typeface="Courier Prime"/>
              </a:rPr>
              <a:t>BOOK TITLE:</a:t>
            </a:r>
            <a:endParaRPr b="1" sz="1700">
              <a:solidFill>
                <a:schemeClr val="dk2"/>
              </a:solidFill>
              <a:latin typeface="Courier Prime"/>
              <a:ea typeface="Courier Prime"/>
              <a:cs typeface="Courier Prime"/>
              <a:sym typeface="Courier Prime"/>
            </a:endParaRPr>
          </a:p>
        </p:txBody>
      </p:sp>
      <p:sp>
        <p:nvSpPr>
          <p:cNvPr id="1305" name="Google Shape;1305;p20"/>
          <p:cNvSpPr txBox="1"/>
          <p:nvPr/>
        </p:nvSpPr>
        <p:spPr>
          <a:xfrm>
            <a:off x="5537725" y="1901200"/>
            <a:ext cx="1866000" cy="3609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1700">
                <a:solidFill>
                  <a:schemeClr val="dk2"/>
                </a:solidFill>
                <a:latin typeface="Courier Prime"/>
                <a:ea typeface="Courier Prime"/>
                <a:cs typeface="Courier Prime"/>
                <a:sym typeface="Courier Prime"/>
              </a:rPr>
              <a:t>AUTHOR:</a:t>
            </a:r>
            <a:endParaRPr b="1" sz="1700">
              <a:solidFill>
                <a:schemeClr val="dk2"/>
              </a:solidFill>
              <a:latin typeface="Courier Prime"/>
              <a:ea typeface="Courier Prime"/>
              <a:cs typeface="Courier Prime"/>
              <a:sym typeface="Courier Prime"/>
            </a:endParaRPr>
          </a:p>
        </p:txBody>
      </p:sp>
      <p:sp>
        <p:nvSpPr>
          <p:cNvPr id="1306" name="Google Shape;1306;p20"/>
          <p:cNvSpPr txBox="1"/>
          <p:nvPr/>
        </p:nvSpPr>
        <p:spPr>
          <a:xfrm>
            <a:off x="587775" y="4434840"/>
            <a:ext cx="1724100" cy="6066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1700">
                <a:solidFill>
                  <a:schemeClr val="dk2"/>
                </a:solidFill>
                <a:latin typeface="Courier Prime"/>
                <a:ea typeface="Courier Prime"/>
                <a:cs typeface="Courier Prime"/>
                <a:sym typeface="Courier Prime"/>
              </a:rPr>
              <a:t>FAVORITE QUOTE:</a:t>
            </a:r>
            <a:endParaRPr b="1" sz="1700">
              <a:solidFill>
                <a:schemeClr val="dk2"/>
              </a:solidFill>
              <a:latin typeface="Courier Prime"/>
              <a:ea typeface="Courier Prime"/>
              <a:cs typeface="Courier Prime"/>
              <a:sym typeface="Courier Prime"/>
            </a:endParaRPr>
          </a:p>
        </p:txBody>
      </p:sp>
      <p:sp>
        <p:nvSpPr>
          <p:cNvPr id="1307" name="Google Shape;1307;p20"/>
          <p:cNvSpPr txBox="1"/>
          <p:nvPr/>
        </p:nvSpPr>
        <p:spPr>
          <a:xfrm>
            <a:off x="3469950" y="3068100"/>
            <a:ext cx="4002300" cy="3609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1700">
                <a:solidFill>
                  <a:schemeClr val="dk2"/>
                </a:solidFill>
                <a:latin typeface="Courier Prime"/>
                <a:ea typeface="Courier Prime"/>
                <a:cs typeface="Courier Prime"/>
                <a:sym typeface="Courier Prime"/>
              </a:rPr>
              <a:t>WHAT WAS THE BOOK ABOUT:</a:t>
            </a:r>
            <a:endParaRPr b="1" sz="1700">
              <a:solidFill>
                <a:schemeClr val="dk2"/>
              </a:solidFill>
              <a:latin typeface="Courier Prime"/>
              <a:ea typeface="Courier Prime"/>
              <a:cs typeface="Courier Prime"/>
              <a:sym typeface="Courier Prime"/>
            </a:endParaRPr>
          </a:p>
        </p:txBody>
      </p:sp>
      <p:grpSp>
        <p:nvGrpSpPr>
          <p:cNvPr id="1308" name="Google Shape;1308;p20"/>
          <p:cNvGrpSpPr/>
          <p:nvPr/>
        </p:nvGrpSpPr>
        <p:grpSpPr>
          <a:xfrm rot="7412907">
            <a:off x="356447" y="2717820"/>
            <a:ext cx="475621" cy="1717681"/>
            <a:chOff x="1725445" y="2521959"/>
            <a:chExt cx="536534" cy="1937666"/>
          </a:xfrm>
        </p:grpSpPr>
        <p:sp>
          <p:nvSpPr>
            <p:cNvPr id="1309" name="Google Shape;1309;p20"/>
            <p:cNvSpPr/>
            <p:nvPr/>
          </p:nvSpPr>
          <p:spPr>
            <a:xfrm rot="-5400000">
              <a:off x="1024414" y="3222990"/>
              <a:ext cx="1937666" cy="535604"/>
            </a:xfrm>
            <a:custGeom>
              <a:rect b="b" l="l" r="r" t="t"/>
              <a:pathLst>
                <a:path extrusionOk="0" h="1477528" w="5345286">
                  <a:moveTo>
                    <a:pt x="2669417" y="1476421"/>
                  </a:moveTo>
                  <a:cubicBezTo>
                    <a:pt x="1810167" y="1476421"/>
                    <a:pt x="950917" y="1476678"/>
                    <a:pt x="91667" y="1477183"/>
                  </a:cubicBezTo>
                  <a:cubicBezTo>
                    <a:pt x="26610" y="1477183"/>
                    <a:pt x="-4251" y="1475850"/>
                    <a:pt x="13372" y="1389458"/>
                  </a:cubicBezTo>
                  <a:cubicBezTo>
                    <a:pt x="34898" y="1284016"/>
                    <a:pt x="79570" y="1174860"/>
                    <a:pt x="8514" y="1062370"/>
                  </a:cubicBezTo>
                  <a:cubicBezTo>
                    <a:pt x="-23110" y="1012173"/>
                    <a:pt x="22992" y="942926"/>
                    <a:pt x="22992" y="880632"/>
                  </a:cubicBezTo>
                  <a:cubicBezTo>
                    <a:pt x="22992" y="758236"/>
                    <a:pt x="14513" y="637364"/>
                    <a:pt x="56139" y="514872"/>
                  </a:cubicBezTo>
                  <a:cubicBezTo>
                    <a:pt x="82618" y="436958"/>
                    <a:pt x="32994" y="348375"/>
                    <a:pt x="14134" y="266461"/>
                  </a:cubicBezTo>
                  <a:cubicBezTo>
                    <a:pt x="-6060" y="178545"/>
                    <a:pt x="55662" y="107869"/>
                    <a:pt x="42709" y="24049"/>
                  </a:cubicBezTo>
                  <a:cubicBezTo>
                    <a:pt x="38898" y="-335"/>
                    <a:pt x="73854" y="237"/>
                    <a:pt x="94811" y="-49"/>
                  </a:cubicBezTo>
                  <a:cubicBezTo>
                    <a:pt x="148626" y="-716"/>
                    <a:pt x="202537" y="-49"/>
                    <a:pt x="256736" y="-49"/>
                  </a:cubicBezTo>
                  <a:cubicBezTo>
                    <a:pt x="1889034" y="-49"/>
                    <a:pt x="3521334" y="-49"/>
                    <a:pt x="5153632" y="-49"/>
                  </a:cubicBezTo>
                  <a:cubicBezTo>
                    <a:pt x="5274030" y="-49"/>
                    <a:pt x="5277457" y="4809"/>
                    <a:pt x="5241453" y="116156"/>
                  </a:cubicBezTo>
                  <a:cubicBezTo>
                    <a:pt x="5215926" y="194356"/>
                    <a:pt x="5217449" y="270937"/>
                    <a:pt x="5254598" y="343422"/>
                  </a:cubicBezTo>
                  <a:cubicBezTo>
                    <a:pt x="5289650" y="412003"/>
                    <a:pt x="5304128" y="482773"/>
                    <a:pt x="5273648" y="552972"/>
                  </a:cubicBezTo>
                  <a:cubicBezTo>
                    <a:pt x="5236690" y="638697"/>
                    <a:pt x="5256503" y="720803"/>
                    <a:pt x="5271076" y="804813"/>
                  </a:cubicBezTo>
                  <a:cubicBezTo>
                    <a:pt x="5276602" y="836817"/>
                    <a:pt x="5284220" y="870822"/>
                    <a:pt x="5269458" y="900063"/>
                  </a:cubicBezTo>
                  <a:cubicBezTo>
                    <a:pt x="5235834" y="967405"/>
                    <a:pt x="5231358" y="1027317"/>
                    <a:pt x="5293745" y="1081515"/>
                  </a:cubicBezTo>
                  <a:cubicBezTo>
                    <a:pt x="5312225" y="1097707"/>
                    <a:pt x="5305842" y="1120758"/>
                    <a:pt x="5296317" y="1141617"/>
                  </a:cubicBezTo>
                  <a:cubicBezTo>
                    <a:pt x="5265647" y="1208292"/>
                    <a:pt x="5270695" y="1271348"/>
                    <a:pt x="5315367" y="1331641"/>
                  </a:cubicBezTo>
                  <a:cubicBezTo>
                    <a:pt x="5325178" y="1347796"/>
                    <a:pt x="5331845" y="1365617"/>
                    <a:pt x="5335179" y="1384219"/>
                  </a:cubicBezTo>
                  <a:cubicBezTo>
                    <a:pt x="5354229" y="1457276"/>
                    <a:pt x="5339561" y="1476136"/>
                    <a:pt x="5263551" y="1476326"/>
                  </a:cubicBezTo>
                  <a:cubicBezTo>
                    <a:pt x="5045334" y="1476897"/>
                    <a:pt x="4827211" y="1476897"/>
                    <a:pt x="4608994" y="1476326"/>
                  </a:cubicBezTo>
                  <a:lnTo>
                    <a:pt x="2669703" y="1476326"/>
                  </a:lnTo>
                  <a:close/>
                </a:path>
              </a:pathLst>
            </a:custGeom>
            <a:solidFill>
              <a:schemeClr val="accent4"/>
            </a:solidFill>
            <a:ln>
              <a:noFill/>
            </a:ln>
            <a:effectLst>
              <a:outerShdw blurRad="42863" rotWithShape="0" algn="bl" dist="19050">
                <a:srgbClr val="000000">
                  <a:alpha val="2078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10" name="Google Shape;1310;p20"/>
            <p:cNvSpPr/>
            <p:nvPr/>
          </p:nvSpPr>
          <p:spPr>
            <a:xfrm rot="10800000">
              <a:off x="1725492" y="2527395"/>
              <a:ext cx="536487" cy="1923428"/>
            </a:xfrm>
            <a:custGeom>
              <a:rect b="b" l="l" r="r" t="t"/>
              <a:pathLst>
                <a:path extrusionOk="0" h="1416890" w="395202">
                  <a:moveTo>
                    <a:pt x="145726" y="1242542"/>
                  </a:moveTo>
                  <a:lnTo>
                    <a:pt x="64671" y="1242542"/>
                  </a:lnTo>
                  <a:lnTo>
                    <a:pt x="64671" y="1331058"/>
                  </a:lnTo>
                  <a:lnTo>
                    <a:pt x="145726" y="1331058"/>
                  </a:lnTo>
                  <a:close/>
                  <a:moveTo>
                    <a:pt x="145726" y="1146344"/>
                  </a:moveTo>
                  <a:lnTo>
                    <a:pt x="64671" y="1146344"/>
                  </a:lnTo>
                  <a:lnTo>
                    <a:pt x="64671" y="1234859"/>
                  </a:lnTo>
                  <a:lnTo>
                    <a:pt x="145726" y="1234859"/>
                  </a:lnTo>
                  <a:close/>
                  <a:moveTo>
                    <a:pt x="145726" y="1050145"/>
                  </a:moveTo>
                  <a:lnTo>
                    <a:pt x="64671" y="1050145"/>
                  </a:lnTo>
                  <a:lnTo>
                    <a:pt x="64671" y="1138661"/>
                  </a:lnTo>
                  <a:lnTo>
                    <a:pt x="145726" y="1138661"/>
                  </a:lnTo>
                  <a:close/>
                  <a:moveTo>
                    <a:pt x="145726" y="953947"/>
                  </a:moveTo>
                  <a:lnTo>
                    <a:pt x="64671" y="953947"/>
                  </a:lnTo>
                  <a:lnTo>
                    <a:pt x="64671" y="1042463"/>
                  </a:lnTo>
                  <a:lnTo>
                    <a:pt x="145726" y="1042463"/>
                  </a:lnTo>
                  <a:close/>
                  <a:moveTo>
                    <a:pt x="145726" y="857749"/>
                  </a:moveTo>
                  <a:lnTo>
                    <a:pt x="64671" y="857749"/>
                  </a:lnTo>
                  <a:lnTo>
                    <a:pt x="64671" y="946264"/>
                  </a:lnTo>
                  <a:lnTo>
                    <a:pt x="145726" y="946264"/>
                  </a:lnTo>
                  <a:close/>
                  <a:moveTo>
                    <a:pt x="145726" y="761550"/>
                  </a:moveTo>
                  <a:lnTo>
                    <a:pt x="64671" y="761550"/>
                  </a:lnTo>
                  <a:lnTo>
                    <a:pt x="64671" y="850066"/>
                  </a:lnTo>
                  <a:lnTo>
                    <a:pt x="145726" y="850066"/>
                  </a:lnTo>
                  <a:close/>
                  <a:moveTo>
                    <a:pt x="145726" y="665352"/>
                  </a:moveTo>
                  <a:lnTo>
                    <a:pt x="64671" y="665352"/>
                  </a:lnTo>
                  <a:lnTo>
                    <a:pt x="64671" y="753868"/>
                  </a:lnTo>
                  <a:lnTo>
                    <a:pt x="145726" y="753868"/>
                  </a:lnTo>
                  <a:close/>
                  <a:moveTo>
                    <a:pt x="145726" y="569155"/>
                  </a:moveTo>
                  <a:lnTo>
                    <a:pt x="64671" y="569155"/>
                  </a:lnTo>
                  <a:lnTo>
                    <a:pt x="64671" y="657669"/>
                  </a:lnTo>
                  <a:lnTo>
                    <a:pt x="145726" y="657669"/>
                  </a:lnTo>
                  <a:close/>
                  <a:moveTo>
                    <a:pt x="145726" y="472956"/>
                  </a:moveTo>
                  <a:lnTo>
                    <a:pt x="64671" y="472956"/>
                  </a:lnTo>
                  <a:lnTo>
                    <a:pt x="64671" y="561472"/>
                  </a:lnTo>
                  <a:lnTo>
                    <a:pt x="145726" y="561472"/>
                  </a:lnTo>
                  <a:close/>
                  <a:moveTo>
                    <a:pt x="145726" y="376758"/>
                  </a:moveTo>
                  <a:lnTo>
                    <a:pt x="64671" y="376758"/>
                  </a:lnTo>
                  <a:lnTo>
                    <a:pt x="64671" y="465274"/>
                  </a:lnTo>
                  <a:lnTo>
                    <a:pt x="145726" y="465274"/>
                  </a:lnTo>
                  <a:close/>
                  <a:moveTo>
                    <a:pt x="145727" y="280560"/>
                  </a:moveTo>
                  <a:lnTo>
                    <a:pt x="64671" y="280560"/>
                  </a:lnTo>
                  <a:lnTo>
                    <a:pt x="64671" y="369075"/>
                  </a:lnTo>
                  <a:lnTo>
                    <a:pt x="145726" y="369075"/>
                  </a:lnTo>
                  <a:close/>
                  <a:moveTo>
                    <a:pt x="145727" y="184362"/>
                  </a:moveTo>
                  <a:lnTo>
                    <a:pt x="64671" y="184362"/>
                  </a:lnTo>
                  <a:lnTo>
                    <a:pt x="64671" y="272877"/>
                  </a:lnTo>
                  <a:lnTo>
                    <a:pt x="145727" y="272877"/>
                  </a:lnTo>
                  <a:close/>
                  <a:moveTo>
                    <a:pt x="145727" y="88163"/>
                  </a:moveTo>
                  <a:lnTo>
                    <a:pt x="64671" y="88163"/>
                  </a:lnTo>
                  <a:lnTo>
                    <a:pt x="64671" y="176678"/>
                  </a:lnTo>
                  <a:lnTo>
                    <a:pt x="145727" y="176678"/>
                  </a:lnTo>
                  <a:close/>
                  <a:moveTo>
                    <a:pt x="234464" y="1242542"/>
                  </a:moveTo>
                  <a:lnTo>
                    <a:pt x="153409" y="1242542"/>
                  </a:lnTo>
                  <a:lnTo>
                    <a:pt x="153409" y="1331058"/>
                  </a:lnTo>
                  <a:lnTo>
                    <a:pt x="234464" y="1331058"/>
                  </a:lnTo>
                  <a:close/>
                  <a:moveTo>
                    <a:pt x="234464" y="1146344"/>
                  </a:moveTo>
                  <a:lnTo>
                    <a:pt x="153409" y="1146344"/>
                  </a:lnTo>
                  <a:lnTo>
                    <a:pt x="153409" y="1234859"/>
                  </a:lnTo>
                  <a:lnTo>
                    <a:pt x="234464" y="1234859"/>
                  </a:lnTo>
                  <a:close/>
                  <a:moveTo>
                    <a:pt x="234464" y="1050145"/>
                  </a:moveTo>
                  <a:lnTo>
                    <a:pt x="153409" y="1050145"/>
                  </a:lnTo>
                  <a:lnTo>
                    <a:pt x="153409" y="1138661"/>
                  </a:lnTo>
                  <a:lnTo>
                    <a:pt x="234464" y="1138661"/>
                  </a:lnTo>
                  <a:close/>
                  <a:moveTo>
                    <a:pt x="234464" y="953947"/>
                  </a:moveTo>
                  <a:lnTo>
                    <a:pt x="153409" y="953947"/>
                  </a:lnTo>
                  <a:lnTo>
                    <a:pt x="153409" y="1042463"/>
                  </a:lnTo>
                  <a:lnTo>
                    <a:pt x="234464" y="1042463"/>
                  </a:lnTo>
                  <a:close/>
                  <a:moveTo>
                    <a:pt x="234464" y="857749"/>
                  </a:moveTo>
                  <a:lnTo>
                    <a:pt x="153409" y="857749"/>
                  </a:lnTo>
                  <a:lnTo>
                    <a:pt x="153409" y="946264"/>
                  </a:lnTo>
                  <a:lnTo>
                    <a:pt x="234464" y="946264"/>
                  </a:lnTo>
                  <a:close/>
                  <a:moveTo>
                    <a:pt x="234464" y="761550"/>
                  </a:moveTo>
                  <a:lnTo>
                    <a:pt x="153409" y="761550"/>
                  </a:lnTo>
                  <a:lnTo>
                    <a:pt x="153409" y="850066"/>
                  </a:lnTo>
                  <a:lnTo>
                    <a:pt x="234464" y="850066"/>
                  </a:lnTo>
                  <a:close/>
                  <a:moveTo>
                    <a:pt x="234464" y="665352"/>
                  </a:moveTo>
                  <a:lnTo>
                    <a:pt x="153409" y="665352"/>
                  </a:lnTo>
                  <a:lnTo>
                    <a:pt x="153409" y="753868"/>
                  </a:lnTo>
                  <a:lnTo>
                    <a:pt x="234464" y="753868"/>
                  </a:lnTo>
                  <a:close/>
                  <a:moveTo>
                    <a:pt x="234464" y="569155"/>
                  </a:moveTo>
                  <a:lnTo>
                    <a:pt x="153409" y="569155"/>
                  </a:lnTo>
                  <a:lnTo>
                    <a:pt x="153409" y="657669"/>
                  </a:lnTo>
                  <a:lnTo>
                    <a:pt x="234464" y="657669"/>
                  </a:lnTo>
                  <a:close/>
                  <a:moveTo>
                    <a:pt x="234464" y="472956"/>
                  </a:moveTo>
                  <a:lnTo>
                    <a:pt x="153409" y="472956"/>
                  </a:lnTo>
                  <a:lnTo>
                    <a:pt x="153409" y="561472"/>
                  </a:lnTo>
                  <a:lnTo>
                    <a:pt x="234464" y="561472"/>
                  </a:lnTo>
                  <a:close/>
                  <a:moveTo>
                    <a:pt x="234464" y="376758"/>
                  </a:moveTo>
                  <a:lnTo>
                    <a:pt x="153409" y="376758"/>
                  </a:lnTo>
                  <a:lnTo>
                    <a:pt x="153409" y="465274"/>
                  </a:lnTo>
                  <a:lnTo>
                    <a:pt x="234464" y="465274"/>
                  </a:lnTo>
                  <a:close/>
                  <a:moveTo>
                    <a:pt x="234464" y="280560"/>
                  </a:moveTo>
                  <a:lnTo>
                    <a:pt x="153409" y="280560"/>
                  </a:lnTo>
                  <a:lnTo>
                    <a:pt x="153409" y="369075"/>
                  </a:lnTo>
                  <a:lnTo>
                    <a:pt x="234464" y="369075"/>
                  </a:lnTo>
                  <a:close/>
                  <a:moveTo>
                    <a:pt x="234464" y="184362"/>
                  </a:moveTo>
                  <a:lnTo>
                    <a:pt x="153409" y="184362"/>
                  </a:lnTo>
                  <a:lnTo>
                    <a:pt x="153409" y="272877"/>
                  </a:lnTo>
                  <a:lnTo>
                    <a:pt x="234464" y="272877"/>
                  </a:lnTo>
                  <a:close/>
                  <a:moveTo>
                    <a:pt x="234464" y="88163"/>
                  </a:moveTo>
                  <a:lnTo>
                    <a:pt x="153409" y="88163"/>
                  </a:lnTo>
                  <a:lnTo>
                    <a:pt x="153409" y="176678"/>
                  </a:lnTo>
                  <a:lnTo>
                    <a:pt x="234464" y="176678"/>
                  </a:lnTo>
                  <a:close/>
                  <a:moveTo>
                    <a:pt x="323202" y="1242542"/>
                  </a:moveTo>
                  <a:lnTo>
                    <a:pt x="242147" y="1242542"/>
                  </a:lnTo>
                  <a:lnTo>
                    <a:pt x="242147" y="1331058"/>
                  </a:lnTo>
                  <a:lnTo>
                    <a:pt x="323202" y="1331058"/>
                  </a:lnTo>
                  <a:close/>
                  <a:moveTo>
                    <a:pt x="323202" y="1146344"/>
                  </a:moveTo>
                  <a:lnTo>
                    <a:pt x="242147" y="1146344"/>
                  </a:lnTo>
                  <a:lnTo>
                    <a:pt x="242147" y="1234859"/>
                  </a:lnTo>
                  <a:lnTo>
                    <a:pt x="323202" y="1234859"/>
                  </a:lnTo>
                  <a:close/>
                  <a:moveTo>
                    <a:pt x="323202" y="1050145"/>
                  </a:moveTo>
                  <a:lnTo>
                    <a:pt x="242147" y="1050145"/>
                  </a:lnTo>
                  <a:lnTo>
                    <a:pt x="242147" y="1138661"/>
                  </a:lnTo>
                  <a:lnTo>
                    <a:pt x="323202" y="1138661"/>
                  </a:lnTo>
                  <a:close/>
                  <a:moveTo>
                    <a:pt x="323202" y="953947"/>
                  </a:moveTo>
                  <a:lnTo>
                    <a:pt x="242147" y="953947"/>
                  </a:lnTo>
                  <a:lnTo>
                    <a:pt x="242147" y="1042463"/>
                  </a:lnTo>
                  <a:lnTo>
                    <a:pt x="323202" y="1042463"/>
                  </a:lnTo>
                  <a:close/>
                  <a:moveTo>
                    <a:pt x="323202" y="857749"/>
                  </a:moveTo>
                  <a:lnTo>
                    <a:pt x="242147" y="857749"/>
                  </a:lnTo>
                  <a:lnTo>
                    <a:pt x="242147" y="946264"/>
                  </a:lnTo>
                  <a:lnTo>
                    <a:pt x="323202" y="946264"/>
                  </a:lnTo>
                  <a:close/>
                  <a:moveTo>
                    <a:pt x="323202" y="761550"/>
                  </a:moveTo>
                  <a:lnTo>
                    <a:pt x="242147" y="761550"/>
                  </a:lnTo>
                  <a:lnTo>
                    <a:pt x="242147" y="850066"/>
                  </a:lnTo>
                  <a:lnTo>
                    <a:pt x="323202" y="850066"/>
                  </a:lnTo>
                  <a:close/>
                  <a:moveTo>
                    <a:pt x="323202" y="665352"/>
                  </a:moveTo>
                  <a:lnTo>
                    <a:pt x="242147" y="665352"/>
                  </a:lnTo>
                  <a:lnTo>
                    <a:pt x="242147" y="753868"/>
                  </a:lnTo>
                  <a:lnTo>
                    <a:pt x="323202" y="753868"/>
                  </a:lnTo>
                  <a:close/>
                  <a:moveTo>
                    <a:pt x="323202" y="569155"/>
                  </a:moveTo>
                  <a:lnTo>
                    <a:pt x="242147" y="569155"/>
                  </a:lnTo>
                  <a:lnTo>
                    <a:pt x="242147" y="657669"/>
                  </a:lnTo>
                  <a:lnTo>
                    <a:pt x="323202" y="657669"/>
                  </a:lnTo>
                  <a:close/>
                  <a:moveTo>
                    <a:pt x="323202" y="472956"/>
                  </a:moveTo>
                  <a:lnTo>
                    <a:pt x="242147" y="472956"/>
                  </a:lnTo>
                  <a:lnTo>
                    <a:pt x="242147" y="561472"/>
                  </a:lnTo>
                  <a:lnTo>
                    <a:pt x="323202" y="561472"/>
                  </a:lnTo>
                  <a:close/>
                  <a:moveTo>
                    <a:pt x="323202" y="376758"/>
                  </a:moveTo>
                  <a:lnTo>
                    <a:pt x="242147" y="376758"/>
                  </a:lnTo>
                  <a:lnTo>
                    <a:pt x="242147" y="465274"/>
                  </a:lnTo>
                  <a:lnTo>
                    <a:pt x="323202" y="465274"/>
                  </a:lnTo>
                  <a:close/>
                  <a:moveTo>
                    <a:pt x="323203" y="280560"/>
                  </a:moveTo>
                  <a:lnTo>
                    <a:pt x="242147" y="280560"/>
                  </a:lnTo>
                  <a:lnTo>
                    <a:pt x="242147" y="369075"/>
                  </a:lnTo>
                  <a:lnTo>
                    <a:pt x="323202" y="369075"/>
                  </a:lnTo>
                  <a:close/>
                  <a:moveTo>
                    <a:pt x="323203" y="184362"/>
                  </a:moveTo>
                  <a:lnTo>
                    <a:pt x="242147" y="184362"/>
                  </a:lnTo>
                  <a:lnTo>
                    <a:pt x="242147" y="272877"/>
                  </a:lnTo>
                  <a:lnTo>
                    <a:pt x="323203" y="272877"/>
                  </a:lnTo>
                  <a:close/>
                  <a:moveTo>
                    <a:pt x="323203" y="88163"/>
                  </a:moveTo>
                  <a:lnTo>
                    <a:pt x="242147" y="88163"/>
                  </a:lnTo>
                  <a:lnTo>
                    <a:pt x="242147" y="176678"/>
                  </a:lnTo>
                  <a:lnTo>
                    <a:pt x="323203" y="176678"/>
                  </a:lnTo>
                  <a:close/>
                  <a:moveTo>
                    <a:pt x="395202" y="80480"/>
                  </a:moveTo>
                  <a:lnTo>
                    <a:pt x="395202" y="88163"/>
                  </a:lnTo>
                  <a:lnTo>
                    <a:pt x="330885" y="88163"/>
                  </a:lnTo>
                  <a:lnTo>
                    <a:pt x="330885" y="176678"/>
                  </a:lnTo>
                  <a:lnTo>
                    <a:pt x="395202" y="176678"/>
                  </a:lnTo>
                  <a:lnTo>
                    <a:pt x="395202" y="184362"/>
                  </a:lnTo>
                  <a:lnTo>
                    <a:pt x="330885" y="184362"/>
                  </a:lnTo>
                  <a:lnTo>
                    <a:pt x="330885" y="272877"/>
                  </a:lnTo>
                  <a:lnTo>
                    <a:pt x="395202" y="272877"/>
                  </a:lnTo>
                  <a:lnTo>
                    <a:pt x="395202" y="280560"/>
                  </a:lnTo>
                  <a:lnTo>
                    <a:pt x="330885" y="280560"/>
                  </a:lnTo>
                  <a:lnTo>
                    <a:pt x="330885" y="369075"/>
                  </a:lnTo>
                  <a:lnTo>
                    <a:pt x="395202" y="369075"/>
                  </a:lnTo>
                  <a:lnTo>
                    <a:pt x="395202" y="376758"/>
                  </a:lnTo>
                  <a:lnTo>
                    <a:pt x="330885" y="376758"/>
                  </a:lnTo>
                  <a:lnTo>
                    <a:pt x="330885" y="465274"/>
                  </a:lnTo>
                  <a:lnTo>
                    <a:pt x="395202" y="465274"/>
                  </a:lnTo>
                  <a:lnTo>
                    <a:pt x="395202" y="472956"/>
                  </a:lnTo>
                  <a:lnTo>
                    <a:pt x="330885" y="472956"/>
                  </a:lnTo>
                  <a:lnTo>
                    <a:pt x="330885" y="561472"/>
                  </a:lnTo>
                  <a:lnTo>
                    <a:pt x="395202" y="561472"/>
                  </a:lnTo>
                  <a:lnTo>
                    <a:pt x="395202" y="569155"/>
                  </a:lnTo>
                  <a:lnTo>
                    <a:pt x="330885" y="569155"/>
                  </a:lnTo>
                  <a:lnTo>
                    <a:pt x="330885" y="657669"/>
                  </a:lnTo>
                  <a:lnTo>
                    <a:pt x="395202" y="657669"/>
                  </a:lnTo>
                  <a:lnTo>
                    <a:pt x="395202" y="665352"/>
                  </a:lnTo>
                  <a:lnTo>
                    <a:pt x="330885" y="665352"/>
                  </a:lnTo>
                  <a:lnTo>
                    <a:pt x="330885" y="753868"/>
                  </a:lnTo>
                  <a:lnTo>
                    <a:pt x="395202" y="753868"/>
                  </a:lnTo>
                  <a:lnTo>
                    <a:pt x="395202" y="761550"/>
                  </a:lnTo>
                  <a:lnTo>
                    <a:pt x="330885" y="761550"/>
                  </a:lnTo>
                  <a:lnTo>
                    <a:pt x="330885" y="850066"/>
                  </a:lnTo>
                  <a:lnTo>
                    <a:pt x="395202" y="850066"/>
                  </a:lnTo>
                  <a:lnTo>
                    <a:pt x="395202" y="857749"/>
                  </a:lnTo>
                  <a:lnTo>
                    <a:pt x="330885" y="857749"/>
                  </a:lnTo>
                  <a:lnTo>
                    <a:pt x="330885" y="946264"/>
                  </a:lnTo>
                  <a:lnTo>
                    <a:pt x="395202" y="946264"/>
                  </a:lnTo>
                  <a:lnTo>
                    <a:pt x="395202" y="953947"/>
                  </a:lnTo>
                  <a:lnTo>
                    <a:pt x="330885" y="953947"/>
                  </a:lnTo>
                  <a:lnTo>
                    <a:pt x="330885" y="1042463"/>
                  </a:lnTo>
                  <a:lnTo>
                    <a:pt x="395202" y="1042463"/>
                  </a:lnTo>
                  <a:lnTo>
                    <a:pt x="395202" y="1050145"/>
                  </a:lnTo>
                  <a:lnTo>
                    <a:pt x="330885" y="1050145"/>
                  </a:lnTo>
                  <a:lnTo>
                    <a:pt x="330885" y="1138661"/>
                  </a:lnTo>
                  <a:lnTo>
                    <a:pt x="395202" y="1138661"/>
                  </a:lnTo>
                  <a:lnTo>
                    <a:pt x="395202" y="1146344"/>
                  </a:lnTo>
                  <a:lnTo>
                    <a:pt x="330885" y="1146344"/>
                  </a:lnTo>
                  <a:lnTo>
                    <a:pt x="330885" y="1234859"/>
                  </a:lnTo>
                  <a:lnTo>
                    <a:pt x="395202" y="1234859"/>
                  </a:lnTo>
                  <a:lnTo>
                    <a:pt x="395202" y="1242542"/>
                  </a:lnTo>
                  <a:lnTo>
                    <a:pt x="330885" y="1242542"/>
                  </a:lnTo>
                  <a:lnTo>
                    <a:pt x="330885" y="1331058"/>
                  </a:lnTo>
                  <a:lnTo>
                    <a:pt x="395202" y="1331058"/>
                  </a:lnTo>
                  <a:lnTo>
                    <a:pt x="395202" y="1338740"/>
                  </a:lnTo>
                  <a:lnTo>
                    <a:pt x="330885" y="1338740"/>
                  </a:lnTo>
                  <a:lnTo>
                    <a:pt x="330885" y="1400847"/>
                  </a:lnTo>
                  <a:lnTo>
                    <a:pt x="323202" y="1401292"/>
                  </a:lnTo>
                  <a:lnTo>
                    <a:pt x="323202" y="1338740"/>
                  </a:lnTo>
                  <a:lnTo>
                    <a:pt x="242147" y="1338740"/>
                  </a:lnTo>
                  <a:lnTo>
                    <a:pt x="242147" y="1406709"/>
                  </a:lnTo>
                  <a:lnTo>
                    <a:pt x="234464" y="1405458"/>
                  </a:lnTo>
                  <a:lnTo>
                    <a:pt x="234464" y="1338740"/>
                  </a:lnTo>
                  <a:lnTo>
                    <a:pt x="153409" y="1338740"/>
                  </a:lnTo>
                  <a:lnTo>
                    <a:pt x="153409" y="1406175"/>
                  </a:lnTo>
                  <a:lnTo>
                    <a:pt x="145726" y="1404258"/>
                  </a:lnTo>
                  <a:lnTo>
                    <a:pt x="145726" y="1338740"/>
                  </a:lnTo>
                  <a:lnTo>
                    <a:pt x="64671" y="1338740"/>
                  </a:lnTo>
                  <a:lnTo>
                    <a:pt x="64671" y="1416119"/>
                  </a:lnTo>
                  <a:lnTo>
                    <a:pt x="56988" y="1416890"/>
                  </a:lnTo>
                  <a:lnTo>
                    <a:pt x="56988" y="1338740"/>
                  </a:lnTo>
                  <a:lnTo>
                    <a:pt x="212" y="1338740"/>
                  </a:lnTo>
                  <a:lnTo>
                    <a:pt x="212" y="1331058"/>
                  </a:lnTo>
                  <a:lnTo>
                    <a:pt x="56988" y="1331058"/>
                  </a:lnTo>
                  <a:lnTo>
                    <a:pt x="56988" y="1242542"/>
                  </a:lnTo>
                  <a:lnTo>
                    <a:pt x="212" y="1242542"/>
                  </a:lnTo>
                  <a:lnTo>
                    <a:pt x="212" y="1234859"/>
                  </a:lnTo>
                  <a:lnTo>
                    <a:pt x="56988" y="1234859"/>
                  </a:lnTo>
                  <a:lnTo>
                    <a:pt x="56988" y="1146344"/>
                  </a:lnTo>
                  <a:lnTo>
                    <a:pt x="212" y="1146344"/>
                  </a:lnTo>
                  <a:lnTo>
                    <a:pt x="212" y="1138661"/>
                  </a:lnTo>
                  <a:lnTo>
                    <a:pt x="56988" y="1138661"/>
                  </a:lnTo>
                  <a:lnTo>
                    <a:pt x="56988" y="1050145"/>
                  </a:lnTo>
                  <a:lnTo>
                    <a:pt x="212" y="1050145"/>
                  </a:lnTo>
                  <a:lnTo>
                    <a:pt x="212" y="1042463"/>
                  </a:lnTo>
                  <a:lnTo>
                    <a:pt x="56988" y="1042463"/>
                  </a:lnTo>
                  <a:lnTo>
                    <a:pt x="56988" y="953947"/>
                  </a:lnTo>
                  <a:lnTo>
                    <a:pt x="212" y="953947"/>
                  </a:lnTo>
                  <a:lnTo>
                    <a:pt x="212" y="946264"/>
                  </a:lnTo>
                  <a:lnTo>
                    <a:pt x="56988" y="946264"/>
                  </a:lnTo>
                  <a:lnTo>
                    <a:pt x="56988" y="857749"/>
                  </a:lnTo>
                  <a:lnTo>
                    <a:pt x="212" y="857749"/>
                  </a:lnTo>
                  <a:lnTo>
                    <a:pt x="212" y="850066"/>
                  </a:lnTo>
                  <a:lnTo>
                    <a:pt x="56988" y="850066"/>
                  </a:lnTo>
                  <a:lnTo>
                    <a:pt x="56988" y="761550"/>
                  </a:lnTo>
                  <a:lnTo>
                    <a:pt x="212" y="761550"/>
                  </a:lnTo>
                  <a:lnTo>
                    <a:pt x="212" y="753868"/>
                  </a:lnTo>
                  <a:lnTo>
                    <a:pt x="56988" y="753868"/>
                  </a:lnTo>
                  <a:lnTo>
                    <a:pt x="56988" y="665352"/>
                  </a:lnTo>
                  <a:lnTo>
                    <a:pt x="173" y="665352"/>
                  </a:lnTo>
                  <a:lnTo>
                    <a:pt x="170" y="657669"/>
                  </a:lnTo>
                  <a:lnTo>
                    <a:pt x="56988" y="657669"/>
                  </a:lnTo>
                  <a:lnTo>
                    <a:pt x="56988" y="569155"/>
                  </a:lnTo>
                  <a:lnTo>
                    <a:pt x="144" y="569155"/>
                  </a:lnTo>
                  <a:lnTo>
                    <a:pt x="142" y="561472"/>
                  </a:lnTo>
                  <a:lnTo>
                    <a:pt x="56988" y="561472"/>
                  </a:lnTo>
                  <a:lnTo>
                    <a:pt x="56988" y="472956"/>
                  </a:lnTo>
                  <a:lnTo>
                    <a:pt x="116" y="472956"/>
                  </a:lnTo>
                  <a:lnTo>
                    <a:pt x="113" y="465274"/>
                  </a:lnTo>
                  <a:lnTo>
                    <a:pt x="56988" y="465274"/>
                  </a:lnTo>
                  <a:lnTo>
                    <a:pt x="56988" y="376758"/>
                  </a:lnTo>
                  <a:lnTo>
                    <a:pt x="87" y="376758"/>
                  </a:lnTo>
                  <a:lnTo>
                    <a:pt x="85" y="369075"/>
                  </a:lnTo>
                  <a:lnTo>
                    <a:pt x="56988" y="369075"/>
                  </a:lnTo>
                  <a:lnTo>
                    <a:pt x="56989" y="280560"/>
                  </a:lnTo>
                  <a:lnTo>
                    <a:pt x="59" y="280560"/>
                  </a:lnTo>
                  <a:lnTo>
                    <a:pt x="57" y="272877"/>
                  </a:lnTo>
                  <a:lnTo>
                    <a:pt x="56989" y="272877"/>
                  </a:lnTo>
                  <a:lnTo>
                    <a:pt x="56989" y="184362"/>
                  </a:lnTo>
                  <a:lnTo>
                    <a:pt x="31" y="184361"/>
                  </a:lnTo>
                  <a:lnTo>
                    <a:pt x="28" y="176678"/>
                  </a:lnTo>
                  <a:lnTo>
                    <a:pt x="56989" y="176678"/>
                  </a:lnTo>
                  <a:lnTo>
                    <a:pt x="56989" y="88163"/>
                  </a:lnTo>
                  <a:lnTo>
                    <a:pt x="2" y="88163"/>
                  </a:lnTo>
                  <a:lnTo>
                    <a:pt x="0" y="80480"/>
                  </a:lnTo>
                  <a:lnTo>
                    <a:pt x="56989" y="80480"/>
                  </a:lnTo>
                  <a:lnTo>
                    <a:pt x="56989" y="6931"/>
                  </a:lnTo>
                  <a:lnTo>
                    <a:pt x="64671" y="8472"/>
                  </a:lnTo>
                  <a:lnTo>
                    <a:pt x="64671" y="80480"/>
                  </a:lnTo>
                  <a:lnTo>
                    <a:pt x="145727" y="80480"/>
                  </a:lnTo>
                  <a:lnTo>
                    <a:pt x="145727" y="0"/>
                  </a:lnTo>
                  <a:lnTo>
                    <a:pt x="153409" y="1538"/>
                  </a:lnTo>
                  <a:lnTo>
                    <a:pt x="153409" y="80480"/>
                  </a:lnTo>
                  <a:lnTo>
                    <a:pt x="234464" y="80480"/>
                  </a:lnTo>
                  <a:lnTo>
                    <a:pt x="234464" y="9561"/>
                  </a:lnTo>
                  <a:lnTo>
                    <a:pt x="242147" y="10257"/>
                  </a:lnTo>
                  <a:lnTo>
                    <a:pt x="242147" y="80480"/>
                  </a:lnTo>
                  <a:lnTo>
                    <a:pt x="323203" y="80480"/>
                  </a:lnTo>
                  <a:lnTo>
                    <a:pt x="323203" y="615"/>
                  </a:lnTo>
                  <a:lnTo>
                    <a:pt x="323900" y="405"/>
                  </a:lnTo>
                  <a:lnTo>
                    <a:pt x="330885" y="1063"/>
                  </a:lnTo>
                  <a:lnTo>
                    <a:pt x="330885" y="8048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nvGrpSpPr>
          <p:cNvPr id="1311" name="Google Shape;1311;p20"/>
          <p:cNvGrpSpPr/>
          <p:nvPr/>
        </p:nvGrpSpPr>
        <p:grpSpPr>
          <a:xfrm>
            <a:off x="8049572" y="3431919"/>
            <a:ext cx="3323627" cy="3318196"/>
            <a:chOff x="1632025" y="2099075"/>
            <a:chExt cx="3922609" cy="3916200"/>
          </a:xfrm>
        </p:grpSpPr>
        <p:sp>
          <p:nvSpPr>
            <p:cNvPr id="1312" name="Google Shape;1312;p20"/>
            <p:cNvSpPr/>
            <p:nvPr/>
          </p:nvSpPr>
          <p:spPr>
            <a:xfrm>
              <a:off x="1638434" y="2099075"/>
              <a:ext cx="3916200" cy="39162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13" name="Google Shape;1313;p20"/>
            <p:cNvSpPr/>
            <p:nvPr/>
          </p:nvSpPr>
          <p:spPr>
            <a:xfrm>
              <a:off x="1632025" y="2104877"/>
              <a:ext cx="3916200" cy="609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1314" name="Google Shape;1314;p20"/>
          <p:cNvSpPr txBox="1"/>
          <p:nvPr/>
        </p:nvSpPr>
        <p:spPr>
          <a:xfrm>
            <a:off x="8049563" y="613925"/>
            <a:ext cx="3050700" cy="3609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1700">
                <a:solidFill>
                  <a:schemeClr val="dk2"/>
                </a:solidFill>
                <a:latin typeface="Courier Prime"/>
                <a:ea typeface="Courier Prime"/>
                <a:cs typeface="Courier Prime"/>
                <a:sym typeface="Courier Prime"/>
              </a:rPr>
              <a:t>WHAT I LIKED THE MOST:</a:t>
            </a:r>
            <a:endParaRPr b="1" sz="1700">
              <a:solidFill>
                <a:schemeClr val="dk2"/>
              </a:solidFill>
              <a:latin typeface="Courier Prime"/>
              <a:ea typeface="Courier Prime"/>
              <a:cs typeface="Courier Prime"/>
              <a:sym typeface="Courier Prime"/>
            </a:endParaRPr>
          </a:p>
        </p:txBody>
      </p:sp>
      <p:sp>
        <p:nvSpPr>
          <p:cNvPr id="1315" name="Google Shape;1315;p20"/>
          <p:cNvSpPr txBox="1"/>
          <p:nvPr/>
        </p:nvSpPr>
        <p:spPr>
          <a:xfrm>
            <a:off x="8109825" y="3929125"/>
            <a:ext cx="3050700" cy="3609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b="1" lang="en" sz="1700">
                <a:solidFill>
                  <a:schemeClr val="dk2"/>
                </a:solidFill>
                <a:latin typeface="Courier Prime"/>
                <a:ea typeface="Courier Prime"/>
                <a:cs typeface="Courier Prime"/>
                <a:sym typeface="Courier Prime"/>
              </a:rPr>
              <a:t>LEAST FAVORITE PART:</a:t>
            </a:r>
            <a:endParaRPr b="1" sz="1700">
              <a:solidFill>
                <a:schemeClr val="dk2"/>
              </a:solidFill>
              <a:latin typeface="Courier Prime"/>
              <a:ea typeface="Courier Prime"/>
              <a:cs typeface="Courier Prime"/>
              <a:sym typeface="Courier Prime"/>
            </a:endParaRPr>
          </a:p>
        </p:txBody>
      </p:sp>
      <p:sp>
        <p:nvSpPr>
          <p:cNvPr id="1316" name="Google Shape;1316;p20"/>
          <p:cNvSpPr/>
          <p:nvPr/>
        </p:nvSpPr>
        <p:spPr>
          <a:xfrm rot="-672593">
            <a:off x="10990914" y="23356"/>
            <a:ext cx="313089" cy="742522"/>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7" name="Google Shape;1317;p20"/>
          <p:cNvSpPr/>
          <p:nvPr/>
        </p:nvSpPr>
        <p:spPr>
          <a:xfrm rot="-2700000">
            <a:off x="9006025" y="2814035"/>
            <a:ext cx="1410730" cy="1229923"/>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8" name="Google Shape;1318;p20"/>
          <p:cNvSpPr/>
          <p:nvPr/>
        </p:nvSpPr>
        <p:spPr>
          <a:xfrm rot="-3806097">
            <a:off x="4792015" y="-106578"/>
            <a:ext cx="1409820" cy="1229129"/>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19" name="Google Shape;1319;p20"/>
          <p:cNvGrpSpPr/>
          <p:nvPr/>
        </p:nvGrpSpPr>
        <p:grpSpPr>
          <a:xfrm rot="4236770">
            <a:off x="11013778" y="5505393"/>
            <a:ext cx="868234" cy="1119468"/>
            <a:chOff x="8226890" y="4688527"/>
            <a:chExt cx="1213517" cy="1564663"/>
          </a:xfrm>
        </p:grpSpPr>
        <p:sp>
          <p:nvSpPr>
            <p:cNvPr id="1320" name="Google Shape;1320;p20"/>
            <p:cNvSpPr/>
            <p:nvPr/>
          </p:nvSpPr>
          <p:spPr>
            <a:xfrm>
              <a:off x="8226890" y="5241705"/>
              <a:ext cx="1211863" cy="957315"/>
            </a:xfrm>
            <a:custGeom>
              <a:rect b="b" l="l" r="r" t="t"/>
              <a:pathLst>
                <a:path extrusionOk="0" h="957315" w="1211863">
                  <a:moveTo>
                    <a:pt x="940922" y="16"/>
                  </a:moveTo>
                  <a:cubicBezTo>
                    <a:pt x="926491" y="-231"/>
                    <a:pt x="911994" y="2331"/>
                    <a:pt x="897764" y="8055"/>
                  </a:cubicBezTo>
                  <a:lnTo>
                    <a:pt x="69680" y="341735"/>
                  </a:lnTo>
                  <a:cubicBezTo>
                    <a:pt x="12758" y="364652"/>
                    <a:pt x="-14855" y="429175"/>
                    <a:pt x="8062" y="486096"/>
                  </a:cubicBezTo>
                  <a:cubicBezTo>
                    <a:pt x="13120" y="498641"/>
                    <a:pt x="164644" y="875088"/>
                    <a:pt x="169692" y="887632"/>
                  </a:cubicBezTo>
                  <a:cubicBezTo>
                    <a:pt x="192619" y="944553"/>
                    <a:pt x="257436" y="972176"/>
                    <a:pt x="314358" y="949249"/>
                  </a:cubicBezTo>
                  <a:lnTo>
                    <a:pt x="1142433" y="615579"/>
                  </a:lnTo>
                  <a:cubicBezTo>
                    <a:pt x="1199354" y="592652"/>
                    <a:pt x="1226681" y="527835"/>
                    <a:pt x="1203755" y="470913"/>
                  </a:cubicBezTo>
                  <a:lnTo>
                    <a:pt x="1042125" y="69673"/>
                  </a:lnTo>
                  <a:cubicBezTo>
                    <a:pt x="1024932" y="26982"/>
                    <a:pt x="984213" y="769"/>
                    <a:pt x="940922" y="16"/>
                  </a:cubicBezTo>
                  <a:close/>
                  <a:moveTo>
                    <a:pt x="940331" y="38421"/>
                  </a:moveTo>
                  <a:cubicBezTo>
                    <a:pt x="968630" y="38907"/>
                    <a:pt x="995167" y="56052"/>
                    <a:pt x="1006406" y="83960"/>
                  </a:cubicBezTo>
                  <a:lnTo>
                    <a:pt x="1168331" y="485496"/>
                  </a:lnTo>
                  <a:cubicBezTo>
                    <a:pt x="1183324" y="522710"/>
                    <a:pt x="1165064" y="564868"/>
                    <a:pt x="1127850" y="579860"/>
                  </a:cubicBezTo>
                  <a:lnTo>
                    <a:pt x="300070" y="913530"/>
                  </a:lnTo>
                  <a:cubicBezTo>
                    <a:pt x="262856" y="928513"/>
                    <a:pt x="220403" y="910263"/>
                    <a:pt x="205411" y="873049"/>
                  </a:cubicBezTo>
                  <a:cubicBezTo>
                    <a:pt x="200363" y="860505"/>
                    <a:pt x="48839" y="484353"/>
                    <a:pt x="43781" y="471808"/>
                  </a:cubicBezTo>
                  <a:cubicBezTo>
                    <a:pt x="28798" y="434594"/>
                    <a:pt x="46753" y="392142"/>
                    <a:pt x="83967" y="377149"/>
                  </a:cubicBezTo>
                  <a:lnTo>
                    <a:pt x="912051" y="43774"/>
                  </a:lnTo>
                  <a:cubicBezTo>
                    <a:pt x="921358" y="40031"/>
                    <a:pt x="930892" y="38259"/>
                    <a:pt x="940331" y="38421"/>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1" name="Google Shape;1321;p20"/>
            <p:cNvSpPr/>
            <p:nvPr/>
          </p:nvSpPr>
          <p:spPr>
            <a:xfrm>
              <a:off x="8267523" y="4688527"/>
              <a:ext cx="896116" cy="1382469"/>
            </a:xfrm>
            <a:custGeom>
              <a:rect b="b" l="l" r="r" t="t"/>
              <a:pathLst>
                <a:path extrusionOk="0" h="1382469" w="896116">
                  <a:moveTo>
                    <a:pt x="314501" y="154"/>
                  </a:moveTo>
                  <a:cubicBezTo>
                    <a:pt x="269200" y="-1361"/>
                    <a:pt x="219756" y="8336"/>
                    <a:pt x="171035" y="28729"/>
                  </a:cubicBezTo>
                  <a:cubicBezTo>
                    <a:pt x="39562" y="83764"/>
                    <a:pt x="-33799" y="195226"/>
                    <a:pt x="15359" y="306440"/>
                  </a:cubicBezTo>
                  <a:cubicBezTo>
                    <a:pt x="37924" y="357494"/>
                    <a:pt x="66994" y="393746"/>
                    <a:pt x="101084" y="416577"/>
                  </a:cubicBezTo>
                  <a:cubicBezTo>
                    <a:pt x="143632" y="445076"/>
                    <a:pt x="188590" y="450143"/>
                    <a:pt x="229671" y="441580"/>
                  </a:cubicBezTo>
                  <a:lnTo>
                    <a:pt x="505896" y="1382469"/>
                  </a:lnTo>
                  <a:lnTo>
                    <a:pt x="542806" y="1371754"/>
                  </a:lnTo>
                  <a:lnTo>
                    <a:pt x="261218" y="412701"/>
                  </a:lnTo>
                  <a:cubicBezTo>
                    <a:pt x="258027" y="401813"/>
                    <a:pt x="246159" y="396279"/>
                    <a:pt x="235625" y="400499"/>
                  </a:cubicBezTo>
                  <a:cubicBezTo>
                    <a:pt x="234062" y="401127"/>
                    <a:pt x="230500" y="402251"/>
                    <a:pt x="225204" y="403480"/>
                  </a:cubicBezTo>
                  <a:cubicBezTo>
                    <a:pt x="192552" y="411062"/>
                    <a:pt x="156529" y="407500"/>
                    <a:pt x="122515" y="384725"/>
                  </a:cubicBezTo>
                  <a:cubicBezTo>
                    <a:pt x="94759" y="366142"/>
                    <a:pt x="70509" y="335615"/>
                    <a:pt x="50773" y="290961"/>
                  </a:cubicBezTo>
                  <a:cubicBezTo>
                    <a:pt x="12035" y="203303"/>
                    <a:pt x="71937" y="111863"/>
                    <a:pt x="185914" y="64152"/>
                  </a:cubicBezTo>
                  <a:cubicBezTo>
                    <a:pt x="299090" y="16775"/>
                    <a:pt x="411466" y="35701"/>
                    <a:pt x="449937" y="118025"/>
                  </a:cubicBezTo>
                  <a:cubicBezTo>
                    <a:pt x="491180" y="206294"/>
                    <a:pt x="478369" y="267492"/>
                    <a:pt x="432973" y="310307"/>
                  </a:cubicBezTo>
                  <a:cubicBezTo>
                    <a:pt x="423762" y="318993"/>
                    <a:pt x="413971" y="326366"/>
                    <a:pt x="404093" y="332043"/>
                  </a:cubicBezTo>
                  <a:cubicBezTo>
                    <a:pt x="398312" y="335367"/>
                    <a:pt x="394006" y="337167"/>
                    <a:pt x="391892" y="337996"/>
                  </a:cubicBezTo>
                  <a:cubicBezTo>
                    <a:pt x="381071" y="342215"/>
                    <a:pt x="376480" y="355198"/>
                    <a:pt x="382071" y="365380"/>
                  </a:cubicBezTo>
                  <a:lnTo>
                    <a:pt x="862189" y="1239890"/>
                  </a:lnTo>
                  <a:lnTo>
                    <a:pt x="896117" y="1221440"/>
                  </a:lnTo>
                  <a:lnTo>
                    <a:pt x="425229" y="363894"/>
                  </a:lnTo>
                  <a:cubicBezTo>
                    <a:pt x="436878" y="356998"/>
                    <a:pt x="448575" y="348559"/>
                    <a:pt x="459462" y="338291"/>
                  </a:cubicBezTo>
                  <a:cubicBezTo>
                    <a:pt x="516774" y="284237"/>
                    <a:pt x="533128" y="205160"/>
                    <a:pt x="484760" y="101652"/>
                  </a:cubicBezTo>
                  <a:cubicBezTo>
                    <a:pt x="454157" y="36168"/>
                    <a:pt x="390006" y="2687"/>
                    <a:pt x="314501" y="154"/>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2" name="Google Shape;1322;p20"/>
            <p:cNvSpPr/>
            <p:nvPr/>
          </p:nvSpPr>
          <p:spPr>
            <a:xfrm>
              <a:off x="8492322" y="6119370"/>
              <a:ext cx="282398" cy="133820"/>
            </a:xfrm>
            <a:custGeom>
              <a:rect b="b" l="l" r="r" t="t"/>
              <a:pathLst>
                <a:path extrusionOk="0" h="133820" w="282398">
                  <a:moveTo>
                    <a:pt x="1110" y="118533"/>
                  </a:moveTo>
                  <a:cubicBezTo>
                    <a:pt x="-2147" y="110151"/>
                    <a:pt x="2006" y="100702"/>
                    <a:pt x="10397" y="97445"/>
                  </a:cubicBezTo>
                  <a:lnTo>
                    <a:pt x="258295" y="1109"/>
                  </a:lnTo>
                  <a:cubicBezTo>
                    <a:pt x="266686" y="-2149"/>
                    <a:pt x="276126" y="2014"/>
                    <a:pt x="279393" y="10405"/>
                  </a:cubicBezTo>
                  <a:lnTo>
                    <a:pt x="281288" y="15282"/>
                  </a:lnTo>
                  <a:cubicBezTo>
                    <a:pt x="284546" y="23674"/>
                    <a:pt x="280393" y="33122"/>
                    <a:pt x="272001" y="36380"/>
                  </a:cubicBezTo>
                  <a:lnTo>
                    <a:pt x="24104" y="132706"/>
                  </a:lnTo>
                  <a:cubicBezTo>
                    <a:pt x="15712" y="135973"/>
                    <a:pt x="6273" y="131811"/>
                    <a:pt x="3006" y="123420"/>
                  </a:cubicBezTo>
                  <a:lnTo>
                    <a:pt x="1110" y="118533"/>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3" name="Google Shape;1323;p20"/>
            <p:cNvSpPr/>
            <p:nvPr/>
          </p:nvSpPr>
          <p:spPr>
            <a:xfrm>
              <a:off x="8824578" y="5984028"/>
              <a:ext cx="282396" cy="133818"/>
            </a:xfrm>
            <a:custGeom>
              <a:rect b="b" l="l" r="r" t="t"/>
              <a:pathLst>
                <a:path extrusionOk="0" h="133818" w="282396">
                  <a:moveTo>
                    <a:pt x="1114" y="118534"/>
                  </a:moveTo>
                  <a:cubicBezTo>
                    <a:pt x="-2153" y="110143"/>
                    <a:pt x="2009" y="100694"/>
                    <a:pt x="10401" y="97437"/>
                  </a:cubicBezTo>
                  <a:lnTo>
                    <a:pt x="258289" y="1110"/>
                  </a:lnTo>
                  <a:cubicBezTo>
                    <a:pt x="266681" y="-2147"/>
                    <a:pt x="276129" y="2006"/>
                    <a:pt x="279387" y="10397"/>
                  </a:cubicBezTo>
                  <a:lnTo>
                    <a:pt x="281283" y="15283"/>
                  </a:lnTo>
                  <a:cubicBezTo>
                    <a:pt x="284549" y="23675"/>
                    <a:pt x="280387" y="33114"/>
                    <a:pt x="271996" y="36381"/>
                  </a:cubicBezTo>
                  <a:lnTo>
                    <a:pt x="24108" y="132708"/>
                  </a:lnTo>
                  <a:cubicBezTo>
                    <a:pt x="15716" y="135965"/>
                    <a:pt x="6267" y="131812"/>
                    <a:pt x="3010" y="123421"/>
                  </a:cubicBezTo>
                  <a:lnTo>
                    <a:pt x="1114" y="118534"/>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4" name="Google Shape;1324;p20"/>
            <p:cNvSpPr/>
            <p:nvPr/>
          </p:nvSpPr>
          <p:spPr>
            <a:xfrm>
              <a:off x="9158011" y="5851712"/>
              <a:ext cx="282396" cy="133821"/>
            </a:xfrm>
            <a:custGeom>
              <a:rect b="b" l="l" r="r" t="t"/>
              <a:pathLst>
                <a:path extrusionOk="0" h="133821" w="282396">
                  <a:moveTo>
                    <a:pt x="1114" y="118538"/>
                  </a:moveTo>
                  <a:cubicBezTo>
                    <a:pt x="-2153" y="110147"/>
                    <a:pt x="2010" y="100698"/>
                    <a:pt x="10401" y="97441"/>
                  </a:cubicBezTo>
                  <a:lnTo>
                    <a:pt x="258289" y="1114"/>
                  </a:lnTo>
                  <a:cubicBezTo>
                    <a:pt x="266681" y="-2153"/>
                    <a:pt x="276129" y="2009"/>
                    <a:pt x="279387" y="10401"/>
                  </a:cubicBezTo>
                  <a:lnTo>
                    <a:pt x="281283" y="15287"/>
                  </a:lnTo>
                  <a:cubicBezTo>
                    <a:pt x="284550" y="23679"/>
                    <a:pt x="280387" y="33118"/>
                    <a:pt x="271996" y="36385"/>
                  </a:cubicBezTo>
                  <a:lnTo>
                    <a:pt x="24108" y="132712"/>
                  </a:lnTo>
                  <a:cubicBezTo>
                    <a:pt x="15716" y="135969"/>
                    <a:pt x="6267" y="131816"/>
                    <a:pt x="3010" y="123425"/>
                  </a:cubicBezTo>
                  <a:lnTo>
                    <a:pt x="1114" y="118538"/>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325" name="Google Shape;1325;p20"/>
          <p:cNvSpPr txBox="1"/>
          <p:nvPr>
            <p:ph idx="1" type="subTitle"/>
          </p:nvPr>
        </p:nvSpPr>
        <p:spPr>
          <a:xfrm>
            <a:off x="562950" y="5015425"/>
            <a:ext cx="1906800" cy="1391700"/>
          </a:xfrm>
          <a:prstGeom prst="rect">
            <a:avLst/>
          </a:prstGeom>
        </p:spPr>
        <p:txBody>
          <a:bodyPr anchorCtr="0" anchor="t" bIns="121900" lIns="121900" spcFirstLastPara="1" rIns="121900" wrap="square" tIns="121900">
            <a:normAutofit/>
          </a:bodyPr>
          <a:lstStyle>
            <a:lvl1pPr lvl="0">
              <a:lnSpc>
                <a:spcPct val="100000"/>
              </a:lnSpc>
              <a:spcBef>
                <a:spcPts val="0"/>
              </a:spcBef>
              <a:spcAft>
                <a:spcPts val="0"/>
              </a:spcAft>
              <a:buSzPts val="2200"/>
              <a:buNone/>
              <a:defRPr sz="1800"/>
            </a:lvl1pPr>
            <a:lvl2pPr lvl="1">
              <a:spcBef>
                <a:spcPts val="0"/>
              </a:spcBef>
              <a:spcAft>
                <a:spcPts val="0"/>
              </a:spcAft>
              <a:buSzPts val="2200"/>
              <a:buNone/>
              <a:defRPr/>
            </a:lvl2pPr>
            <a:lvl3pPr lvl="2">
              <a:spcBef>
                <a:spcPts val="0"/>
              </a:spcBef>
              <a:spcAft>
                <a:spcPts val="0"/>
              </a:spcAft>
              <a:buSzPts val="2200"/>
              <a:buNone/>
              <a:defRPr/>
            </a:lvl3pPr>
            <a:lvl4pPr lvl="3">
              <a:spcBef>
                <a:spcPts val="0"/>
              </a:spcBef>
              <a:spcAft>
                <a:spcPts val="0"/>
              </a:spcAft>
              <a:buSzPts val="2200"/>
              <a:buNone/>
              <a:defRPr/>
            </a:lvl4pPr>
            <a:lvl5pPr lvl="4">
              <a:spcBef>
                <a:spcPts val="0"/>
              </a:spcBef>
              <a:spcAft>
                <a:spcPts val="0"/>
              </a:spcAft>
              <a:buSzPts val="2200"/>
              <a:buNone/>
              <a:defRPr/>
            </a:lvl5pPr>
            <a:lvl6pPr lvl="5">
              <a:spcBef>
                <a:spcPts val="0"/>
              </a:spcBef>
              <a:spcAft>
                <a:spcPts val="0"/>
              </a:spcAft>
              <a:buSzPts val="2200"/>
              <a:buNone/>
              <a:defRPr/>
            </a:lvl6pPr>
            <a:lvl7pPr lvl="6">
              <a:spcBef>
                <a:spcPts val="0"/>
              </a:spcBef>
              <a:spcAft>
                <a:spcPts val="0"/>
              </a:spcAft>
              <a:buSzPts val="2200"/>
              <a:buNone/>
              <a:defRPr/>
            </a:lvl7pPr>
            <a:lvl8pPr lvl="7">
              <a:spcBef>
                <a:spcPts val="0"/>
              </a:spcBef>
              <a:spcAft>
                <a:spcPts val="0"/>
              </a:spcAft>
              <a:buSzPts val="2200"/>
              <a:buNone/>
              <a:defRPr/>
            </a:lvl8pPr>
            <a:lvl9pPr lvl="8">
              <a:spcBef>
                <a:spcPts val="0"/>
              </a:spcBef>
              <a:spcAft>
                <a:spcPts val="0"/>
              </a:spcAft>
              <a:buSzPts val="2200"/>
              <a:buNone/>
              <a:defRPr/>
            </a:lvl9pPr>
          </a:lstStyle>
          <a:p/>
        </p:txBody>
      </p:sp>
      <p:sp>
        <p:nvSpPr>
          <p:cNvPr id="1326" name="Google Shape;1326;p20"/>
          <p:cNvSpPr txBox="1"/>
          <p:nvPr>
            <p:ph idx="3" type="subTitle"/>
          </p:nvPr>
        </p:nvSpPr>
        <p:spPr>
          <a:xfrm>
            <a:off x="3460100" y="3546625"/>
            <a:ext cx="4425000" cy="2860500"/>
          </a:xfrm>
          <a:prstGeom prst="rect">
            <a:avLst/>
          </a:prstGeom>
        </p:spPr>
        <p:txBody>
          <a:bodyPr anchorCtr="0" anchor="t" bIns="121900" lIns="121900" spcFirstLastPara="1" rIns="121900" wrap="square" tIns="121900">
            <a:normAutofit/>
          </a:bodyPr>
          <a:lstStyle>
            <a:lvl1pPr lvl="0" rtl="0">
              <a:lnSpc>
                <a:spcPct val="100000"/>
              </a:lnSpc>
              <a:spcBef>
                <a:spcPts val="0"/>
              </a:spcBef>
              <a:spcAft>
                <a:spcPts val="0"/>
              </a:spcAft>
              <a:buSzPts val="2200"/>
              <a:buNone/>
              <a:defRPr sz="1800"/>
            </a:lvl1pPr>
            <a:lvl2pPr lvl="1" rtl="0">
              <a:spcBef>
                <a:spcPts val="0"/>
              </a:spcBef>
              <a:spcAft>
                <a:spcPts val="0"/>
              </a:spcAft>
              <a:buSzPts val="2200"/>
              <a:buNone/>
              <a:defRPr/>
            </a:lvl2pPr>
            <a:lvl3pPr lvl="2" rtl="0">
              <a:spcBef>
                <a:spcPts val="0"/>
              </a:spcBef>
              <a:spcAft>
                <a:spcPts val="0"/>
              </a:spcAft>
              <a:buSzPts val="2200"/>
              <a:buNone/>
              <a:defRPr/>
            </a:lvl3pPr>
            <a:lvl4pPr lvl="3" rtl="0">
              <a:spcBef>
                <a:spcPts val="0"/>
              </a:spcBef>
              <a:spcAft>
                <a:spcPts val="0"/>
              </a:spcAft>
              <a:buSzPts val="2200"/>
              <a:buNone/>
              <a:defRPr/>
            </a:lvl4pPr>
            <a:lvl5pPr lvl="4" rtl="0">
              <a:spcBef>
                <a:spcPts val="0"/>
              </a:spcBef>
              <a:spcAft>
                <a:spcPts val="0"/>
              </a:spcAft>
              <a:buSzPts val="2200"/>
              <a:buNone/>
              <a:defRPr/>
            </a:lvl5pPr>
            <a:lvl6pPr lvl="5" rtl="0">
              <a:spcBef>
                <a:spcPts val="0"/>
              </a:spcBef>
              <a:spcAft>
                <a:spcPts val="0"/>
              </a:spcAft>
              <a:buSzPts val="2200"/>
              <a:buNone/>
              <a:defRPr/>
            </a:lvl6pPr>
            <a:lvl7pPr lvl="6" rtl="0">
              <a:spcBef>
                <a:spcPts val="0"/>
              </a:spcBef>
              <a:spcAft>
                <a:spcPts val="0"/>
              </a:spcAft>
              <a:buSzPts val="2200"/>
              <a:buNone/>
              <a:defRPr/>
            </a:lvl7pPr>
            <a:lvl8pPr lvl="7" rtl="0">
              <a:spcBef>
                <a:spcPts val="0"/>
              </a:spcBef>
              <a:spcAft>
                <a:spcPts val="0"/>
              </a:spcAft>
              <a:buSzPts val="2200"/>
              <a:buNone/>
              <a:defRPr/>
            </a:lvl8pPr>
            <a:lvl9pPr lvl="8" rtl="0">
              <a:spcBef>
                <a:spcPts val="0"/>
              </a:spcBef>
              <a:spcAft>
                <a:spcPts val="0"/>
              </a:spcAft>
              <a:buSzPts val="2200"/>
              <a:buNone/>
              <a:defRPr/>
            </a:lvl9pPr>
          </a:lstStyle>
          <a:p/>
        </p:txBody>
      </p:sp>
      <p:sp>
        <p:nvSpPr>
          <p:cNvPr id="1327" name="Google Shape;1327;p20"/>
          <p:cNvSpPr txBox="1"/>
          <p:nvPr>
            <p:ph idx="4" type="subTitle"/>
          </p:nvPr>
        </p:nvSpPr>
        <p:spPr>
          <a:xfrm>
            <a:off x="8175175" y="4358650"/>
            <a:ext cx="3072900" cy="2133900"/>
          </a:xfrm>
          <a:prstGeom prst="rect">
            <a:avLst/>
          </a:prstGeom>
        </p:spPr>
        <p:txBody>
          <a:bodyPr anchorCtr="0" anchor="t" bIns="121900" lIns="121900" spcFirstLastPara="1" rIns="121900" wrap="square" tIns="121900">
            <a:normAutofit/>
          </a:bodyPr>
          <a:lstStyle>
            <a:lvl1pPr lvl="0" rtl="0">
              <a:lnSpc>
                <a:spcPct val="100000"/>
              </a:lnSpc>
              <a:spcBef>
                <a:spcPts val="0"/>
              </a:spcBef>
              <a:spcAft>
                <a:spcPts val="0"/>
              </a:spcAft>
              <a:buSzPts val="2200"/>
              <a:buNone/>
              <a:defRPr sz="1800"/>
            </a:lvl1pPr>
            <a:lvl2pPr lvl="1" rtl="0">
              <a:spcBef>
                <a:spcPts val="0"/>
              </a:spcBef>
              <a:spcAft>
                <a:spcPts val="0"/>
              </a:spcAft>
              <a:buSzPts val="2200"/>
              <a:buNone/>
              <a:defRPr/>
            </a:lvl2pPr>
            <a:lvl3pPr lvl="2" rtl="0">
              <a:spcBef>
                <a:spcPts val="0"/>
              </a:spcBef>
              <a:spcAft>
                <a:spcPts val="0"/>
              </a:spcAft>
              <a:buSzPts val="2200"/>
              <a:buNone/>
              <a:defRPr/>
            </a:lvl3pPr>
            <a:lvl4pPr lvl="3" rtl="0">
              <a:spcBef>
                <a:spcPts val="0"/>
              </a:spcBef>
              <a:spcAft>
                <a:spcPts val="0"/>
              </a:spcAft>
              <a:buSzPts val="2200"/>
              <a:buNone/>
              <a:defRPr/>
            </a:lvl4pPr>
            <a:lvl5pPr lvl="4" rtl="0">
              <a:spcBef>
                <a:spcPts val="0"/>
              </a:spcBef>
              <a:spcAft>
                <a:spcPts val="0"/>
              </a:spcAft>
              <a:buSzPts val="2200"/>
              <a:buNone/>
              <a:defRPr/>
            </a:lvl5pPr>
            <a:lvl6pPr lvl="5" rtl="0">
              <a:spcBef>
                <a:spcPts val="0"/>
              </a:spcBef>
              <a:spcAft>
                <a:spcPts val="0"/>
              </a:spcAft>
              <a:buSzPts val="2200"/>
              <a:buNone/>
              <a:defRPr/>
            </a:lvl6pPr>
            <a:lvl7pPr lvl="6" rtl="0">
              <a:spcBef>
                <a:spcPts val="0"/>
              </a:spcBef>
              <a:spcAft>
                <a:spcPts val="0"/>
              </a:spcAft>
              <a:buSzPts val="2200"/>
              <a:buNone/>
              <a:defRPr/>
            </a:lvl7pPr>
            <a:lvl8pPr lvl="7" rtl="0">
              <a:spcBef>
                <a:spcPts val="0"/>
              </a:spcBef>
              <a:spcAft>
                <a:spcPts val="0"/>
              </a:spcAft>
              <a:buSzPts val="2200"/>
              <a:buNone/>
              <a:defRPr/>
            </a:lvl8pPr>
            <a:lvl9pPr lvl="8" rtl="0">
              <a:spcBef>
                <a:spcPts val="0"/>
              </a:spcBef>
              <a:spcAft>
                <a:spcPts val="0"/>
              </a:spcAft>
              <a:buSzPts val="2200"/>
              <a:buNone/>
              <a:defRPr/>
            </a:lvl9pPr>
          </a:lstStyle>
          <a:p/>
        </p:txBody>
      </p:sp>
      <p:sp>
        <p:nvSpPr>
          <p:cNvPr id="1328" name="Google Shape;1328;p20"/>
          <p:cNvSpPr txBox="1"/>
          <p:nvPr>
            <p:ph idx="5" type="subTitle"/>
          </p:nvPr>
        </p:nvSpPr>
        <p:spPr>
          <a:xfrm>
            <a:off x="8022325" y="1082350"/>
            <a:ext cx="3387600" cy="1682400"/>
          </a:xfrm>
          <a:prstGeom prst="rect">
            <a:avLst/>
          </a:prstGeom>
        </p:spPr>
        <p:txBody>
          <a:bodyPr anchorCtr="0" anchor="t" bIns="121900" lIns="121900" spcFirstLastPara="1" rIns="121900" wrap="square" tIns="121900">
            <a:normAutofit/>
          </a:bodyPr>
          <a:lstStyle>
            <a:lvl1pPr lvl="0" rtl="0">
              <a:lnSpc>
                <a:spcPct val="100000"/>
              </a:lnSpc>
              <a:spcBef>
                <a:spcPts val="0"/>
              </a:spcBef>
              <a:spcAft>
                <a:spcPts val="0"/>
              </a:spcAft>
              <a:buSzPts val="2200"/>
              <a:buNone/>
              <a:defRPr sz="1800"/>
            </a:lvl1pPr>
            <a:lvl2pPr lvl="1" rtl="0">
              <a:spcBef>
                <a:spcPts val="0"/>
              </a:spcBef>
              <a:spcAft>
                <a:spcPts val="0"/>
              </a:spcAft>
              <a:buSzPts val="2200"/>
              <a:buNone/>
              <a:defRPr/>
            </a:lvl2pPr>
            <a:lvl3pPr lvl="2" rtl="0">
              <a:spcBef>
                <a:spcPts val="0"/>
              </a:spcBef>
              <a:spcAft>
                <a:spcPts val="0"/>
              </a:spcAft>
              <a:buSzPts val="2200"/>
              <a:buNone/>
              <a:defRPr/>
            </a:lvl3pPr>
            <a:lvl4pPr lvl="3" rtl="0">
              <a:spcBef>
                <a:spcPts val="0"/>
              </a:spcBef>
              <a:spcAft>
                <a:spcPts val="0"/>
              </a:spcAft>
              <a:buSzPts val="2200"/>
              <a:buNone/>
              <a:defRPr/>
            </a:lvl4pPr>
            <a:lvl5pPr lvl="4" rtl="0">
              <a:spcBef>
                <a:spcPts val="0"/>
              </a:spcBef>
              <a:spcAft>
                <a:spcPts val="0"/>
              </a:spcAft>
              <a:buSzPts val="2200"/>
              <a:buNone/>
              <a:defRPr/>
            </a:lvl5pPr>
            <a:lvl6pPr lvl="5" rtl="0">
              <a:spcBef>
                <a:spcPts val="0"/>
              </a:spcBef>
              <a:spcAft>
                <a:spcPts val="0"/>
              </a:spcAft>
              <a:buSzPts val="2200"/>
              <a:buNone/>
              <a:defRPr/>
            </a:lvl6pPr>
            <a:lvl7pPr lvl="6" rtl="0">
              <a:spcBef>
                <a:spcPts val="0"/>
              </a:spcBef>
              <a:spcAft>
                <a:spcPts val="0"/>
              </a:spcAft>
              <a:buSzPts val="2200"/>
              <a:buNone/>
              <a:defRPr/>
            </a:lvl7pPr>
            <a:lvl8pPr lvl="7" rtl="0">
              <a:spcBef>
                <a:spcPts val="0"/>
              </a:spcBef>
              <a:spcAft>
                <a:spcPts val="0"/>
              </a:spcAft>
              <a:buSzPts val="2200"/>
              <a:buNone/>
              <a:defRPr/>
            </a:lvl8pPr>
            <a:lvl9pPr lvl="8" rtl="0">
              <a:spcBef>
                <a:spcPts val="0"/>
              </a:spcBef>
              <a:spcAft>
                <a:spcPts val="0"/>
              </a:spcAft>
              <a:buSzPts val="2200"/>
              <a:buNone/>
              <a:defRPr/>
            </a:lvl9pPr>
          </a:lstStyle>
          <a:p/>
        </p:txBody>
      </p:sp>
      <p:sp>
        <p:nvSpPr>
          <p:cNvPr id="1329" name="Google Shape;1329;p20"/>
          <p:cNvSpPr txBox="1"/>
          <p:nvPr>
            <p:ph idx="6" type="subTitle"/>
          </p:nvPr>
        </p:nvSpPr>
        <p:spPr>
          <a:xfrm>
            <a:off x="5498125" y="953800"/>
            <a:ext cx="1906800" cy="973500"/>
          </a:xfrm>
          <a:prstGeom prst="rect">
            <a:avLst/>
          </a:prstGeom>
        </p:spPr>
        <p:txBody>
          <a:bodyPr anchorCtr="0" anchor="t" bIns="121900" lIns="121900" spcFirstLastPara="1" rIns="121900" wrap="square" tIns="121900">
            <a:normAutofit/>
          </a:bodyPr>
          <a:lstStyle>
            <a:lvl1pPr lvl="0" rtl="0">
              <a:lnSpc>
                <a:spcPct val="100000"/>
              </a:lnSpc>
              <a:spcBef>
                <a:spcPts val="0"/>
              </a:spcBef>
              <a:spcAft>
                <a:spcPts val="0"/>
              </a:spcAft>
              <a:buSzPts val="2200"/>
              <a:buNone/>
              <a:defRPr sz="1800"/>
            </a:lvl1pPr>
            <a:lvl2pPr lvl="1" rtl="0">
              <a:spcBef>
                <a:spcPts val="0"/>
              </a:spcBef>
              <a:spcAft>
                <a:spcPts val="0"/>
              </a:spcAft>
              <a:buSzPts val="2200"/>
              <a:buNone/>
              <a:defRPr/>
            </a:lvl2pPr>
            <a:lvl3pPr lvl="2" rtl="0">
              <a:spcBef>
                <a:spcPts val="0"/>
              </a:spcBef>
              <a:spcAft>
                <a:spcPts val="0"/>
              </a:spcAft>
              <a:buSzPts val="2200"/>
              <a:buNone/>
              <a:defRPr/>
            </a:lvl3pPr>
            <a:lvl4pPr lvl="3" rtl="0">
              <a:spcBef>
                <a:spcPts val="0"/>
              </a:spcBef>
              <a:spcAft>
                <a:spcPts val="0"/>
              </a:spcAft>
              <a:buSzPts val="2200"/>
              <a:buNone/>
              <a:defRPr/>
            </a:lvl4pPr>
            <a:lvl5pPr lvl="4" rtl="0">
              <a:spcBef>
                <a:spcPts val="0"/>
              </a:spcBef>
              <a:spcAft>
                <a:spcPts val="0"/>
              </a:spcAft>
              <a:buSzPts val="2200"/>
              <a:buNone/>
              <a:defRPr/>
            </a:lvl5pPr>
            <a:lvl6pPr lvl="5" rtl="0">
              <a:spcBef>
                <a:spcPts val="0"/>
              </a:spcBef>
              <a:spcAft>
                <a:spcPts val="0"/>
              </a:spcAft>
              <a:buSzPts val="2200"/>
              <a:buNone/>
              <a:defRPr/>
            </a:lvl6pPr>
            <a:lvl7pPr lvl="6" rtl="0">
              <a:spcBef>
                <a:spcPts val="0"/>
              </a:spcBef>
              <a:spcAft>
                <a:spcPts val="0"/>
              </a:spcAft>
              <a:buSzPts val="2200"/>
              <a:buNone/>
              <a:defRPr/>
            </a:lvl7pPr>
            <a:lvl8pPr lvl="7" rtl="0">
              <a:spcBef>
                <a:spcPts val="0"/>
              </a:spcBef>
              <a:spcAft>
                <a:spcPts val="0"/>
              </a:spcAft>
              <a:buSzPts val="2200"/>
              <a:buNone/>
              <a:defRPr/>
            </a:lvl8pPr>
            <a:lvl9pPr lvl="8" rtl="0">
              <a:spcBef>
                <a:spcPts val="0"/>
              </a:spcBef>
              <a:spcAft>
                <a:spcPts val="0"/>
              </a:spcAft>
              <a:buSzPts val="2200"/>
              <a:buNone/>
              <a:defRPr/>
            </a:lvl9pPr>
          </a:lstStyle>
          <a:p/>
        </p:txBody>
      </p:sp>
      <p:sp>
        <p:nvSpPr>
          <p:cNvPr id="1330" name="Google Shape;1330;p20"/>
          <p:cNvSpPr txBox="1"/>
          <p:nvPr>
            <p:ph idx="7" type="subTitle"/>
          </p:nvPr>
        </p:nvSpPr>
        <p:spPr>
          <a:xfrm>
            <a:off x="5498125" y="2125250"/>
            <a:ext cx="1906800" cy="524700"/>
          </a:xfrm>
          <a:prstGeom prst="rect">
            <a:avLst/>
          </a:prstGeom>
        </p:spPr>
        <p:txBody>
          <a:bodyPr anchorCtr="0" anchor="t" bIns="121900" lIns="121900" spcFirstLastPara="1" rIns="121900" wrap="square" tIns="121900">
            <a:normAutofit/>
          </a:bodyPr>
          <a:lstStyle>
            <a:lvl1pPr lvl="0" rtl="0">
              <a:lnSpc>
                <a:spcPct val="100000"/>
              </a:lnSpc>
              <a:spcBef>
                <a:spcPts val="0"/>
              </a:spcBef>
              <a:spcAft>
                <a:spcPts val="0"/>
              </a:spcAft>
              <a:buSzPts val="2200"/>
              <a:buNone/>
              <a:defRPr sz="1800"/>
            </a:lvl1pPr>
            <a:lvl2pPr lvl="1" rtl="0">
              <a:spcBef>
                <a:spcPts val="0"/>
              </a:spcBef>
              <a:spcAft>
                <a:spcPts val="0"/>
              </a:spcAft>
              <a:buSzPts val="2200"/>
              <a:buNone/>
              <a:defRPr/>
            </a:lvl2pPr>
            <a:lvl3pPr lvl="2" rtl="0">
              <a:spcBef>
                <a:spcPts val="0"/>
              </a:spcBef>
              <a:spcAft>
                <a:spcPts val="0"/>
              </a:spcAft>
              <a:buSzPts val="2200"/>
              <a:buNone/>
              <a:defRPr/>
            </a:lvl3pPr>
            <a:lvl4pPr lvl="3" rtl="0">
              <a:spcBef>
                <a:spcPts val="0"/>
              </a:spcBef>
              <a:spcAft>
                <a:spcPts val="0"/>
              </a:spcAft>
              <a:buSzPts val="2200"/>
              <a:buNone/>
              <a:defRPr/>
            </a:lvl4pPr>
            <a:lvl5pPr lvl="4" rtl="0">
              <a:spcBef>
                <a:spcPts val="0"/>
              </a:spcBef>
              <a:spcAft>
                <a:spcPts val="0"/>
              </a:spcAft>
              <a:buSzPts val="2200"/>
              <a:buNone/>
              <a:defRPr/>
            </a:lvl5pPr>
            <a:lvl6pPr lvl="5" rtl="0">
              <a:spcBef>
                <a:spcPts val="0"/>
              </a:spcBef>
              <a:spcAft>
                <a:spcPts val="0"/>
              </a:spcAft>
              <a:buSzPts val="2200"/>
              <a:buNone/>
              <a:defRPr/>
            </a:lvl6pPr>
            <a:lvl7pPr lvl="6" rtl="0">
              <a:spcBef>
                <a:spcPts val="0"/>
              </a:spcBef>
              <a:spcAft>
                <a:spcPts val="0"/>
              </a:spcAft>
              <a:buSzPts val="2200"/>
              <a:buNone/>
              <a:defRPr/>
            </a:lvl7pPr>
            <a:lvl8pPr lvl="7" rtl="0">
              <a:spcBef>
                <a:spcPts val="0"/>
              </a:spcBef>
              <a:spcAft>
                <a:spcPts val="0"/>
              </a:spcAft>
              <a:buSzPts val="2200"/>
              <a:buNone/>
              <a:defRPr/>
            </a:lvl8pPr>
            <a:lvl9pPr lvl="8" rtl="0">
              <a:spcBef>
                <a:spcPts val="0"/>
              </a:spcBef>
              <a:spcAft>
                <a:spcPts val="0"/>
              </a:spcAft>
              <a:buSzPts val="2200"/>
              <a:buNone/>
              <a:defRPr/>
            </a:lvl9pPr>
          </a:lstStyle>
          <a:p/>
        </p:txBody>
      </p:sp>
      <p:sp>
        <p:nvSpPr>
          <p:cNvPr id="1331" name="Google Shape;1331;p20"/>
          <p:cNvSpPr/>
          <p:nvPr/>
        </p:nvSpPr>
        <p:spPr>
          <a:xfrm rot="-1196909">
            <a:off x="2700377" y="679515"/>
            <a:ext cx="1781490" cy="708818"/>
          </a:xfrm>
          <a:prstGeom prst="leftArrow">
            <a:avLst>
              <a:gd fmla="val 60156" name="adj1"/>
              <a:gd fmla="val 50000" name="adj2"/>
            </a:avLst>
          </a:prstGeom>
          <a:solidFill>
            <a:schemeClr val="accent4"/>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b="1" lang="en" sz="1600">
                <a:latin typeface="Courier Prime"/>
                <a:ea typeface="Courier Prime"/>
                <a:cs typeface="Courier Prime"/>
                <a:sym typeface="Courier Prime"/>
              </a:rPr>
              <a:t>BOOK COVER</a:t>
            </a:r>
            <a:endParaRPr b="1" sz="1600">
              <a:latin typeface="Courier Prime"/>
              <a:ea typeface="Courier Prime"/>
              <a:cs typeface="Courier Prime"/>
              <a:sym typeface="Courier Prime"/>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1">
  <p:cSld name="BLANK_2">
    <p:spTree>
      <p:nvGrpSpPr>
        <p:cNvPr id="1332" name="Shape 1332"/>
        <p:cNvGrpSpPr/>
        <p:nvPr/>
      </p:nvGrpSpPr>
      <p:grpSpPr>
        <a:xfrm>
          <a:off x="0" y="0"/>
          <a:ext cx="0" cy="0"/>
          <a:chOff x="0" y="0"/>
          <a:chExt cx="0" cy="0"/>
        </a:xfrm>
      </p:grpSpPr>
      <p:sp>
        <p:nvSpPr>
          <p:cNvPr id="1333" name="Google Shape;1333;p2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1334" name="Shape 1334"/>
        <p:cNvGrpSpPr/>
        <p:nvPr/>
      </p:nvGrpSpPr>
      <p:grpSpPr>
        <a:xfrm>
          <a:off x="0" y="0"/>
          <a:ext cx="0" cy="0"/>
          <a:chOff x="0" y="0"/>
          <a:chExt cx="0" cy="0"/>
        </a:xfrm>
      </p:grpSpPr>
      <p:sp>
        <p:nvSpPr>
          <p:cNvPr id="1335" name="Google Shape;1335;p2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1336" name="Google Shape;1336;p22"/>
          <p:cNvGrpSpPr/>
          <p:nvPr/>
        </p:nvGrpSpPr>
        <p:grpSpPr>
          <a:xfrm>
            <a:off x="0" y="0"/>
            <a:ext cx="12192000" cy="6858000"/>
            <a:chOff x="0" y="0"/>
            <a:chExt cx="12192000" cy="6858000"/>
          </a:xfrm>
        </p:grpSpPr>
        <p:sp>
          <p:nvSpPr>
            <p:cNvPr id="1337" name="Google Shape;1337;p22"/>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8" name="Google Shape;1338;p22"/>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339" name="Google Shape;1339;p22"/>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340" name="Google Shape;1340;p22">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341" name="Google Shape;1341;p22">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342" name="Google Shape;1342;p22">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343" name="Google Shape;1343;p22">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344" name="Google Shape;1344;p22"/>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345" name="Google Shape;1345;p22"/>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22" Type="http://schemas.openxmlformats.org/officeDocument/2006/relationships/theme" Target="../theme/theme2.xml"/><Relationship Id="rId10" Type="http://schemas.openxmlformats.org/officeDocument/2006/relationships/slideLayout" Target="../slideLayouts/slideLayout10.xml"/><Relationship Id="rId21" Type="http://schemas.openxmlformats.org/officeDocument/2006/relationships/slideLayout" Target="../slideLayouts/slideLayout2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rmAutofit/>
          </a:bodyPr>
          <a:lstStyle>
            <a:lvl1pPr lvl="0">
              <a:spcBef>
                <a:spcPts val="0"/>
              </a:spcBef>
              <a:spcAft>
                <a:spcPts val="0"/>
              </a:spcAft>
              <a:buClr>
                <a:schemeClr val="dk1"/>
              </a:buClr>
              <a:buSzPts val="4500"/>
              <a:buFont typeface="Courgette"/>
              <a:buNone/>
              <a:defRPr b="1" sz="4500">
                <a:solidFill>
                  <a:schemeClr val="dk1"/>
                </a:solidFill>
                <a:latin typeface="Courgette"/>
                <a:ea typeface="Courgette"/>
                <a:cs typeface="Courgette"/>
                <a:sym typeface="Courgette"/>
              </a:defRPr>
            </a:lvl1pPr>
            <a:lvl2pPr lvl="1">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2pPr>
            <a:lvl3pPr lvl="2">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3pPr>
            <a:lvl4pPr lvl="3">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4pPr>
            <a:lvl5pPr lvl="4">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5pPr>
            <a:lvl6pPr lvl="5">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6pPr>
            <a:lvl7pPr lvl="6">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7pPr>
            <a:lvl8pPr lvl="7">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8pPr>
            <a:lvl9pPr lvl="8">
              <a:spcBef>
                <a:spcPts val="0"/>
              </a:spcBef>
              <a:spcAft>
                <a:spcPts val="0"/>
              </a:spcAft>
              <a:buClr>
                <a:schemeClr val="dk1"/>
              </a:buClr>
              <a:buSzPts val="4500"/>
              <a:buFont typeface="DM Sans Black"/>
              <a:buNone/>
              <a:defRPr sz="4500">
                <a:solidFill>
                  <a:schemeClr val="dk1"/>
                </a:solidFill>
                <a:latin typeface="DM Sans Black"/>
                <a:ea typeface="DM Sans Black"/>
                <a:cs typeface="DM Sans Black"/>
                <a:sym typeface="DM Sans Black"/>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368300" lvl="0" marL="457200">
              <a:lnSpc>
                <a:spcPct val="115000"/>
              </a:lnSpc>
              <a:spcBef>
                <a:spcPts val="0"/>
              </a:spcBef>
              <a:spcAft>
                <a:spcPts val="0"/>
              </a:spcAft>
              <a:buClr>
                <a:schemeClr val="dk2"/>
              </a:buClr>
              <a:buSzPts val="2200"/>
              <a:buFont typeface="Courier Prime"/>
              <a:buChar char="●"/>
              <a:defRPr sz="2200">
                <a:solidFill>
                  <a:schemeClr val="dk2"/>
                </a:solidFill>
                <a:latin typeface="Courier Prime"/>
                <a:ea typeface="Courier Prime"/>
                <a:cs typeface="Courier Prime"/>
                <a:sym typeface="Courier Prime"/>
              </a:defRPr>
            </a:lvl1pPr>
            <a:lvl2pPr indent="-368300" lvl="1" marL="914400">
              <a:lnSpc>
                <a:spcPct val="115000"/>
              </a:lnSpc>
              <a:spcBef>
                <a:spcPts val="0"/>
              </a:spcBef>
              <a:spcAft>
                <a:spcPts val="0"/>
              </a:spcAft>
              <a:buClr>
                <a:schemeClr val="dk2"/>
              </a:buClr>
              <a:buSzPts val="2200"/>
              <a:buFont typeface="Courier Prime"/>
              <a:buChar char="○"/>
              <a:defRPr sz="2200">
                <a:solidFill>
                  <a:schemeClr val="dk2"/>
                </a:solidFill>
                <a:latin typeface="Courier Prime"/>
                <a:ea typeface="Courier Prime"/>
                <a:cs typeface="Courier Prime"/>
                <a:sym typeface="Courier Prime"/>
              </a:defRPr>
            </a:lvl2pPr>
            <a:lvl3pPr indent="-368300" lvl="2" marL="1371600">
              <a:lnSpc>
                <a:spcPct val="115000"/>
              </a:lnSpc>
              <a:spcBef>
                <a:spcPts val="0"/>
              </a:spcBef>
              <a:spcAft>
                <a:spcPts val="0"/>
              </a:spcAft>
              <a:buClr>
                <a:schemeClr val="dk2"/>
              </a:buClr>
              <a:buSzPts val="2200"/>
              <a:buFont typeface="Courier Prime"/>
              <a:buChar char="■"/>
              <a:defRPr sz="2200">
                <a:solidFill>
                  <a:schemeClr val="dk2"/>
                </a:solidFill>
                <a:latin typeface="Courier Prime"/>
                <a:ea typeface="Courier Prime"/>
                <a:cs typeface="Courier Prime"/>
                <a:sym typeface="Courier Prime"/>
              </a:defRPr>
            </a:lvl3pPr>
            <a:lvl4pPr indent="-368300" lvl="3" marL="1828800">
              <a:lnSpc>
                <a:spcPct val="115000"/>
              </a:lnSpc>
              <a:spcBef>
                <a:spcPts val="0"/>
              </a:spcBef>
              <a:spcAft>
                <a:spcPts val="0"/>
              </a:spcAft>
              <a:buClr>
                <a:schemeClr val="dk2"/>
              </a:buClr>
              <a:buSzPts val="2200"/>
              <a:buFont typeface="Courier Prime"/>
              <a:buChar char="●"/>
              <a:defRPr sz="2200">
                <a:solidFill>
                  <a:schemeClr val="dk2"/>
                </a:solidFill>
                <a:latin typeface="Courier Prime"/>
                <a:ea typeface="Courier Prime"/>
                <a:cs typeface="Courier Prime"/>
                <a:sym typeface="Courier Prime"/>
              </a:defRPr>
            </a:lvl4pPr>
            <a:lvl5pPr indent="-368300" lvl="4" marL="2286000">
              <a:lnSpc>
                <a:spcPct val="115000"/>
              </a:lnSpc>
              <a:spcBef>
                <a:spcPts val="0"/>
              </a:spcBef>
              <a:spcAft>
                <a:spcPts val="0"/>
              </a:spcAft>
              <a:buClr>
                <a:schemeClr val="dk2"/>
              </a:buClr>
              <a:buSzPts val="2200"/>
              <a:buFont typeface="Courier Prime"/>
              <a:buChar char="○"/>
              <a:defRPr sz="2200">
                <a:solidFill>
                  <a:schemeClr val="dk2"/>
                </a:solidFill>
                <a:latin typeface="Courier Prime"/>
                <a:ea typeface="Courier Prime"/>
                <a:cs typeface="Courier Prime"/>
                <a:sym typeface="Courier Prime"/>
              </a:defRPr>
            </a:lvl5pPr>
            <a:lvl6pPr indent="-368300" lvl="5" marL="2743200">
              <a:lnSpc>
                <a:spcPct val="115000"/>
              </a:lnSpc>
              <a:spcBef>
                <a:spcPts val="0"/>
              </a:spcBef>
              <a:spcAft>
                <a:spcPts val="0"/>
              </a:spcAft>
              <a:buClr>
                <a:schemeClr val="dk2"/>
              </a:buClr>
              <a:buSzPts val="2200"/>
              <a:buFont typeface="Courier Prime"/>
              <a:buChar char="■"/>
              <a:defRPr sz="2200">
                <a:solidFill>
                  <a:schemeClr val="dk2"/>
                </a:solidFill>
                <a:latin typeface="Courier Prime"/>
                <a:ea typeface="Courier Prime"/>
                <a:cs typeface="Courier Prime"/>
                <a:sym typeface="Courier Prime"/>
              </a:defRPr>
            </a:lvl6pPr>
            <a:lvl7pPr indent="-368300" lvl="6" marL="3200400">
              <a:lnSpc>
                <a:spcPct val="115000"/>
              </a:lnSpc>
              <a:spcBef>
                <a:spcPts val="0"/>
              </a:spcBef>
              <a:spcAft>
                <a:spcPts val="0"/>
              </a:spcAft>
              <a:buClr>
                <a:schemeClr val="dk2"/>
              </a:buClr>
              <a:buSzPts val="2200"/>
              <a:buFont typeface="Courier Prime"/>
              <a:buChar char="●"/>
              <a:defRPr sz="2200">
                <a:solidFill>
                  <a:schemeClr val="dk2"/>
                </a:solidFill>
                <a:latin typeface="Courier Prime"/>
                <a:ea typeface="Courier Prime"/>
                <a:cs typeface="Courier Prime"/>
                <a:sym typeface="Courier Prime"/>
              </a:defRPr>
            </a:lvl7pPr>
            <a:lvl8pPr indent="-368300" lvl="7" marL="3657600">
              <a:lnSpc>
                <a:spcPct val="115000"/>
              </a:lnSpc>
              <a:spcBef>
                <a:spcPts val="0"/>
              </a:spcBef>
              <a:spcAft>
                <a:spcPts val="0"/>
              </a:spcAft>
              <a:buClr>
                <a:schemeClr val="dk2"/>
              </a:buClr>
              <a:buSzPts val="2200"/>
              <a:buFont typeface="Courier Prime"/>
              <a:buChar char="○"/>
              <a:defRPr sz="2200">
                <a:solidFill>
                  <a:schemeClr val="dk2"/>
                </a:solidFill>
                <a:latin typeface="Courier Prime"/>
                <a:ea typeface="Courier Prime"/>
                <a:cs typeface="Courier Prime"/>
                <a:sym typeface="Courier Prime"/>
              </a:defRPr>
            </a:lvl8pPr>
            <a:lvl9pPr indent="-368300" lvl="8" marL="4114800">
              <a:lnSpc>
                <a:spcPct val="115000"/>
              </a:lnSpc>
              <a:spcBef>
                <a:spcPts val="0"/>
              </a:spcBef>
              <a:spcAft>
                <a:spcPts val="0"/>
              </a:spcAft>
              <a:buClr>
                <a:schemeClr val="dk2"/>
              </a:buClr>
              <a:buSzPts val="2200"/>
              <a:buFont typeface="Courier Prime"/>
              <a:buChar char="■"/>
              <a:defRPr sz="2200">
                <a:solidFill>
                  <a:schemeClr val="dk2"/>
                </a:solidFill>
                <a:latin typeface="Courier Prime"/>
                <a:ea typeface="Courier Prime"/>
                <a:cs typeface="Courier Prime"/>
                <a:sym typeface="Courier Prime"/>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13.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3.xml"/><Relationship Id="rId3" Type="http://schemas.openxmlformats.org/officeDocument/2006/relationships/image" Target="../media/image5.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8.xml"/><Relationship Id="rId3" Type="http://schemas.openxmlformats.org/officeDocument/2006/relationships/image" Target="../media/image11.pn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1.xml"/><Relationship Id="rId3" Type="http://schemas.openxmlformats.org/officeDocument/2006/relationships/image" Target="../media/image12.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7.xml"/><Relationship Id="rId3" Type="http://schemas.openxmlformats.org/officeDocument/2006/relationships/image" Target="../media/image10.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8.xml"/><Relationship Id="rId3" Type="http://schemas.openxmlformats.org/officeDocument/2006/relationships/image" Target="../media/image7.png"/><Relationship Id="rId4" Type="http://schemas.openxmlformats.org/officeDocument/2006/relationships/image" Target="../media/image8.png"/><Relationship Id="rId5" Type="http://schemas.openxmlformats.org/officeDocument/2006/relationships/image" Target="../media/image9.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4.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6.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49" name="Shape 1349"/>
        <p:cNvGrpSpPr/>
        <p:nvPr/>
      </p:nvGrpSpPr>
      <p:grpSpPr>
        <a:xfrm>
          <a:off x="0" y="0"/>
          <a:ext cx="0" cy="0"/>
          <a:chOff x="0" y="0"/>
          <a:chExt cx="0" cy="0"/>
        </a:xfrm>
      </p:grpSpPr>
      <p:sp>
        <p:nvSpPr>
          <p:cNvPr id="1350" name="Google Shape;1350;p23"/>
          <p:cNvSpPr txBox="1"/>
          <p:nvPr>
            <p:ph idx="1" type="subTitle"/>
          </p:nvPr>
        </p:nvSpPr>
        <p:spPr>
          <a:xfrm>
            <a:off x="5073325" y="4577825"/>
            <a:ext cx="6211800" cy="995700"/>
          </a:xfrm>
          <a:prstGeom prst="rect">
            <a:avLst/>
          </a:prstGeom>
        </p:spPr>
        <p:txBody>
          <a:bodyPr anchorCtr="0" anchor="t" bIns="121900" lIns="121900" spcFirstLastPara="1" rIns="121900" wrap="square" tIns="121900">
            <a:noAutofit/>
          </a:bodyPr>
          <a:lstStyle/>
          <a:p>
            <a:pPr indent="0" lvl="0" marL="0" rtl="0" algn="l">
              <a:lnSpc>
                <a:spcPct val="115000"/>
              </a:lnSpc>
              <a:spcBef>
                <a:spcPts val="0"/>
              </a:spcBef>
              <a:spcAft>
                <a:spcPts val="0"/>
              </a:spcAft>
              <a:buNone/>
            </a:pPr>
            <a:r>
              <a:rPr lang="en" sz="2500">
                <a:solidFill>
                  <a:schemeClr val="dk2"/>
                </a:solidFill>
              </a:rPr>
              <a:t>Presentation</a:t>
            </a:r>
            <a:r>
              <a:rPr lang="en" sz="2500">
                <a:solidFill>
                  <a:schemeClr val="dk2"/>
                </a:solidFill>
              </a:rPr>
              <a:t> template and </a:t>
            </a:r>
            <a:r>
              <a:rPr lang="en" sz="2500">
                <a:solidFill>
                  <a:schemeClr val="lt2"/>
                </a:solidFill>
                <a:highlight>
                  <a:schemeClr val="accent1"/>
                </a:highlight>
              </a:rPr>
              <a:t>worksheet</a:t>
            </a:r>
            <a:r>
              <a:rPr lang="en" sz="2500">
                <a:solidFill>
                  <a:schemeClr val="dk2"/>
                </a:solidFill>
              </a:rPr>
              <a:t>.</a:t>
            </a:r>
            <a:endParaRPr sz="2500">
              <a:solidFill>
                <a:schemeClr val="dk2"/>
              </a:solidFill>
            </a:endParaRPr>
          </a:p>
        </p:txBody>
      </p:sp>
      <p:sp>
        <p:nvSpPr>
          <p:cNvPr id="1351" name="Google Shape;1351;p23"/>
          <p:cNvSpPr txBox="1"/>
          <p:nvPr>
            <p:ph type="ctrTitle"/>
          </p:nvPr>
        </p:nvSpPr>
        <p:spPr>
          <a:xfrm>
            <a:off x="5073335" y="1731225"/>
            <a:ext cx="6211800" cy="27369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Book Review Scrapbook.</a:t>
            </a:r>
            <a:endParaRPr/>
          </a:p>
        </p:txBody>
      </p:sp>
      <p:pic>
        <p:nvPicPr>
          <p:cNvPr id="1352" name="Google Shape;1352;p23"/>
          <p:cNvPicPr preferRelativeResize="0"/>
          <p:nvPr/>
        </p:nvPicPr>
        <p:blipFill>
          <a:blip r:embed="rId3">
            <a:alphaModFix/>
          </a:blip>
          <a:stretch>
            <a:fillRect/>
          </a:stretch>
        </p:blipFill>
        <p:spPr>
          <a:xfrm rot="-410537">
            <a:off x="597876" y="835086"/>
            <a:ext cx="4021574" cy="5362099"/>
          </a:xfrm>
          <a:prstGeom prst="rect">
            <a:avLst/>
          </a:prstGeom>
          <a:noFill/>
          <a:ln>
            <a:noFill/>
          </a:ln>
          <a:effectLst>
            <a:outerShdw blurRad="57150" rotWithShape="0" algn="bl" dir="5400000" dist="19050">
              <a:srgbClr val="000000">
                <a:alpha val="50000"/>
              </a:srgbClr>
            </a:outerShdw>
          </a:effectLst>
        </p:spPr>
      </p:pic>
      <p:sp>
        <p:nvSpPr>
          <p:cNvPr id="1353" name="Google Shape;1353;p23"/>
          <p:cNvSpPr/>
          <p:nvPr/>
        </p:nvSpPr>
        <p:spPr>
          <a:xfrm rot="-2700000">
            <a:off x="1339125" y="245535"/>
            <a:ext cx="1410730" cy="1229923"/>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57" name="Shape 1357"/>
        <p:cNvGrpSpPr/>
        <p:nvPr/>
      </p:nvGrpSpPr>
      <p:grpSpPr>
        <a:xfrm>
          <a:off x="0" y="0"/>
          <a:ext cx="0" cy="0"/>
          <a:chOff x="0" y="0"/>
          <a:chExt cx="0" cy="0"/>
        </a:xfrm>
      </p:grpSpPr>
      <p:sp>
        <p:nvSpPr>
          <p:cNvPr id="1358" name="Google Shape;1358;p24"/>
          <p:cNvSpPr/>
          <p:nvPr>
            <p:ph idx="2" type="pic"/>
          </p:nvPr>
        </p:nvSpPr>
        <p:spPr>
          <a:xfrm>
            <a:off x="643447" y="703881"/>
            <a:ext cx="1906800" cy="2679300"/>
          </a:xfrm>
          <a:prstGeom prst="rect">
            <a:avLst/>
          </a:prstGeom>
        </p:spPr>
      </p:sp>
      <p:sp>
        <p:nvSpPr>
          <p:cNvPr id="1359" name="Google Shape;1359;p24"/>
          <p:cNvSpPr txBox="1"/>
          <p:nvPr>
            <p:ph idx="1" type="subTitle"/>
          </p:nvPr>
        </p:nvSpPr>
        <p:spPr>
          <a:xfrm>
            <a:off x="562950" y="5015425"/>
            <a:ext cx="1906800" cy="13917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None/>
            </a:pPr>
            <a:r>
              <a:t/>
            </a:r>
            <a:endParaRPr/>
          </a:p>
        </p:txBody>
      </p:sp>
      <p:sp>
        <p:nvSpPr>
          <p:cNvPr id="1360" name="Google Shape;1360;p24"/>
          <p:cNvSpPr txBox="1"/>
          <p:nvPr>
            <p:ph idx="3" type="subTitle"/>
          </p:nvPr>
        </p:nvSpPr>
        <p:spPr>
          <a:xfrm>
            <a:off x="3460100" y="3546625"/>
            <a:ext cx="4425000" cy="28605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t/>
            </a:r>
            <a:endParaRPr/>
          </a:p>
        </p:txBody>
      </p:sp>
      <p:sp>
        <p:nvSpPr>
          <p:cNvPr id="1361" name="Google Shape;1361;p24"/>
          <p:cNvSpPr txBox="1"/>
          <p:nvPr>
            <p:ph idx="4" type="subTitle"/>
          </p:nvPr>
        </p:nvSpPr>
        <p:spPr>
          <a:xfrm>
            <a:off x="8175175" y="4358650"/>
            <a:ext cx="3072900" cy="21339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None/>
            </a:pPr>
            <a:r>
              <a:t/>
            </a:r>
            <a:endParaRPr/>
          </a:p>
        </p:txBody>
      </p:sp>
      <p:sp>
        <p:nvSpPr>
          <p:cNvPr id="1362" name="Google Shape;1362;p24"/>
          <p:cNvSpPr txBox="1"/>
          <p:nvPr>
            <p:ph idx="5" type="subTitle"/>
          </p:nvPr>
        </p:nvSpPr>
        <p:spPr>
          <a:xfrm>
            <a:off x="8022325" y="1082350"/>
            <a:ext cx="3387600" cy="16824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None/>
            </a:pPr>
            <a:r>
              <a:t/>
            </a:r>
            <a:endParaRPr/>
          </a:p>
        </p:txBody>
      </p:sp>
      <p:sp>
        <p:nvSpPr>
          <p:cNvPr id="1363" name="Google Shape;1363;p24"/>
          <p:cNvSpPr txBox="1"/>
          <p:nvPr>
            <p:ph idx="6" type="subTitle"/>
          </p:nvPr>
        </p:nvSpPr>
        <p:spPr>
          <a:xfrm>
            <a:off x="5421925" y="1082350"/>
            <a:ext cx="1906800" cy="8448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None/>
            </a:pPr>
            <a:r>
              <a:t/>
            </a:r>
            <a:endParaRPr/>
          </a:p>
        </p:txBody>
      </p:sp>
      <p:sp>
        <p:nvSpPr>
          <p:cNvPr id="1364" name="Google Shape;1364;p24"/>
          <p:cNvSpPr txBox="1"/>
          <p:nvPr>
            <p:ph idx="7" type="subTitle"/>
          </p:nvPr>
        </p:nvSpPr>
        <p:spPr>
          <a:xfrm>
            <a:off x="5421925" y="2222150"/>
            <a:ext cx="1906800" cy="4278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None/>
            </a:pPr>
            <a:r>
              <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68" name="Shape 1368"/>
        <p:cNvGrpSpPr/>
        <p:nvPr/>
      </p:nvGrpSpPr>
      <p:grpSpPr>
        <a:xfrm>
          <a:off x="0" y="0"/>
          <a:ext cx="0" cy="0"/>
          <a:chOff x="0" y="0"/>
          <a:chExt cx="0" cy="0"/>
        </a:xfrm>
      </p:grpSpPr>
      <p:sp>
        <p:nvSpPr>
          <p:cNvPr id="1369" name="Google Shape;1369;p25"/>
          <p:cNvSpPr txBox="1"/>
          <p:nvPr>
            <p:ph type="title"/>
          </p:nvPr>
        </p:nvSpPr>
        <p:spPr>
          <a:xfrm>
            <a:off x="1619888" y="1965275"/>
            <a:ext cx="5828100" cy="1007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1370" name="Google Shape;1370;p25"/>
          <p:cNvSpPr txBox="1"/>
          <p:nvPr>
            <p:ph idx="1" type="body"/>
          </p:nvPr>
        </p:nvSpPr>
        <p:spPr>
          <a:xfrm>
            <a:off x="1619888" y="3175225"/>
            <a:ext cx="5828100" cy="2353500"/>
          </a:xfrm>
          <a:prstGeom prst="rect">
            <a:avLst/>
          </a:prstGeom>
        </p:spPr>
        <p:txBody>
          <a:bodyPr anchorCtr="0" anchor="t" bIns="121900" lIns="121900" spcFirstLastPara="1" rIns="121900" wrap="square" tIns="121900">
            <a:normAutofit fontScale="92500"/>
          </a:bodyPr>
          <a:lstStyle/>
          <a:p>
            <a:pPr indent="0" lvl="0" marL="0" rtl="0" algn="l">
              <a:spcBef>
                <a:spcPts val="0"/>
              </a:spcBef>
              <a:spcAft>
                <a:spcPts val="0"/>
              </a:spcAft>
              <a:buNone/>
            </a:pPr>
            <a:r>
              <a:rPr lang="en"/>
              <a:t>Here is where you introduce yourself.</a:t>
            </a:r>
            <a:endParaRPr/>
          </a:p>
          <a:p>
            <a:pPr indent="0" lvl="0" marL="0" rtl="0" algn="l">
              <a:spcBef>
                <a:spcPts val="1600"/>
              </a:spcBef>
              <a:spcAft>
                <a:spcPts val="1600"/>
              </a:spcAft>
              <a:buNone/>
            </a:pPr>
            <a:r>
              <a:rPr lang="en"/>
              <a:t>You can add your name, title and a little background. Right click the image and replace it with your own.</a:t>
            </a:r>
            <a:endParaRPr/>
          </a:p>
        </p:txBody>
      </p:sp>
      <p:pic>
        <p:nvPicPr>
          <p:cNvPr id="1371" name="Google Shape;1371;p25"/>
          <p:cNvPicPr preferRelativeResize="0"/>
          <p:nvPr>
            <p:ph idx="2" type="pic"/>
          </p:nvPr>
        </p:nvPicPr>
        <p:blipFill rotWithShape="1">
          <a:blip r:embed="rId3">
            <a:alphaModFix/>
          </a:blip>
          <a:srcRect b="-39" l="0" r="0" t="33391"/>
          <a:stretch/>
        </p:blipFill>
        <p:spPr>
          <a:xfrm>
            <a:off x="7447988" y="1656950"/>
            <a:ext cx="3639600" cy="3639600"/>
          </a:xfrm>
          <a:prstGeom prst="rect">
            <a:avLst/>
          </a:prstGeom>
          <a:effectLst>
            <a:outerShdw blurRad="57150" rotWithShape="0" algn="bl" dir="5400000" dist="19050">
              <a:srgbClr val="000000">
                <a:alpha val="50000"/>
              </a:srgbClr>
            </a:outerShdw>
          </a:effectLst>
        </p:spPr>
      </p:pic>
      <p:sp>
        <p:nvSpPr>
          <p:cNvPr id="1372" name="Google Shape;1372;p25"/>
          <p:cNvSpPr/>
          <p:nvPr/>
        </p:nvSpPr>
        <p:spPr>
          <a:xfrm rot="-4584081">
            <a:off x="7091907" y="1379326"/>
            <a:ext cx="1410031" cy="1229313"/>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73" name="Google Shape;1373;p25"/>
          <p:cNvGrpSpPr/>
          <p:nvPr/>
        </p:nvGrpSpPr>
        <p:grpSpPr>
          <a:xfrm rot="4236770">
            <a:off x="10726078" y="5383768"/>
            <a:ext cx="868234" cy="1119468"/>
            <a:chOff x="8226890" y="4688527"/>
            <a:chExt cx="1213517" cy="1564663"/>
          </a:xfrm>
        </p:grpSpPr>
        <p:sp>
          <p:nvSpPr>
            <p:cNvPr id="1374" name="Google Shape;1374;p25"/>
            <p:cNvSpPr/>
            <p:nvPr/>
          </p:nvSpPr>
          <p:spPr>
            <a:xfrm>
              <a:off x="8226890" y="5241705"/>
              <a:ext cx="1211863" cy="957315"/>
            </a:xfrm>
            <a:custGeom>
              <a:rect b="b" l="l" r="r" t="t"/>
              <a:pathLst>
                <a:path extrusionOk="0" h="957315" w="1211863">
                  <a:moveTo>
                    <a:pt x="940922" y="16"/>
                  </a:moveTo>
                  <a:cubicBezTo>
                    <a:pt x="926491" y="-231"/>
                    <a:pt x="911994" y="2331"/>
                    <a:pt x="897764" y="8055"/>
                  </a:cubicBezTo>
                  <a:lnTo>
                    <a:pt x="69680" y="341735"/>
                  </a:lnTo>
                  <a:cubicBezTo>
                    <a:pt x="12758" y="364652"/>
                    <a:pt x="-14855" y="429175"/>
                    <a:pt x="8062" y="486096"/>
                  </a:cubicBezTo>
                  <a:cubicBezTo>
                    <a:pt x="13120" y="498641"/>
                    <a:pt x="164644" y="875088"/>
                    <a:pt x="169692" y="887632"/>
                  </a:cubicBezTo>
                  <a:cubicBezTo>
                    <a:pt x="192619" y="944553"/>
                    <a:pt x="257436" y="972176"/>
                    <a:pt x="314358" y="949249"/>
                  </a:cubicBezTo>
                  <a:lnTo>
                    <a:pt x="1142433" y="615579"/>
                  </a:lnTo>
                  <a:cubicBezTo>
                    <a:pt x="1199354" y="592652"/>
                    <a:pt x="1226681" y="527835"/>
                    <a:pt x="1203755" y="470913"/>
                  </a:cubicBezTo>
                  <a:lnTo>
                    <a:pt x="1042125" y="69673"/>
                  </a:lnTo>
                  <a:cubicBezTo>
                    <a:pt x="1024932" y="26982"/>
                    <a:pt x="984213" y="769"/>
                    <a:pt x="940922" y="16"/>
                  </a:cubicBezTo>
                  <a:close/>
                  <a:moveTo>
                    <a:pt x="940331" y="38421"/>
                  </a:moveTo>
                  <a:cubicBezTo>
                    <a:pt x="968630" y="38907"/>
                    <a:pt x="995167" y="56052"/>
                    <a:pt x="1006406" y="83960"/>
                  </a:cubicBezTo>
                  <a:lnTo>
                    <a:pt x="1168331" y="485496"/>
                  </a:lnTo>
                  <a:cubicBezTo>
                    <a:pt x="1183324" y="522710"/>
                    <a:pt x="1165064" y="564868"/>
                    <a:pt x="1127850" y="579860"/>
                  </a:cubicBezTo>
                  <a:lnTo>
                    <a:pt x="300070" y="913530"/>
                  </a:lnTo>
                  <a:cubicBezTo>
                    <a:pt x="262856" y="928513"/>
                    <a:pt x="220403" y="910263"/>
                    <a:pt x="205411" y="873049"/>
                  </a:cubicBezTo>
                  <a:cubicBezTo>
                    <a:pt x="200363" y="860505"/>
                    <a:pt x="48839" y="484353"/>
                    <a:pt x="43781" y="471808"/>
                  </a:cubicBezTo>
                  <a:cubicBezTo>
                    <a:pt x="28798" y="434594"/>
                    <a:pt x="46753" y="392142"/>
                    <a:pt x="83967" y="377149"/>
                  </a:cubicBezTo>
                  <a:lnTo>
                    <a:pt x="912051" y="43774"/>
                  </a:lnTo>
                  <a:cubicBezTo>
                    <a:pt x="921358" y="40031"/>
                    <a:pt x="930892" y="38259"/>
                    <a:pt x="940331" y="38421"/>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5" name="Google Shape;1375;p25"/>
            <p:cNvSpPr/>
            <p:nvPr/>
          </p:nvSpPr>
          <p:spPr>
            <a:xfrm>
              <a:off x="8267523" y="4688527"/>
              <a:ext cx="896116" cy="1382469"/>
            </a:xfrm>
            <a:custGeom>
              <a:rect b="b" l="l" r="r" t="t"/>
              <a:pathLst>
                <a:path extrusionOk="0" h="1382469" w="896116">
                  <a:moveTo>
                    <a:pt x="314501" y="154"/>
                  </a:moveTo>
                  <a:cubicBezTo>
                    <a:pt x="269200" y="-1361"/>
                    <a:pt x="219756" y="8336"/>
                    <a:pt x="171035" y="28729"/>
                  </a:cubicBezTo>
                  <a:cubicBezTo>
                    <a:pt x="39562" y="83764"/>
                    <a:pt x="-33799" y="195226"/>
                    <a:pt x="15359" y="306440"/>
                  </a:cubicBezTo>
                  <a:cubicBezTo>
                    <a:pt x="37924" y="357494"/>
                    <a:pt x="66994" y="393746"/>
                    <a:pt x="101084" y="416577"/>
                  </a:cubicBezTo>
                  <a:cubicBezTo>
                    <a:pt x="143632" y="445076"/>
                    <a:pt x="188590" y="450143"/>
                    <a:pt x="229671" y="441580"/>
                  </a:cubicBezTo>
                  <a:lnTo>
                    <a:pt x="505896" y="1382469"/>
                  </a:lnTo>
                  <a:lnTo>
                    <a:pt x="542806" y="1371754"/>
                  </a:lnTo>
                  <a:lnTo>
                    <a:pt x="261218" y="412701"/>
                  </a:lnTo>
                  <a:cubicBezTo>
                    <a:pt x="258027" y="401813"/>
                    <a:pt x="246159" y="396279"/>
                    <a:pt x="235625" y="400499"/>
                  </a:cubicBezTo>
                  <a:cubicBezTo>
                    <a:pt x="234062" y="401127"/>
                    <a:pt x="230500" y="402251"/>
                    <a:pt x="225204" y="403480"/>
                  </a:cubicBezTo>
                  <a:cubicBezTo>
                    <a:pt x="192552" y="411062"/>
                    <a:pt x="156529" y="407500"/>
                    <a:pt x="122515" y="384725"/>
                  </a:cubicBezTo>
                  <a:cubicBezTo>
                    <a:pt x="94759" y="366142"/>
                    <a:pt x="70509" y="335615"/>
                    <a:pt x="50773" y="290961"/>
                  </a:cubicBezTo>
                  <a:cubicBezTo>
                    <a:pt x="12035" y="203303"/>
                    <a:pt x="71937" y="111863"/>
                    <a:pt x="185914" y="64152"/>
                  </a:cubicBezTo>
                  <a:cubicBezTo>
                    <a:pt x="299090" y="16775"/>
                    <a:pt x="411466" y="35701"/>
                    <a:pt x="449937" y="118025"/>
                  </a:cubicBezTo>
                  <a:cubicBezTo>
                    <a:pt x="491180" y="206294"/>
                    <a:pt x="478369" y="267492"/>
                    <a:pt x="432973" y="310307"/>
                  </a:cubicBezTo>
                  <a:cubicBezTo>
                    <a:pt x="423762" y="318993"/>
                    <a:pt x="413971" y="326366"/>
                    <a:pt x="404093" y="332043"/>
                  </a:cubicBezTo>
                  <a:cubicBezTo>
                    <a:pt x="398312" y="335367"/>
                    <a:pt x="394006" y="337167"/>
                    <a:pt x="391892" y="337996"/>
                  </a:cubicBezTo>
                  <a:cubicBezTo>
                    <a:pt x="381071" y="342215"/>
                    <a:pt x="376480" y="355198"/>
                    <a:pt x="382071" y="365380"/>
                  </a:cubicBezTo>
                  <a:lnTo>
                    <a:pt x="862189" y="1239890"/>
                  </a:lnTo>
                  <a:lnTo>
                    <a:pt x="896117" y="1221440"/>
                  </a:lnTo>
                  <a:lnTo>
                    <a:pt x="425229" y="363894"/>
                  </a:lnTo>
                  <a:cubicBezTo>
                    <a:pt x="436878" y="356998"/>
                    <a:pt x="448575" y="348559"/>
                    <a:pt x="459462" y="338291"/>
                  </a:cubicBezTo>
                  <a:cubicBezTo>
                    <a:pt x="516774" y="284237"/>
                    <a:pt x="533128" y="205160"/>
                    <a:pt x="484760" y="101652"/>
                  </a:cubicBezTo>
                  <a:cubicBezTo>
                    <a:pt x="454157" y="36168"/>
                    <a:pt x="390006" y="2687"/>
                    <a:pt x="314501" y="154"/>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6" name="Google Shape;1376;p25"/>
            <p:cNvSpPr/>
            <p:nvPr/>
          </p:nvSpPr>
          <p:spPr>
            <a:xfrm>
              <a:off x="8492322" y="6119370"/>
              <a:ext cx="282398" cy="133820"/>
            </a:xfrm>
            <a:custGeom>
              <a:rect b="b" l="l" r="r" t="t"/>
              <a:pathLst>
                <a:path extrusionOk="0" h="133820" w="282398">
                  <a:moveTo>
                    <a:pt x="1110" y="118533"/>
                  </a:moveTo>
                  <a:cubicBezTo>
                    <a:pt x="-2147" y="110151"/>
                    <a:pt x="2006" y="100702"/>
                    <a:pt x="10397" y="97445"/>
                  </a:cubicBezTo>
                  <a:lnTo>
                    <a:pt x="258295" y="1109"/>
                  </a:lnTo>
                  <a:cubicBezTo>
                    <a:pt x="266686" y="-2149"/>
                    <a:pt x="276126" y="2014"/>
                    <a:pt x="279393" y="10405"/>
                  </a:cubicBezTo>
                  <a:lnTo>
                    <a:pt x="281288" y="15282"/>
                  </a:lnTo>
                  <a:cubicBezTo>
                    <a:pt x="284546" y="23674"/>
                    <a:pt x="280393" y="33122"/>
                    <a:pt x="272001" y="36380"/>
                  </a:cubicBezTo>
                  <a:lnTo>
                    <a:pt x="24104" y="132706"/>
                  </a:lnTo>
                  <a:cubicBezTo>
                    <a:pt x="15712" y="135973"/>
                    <a:pt x="6273" y="131811"/>
                    <a:pt x="3006" y="123420"/>
                  </a:cubicBezTo>
                  <a:lnTo>
                    <a:pt x="1110" y="118533"/>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7" name="Google Shape;1377;p25"/>
            <p:cNvSpPr/>
            <p:nvPr/>
          </p:nvSpPr>
          <p:spPr>
            <a:xfrm>
              <a:off x="8824578" y="5984028"/>
              <a:ext cx="282396" cy="133818"/>
            </a:xfrm>
            <a:custGeom>
              <a:rect b="b" l="l" r="r" t="t"/>
              <a:pathLst>
                <a:path extrusionOk="0" h="133818" w="282396">
                  <a:moveTo>
                    <a:pt x="1114" y="118534"/>
                  </a:moveTo>
                  <a:cubicBezTo>
                    <a:pt x="-2153" y="110143"/>
                    <a:pt x="2009" y="100694"/>
                    <a:pt x="10401" y="97437"/>
                  </a:cubicBezTo>
                  <a:lnTo>
                    <a:pt x="258289" y="1110"/>
                  </a:lnTo>
                  <a:cubicBezTo>
                    <a:pt x="266681" y="-2147"/>
                    <a:pt x="276129" y="2006"/>
                    <a:pt x="279387" y="10397"/>
                  </a:cubicBezTo>
                  <a:lnTo>
                    <a:pt x="281283" y="15283"/>
                  </a:lnTo>
                  <a:cubicBezTo>
                    <a:pt x="284549" y="23675"/>
                    <a:pt x="280387" y="33114"/>
                    <a:pt x="271996" y="36381"/>
                  </a:cubicBezTo>
                  <a:lnTo>
                    <a:pt x="24108" y="132708"/>
                  </a:lnTo>
                  <a:cubicBezTo>
                    <a:pt x="15716" y="135965"/>
                    <a:pt x="6267" y="131812"/>
                    <a:pt x="3010" y="123421"/>
                  </a:cubicBezTo>
                  <a:lnTo>
                    <a:pt x="1114" y="118534"/>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8" name="Google Shape;1378;p25"/>
            <p:cNvSpPr/>
            <p:nvPr/>
          </p:nvSpPr>
          <p:spPr>
            <a:xfrm>
              <a:off x="9158011" y="5851712"/>
              <a:ext cx="282396" cy="133821"/>
            </a:xfrm>
            <a:custGeom>
              <a:rect b="b" l="l" r="r" t="t"/>
              <a:pathLst>
                <a:path extrusionOk="0" h="133821" w="282396">
                  <a:moveTo>
                    <a:pt x="1114" y="118538"/>
                  </a:moveTo>
                  <a:cubicBezTo>
                    <a:pt x="-2153" y="110147"/>
                    <a:pt x="2010" y="100698"/>
                    <a:pt x="10401" y="97441"/>
                  </a:cubicBezTo>
                  <a:lnTo>
                    <a:pt x="258289" y="1114"/>
                  </a:lnTo>
                  <a:cubicBezTo>
                    <a:pt x="266681" y="-2153"/>
                    <a:pt x="276129" y="2009"/>
                    <a:pt x="279387" y="10401"/>
                  </a:cubicBezTo>
                  <a:lnTo>
                    <a:pt x="281283" y="15287"/>
                  </a:lnTo>
                  <a:cubicBezTo>
                    <a:pt x="284550" y="23679"/>
                    <a:pt x="280387" y="33118"/>
                    <a:pt x="271996" y="36385"/>
                  </a:cubicBezTo>
                  <a:lnTo>
                    <a:pt x="24108" y="132712"/>
                  </a:lnTo>
                  <a:cubicBezTo>
                    <a:pt x="15716" y="135969"/>
                    <a:pt x="6267" y="131816"/>
                    <a:pt x="3010" y="123425"/>
                  </a:cubicBezTo>
                  <a:lnTo>
                    <a:pt x="1114" y="118538"/>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82" name="Shape 1382"/>
        <p:cNvGrpSpPr/>
        <p:nvPr/>
      </p:nvGrpSpPr>
      <p:grpSpPr>
        <a:xfrm>
          <a:off x="0" y="0"/>
          <a:ext cx="0" cy="0"/>
          <a:chOff x="0" y="0"/>
          <a:chExt cx="0" cy="0"/>
        </a:xfrm>
      </p:grpSpPr>
      <p:sp>
        <p:nvSpPr>
          <p:cNvPr id="1383" name="Google Shape;1383;p26"/>
          <p:cNvSpPr txBox="1"/>
          <p:nvPr>
            <p:ph type="title"/>
          </p:nvPr>
        </p:nvSpPr>
        <p:spPr>
          <a:xfrm>
            <a:off x="1047331" y="886925"/>
            <a:ext cx="10097400" cy="664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Table of contents.</a:t>
            </a:r>
            <a:endParaRPr/>
          </a:p>
        </p:txBody>
      </p:sp>
      <p:sp>
        <p:nvSpPr>
          <p:cNvPr id="1384" name="Google Shape;1384;p26"/>
          <p:cNvSpPr txBox="1"/>
          <p:nvPr>
            <p:ph idx="1" type="subTitle"/>
          </p:nvPr>
        </p:nvSpPr>
        <p:spPr>
          <a:xfrm>
            <a:off x="1047331" y="2062377"/>
            <a:ext cx="3207000" cy="461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01 | Dogs</a:t>
            </a:r>
            <a:endParaRPr/>
          </a:p>
        </p:txBody>
      </p:sp>
      <p:sp>
        <p:nvSpPr>
          <p:cNvPr id="1385" name="Google Shape;1385;p26"/>
          <p:cNvSpPr txBox="1"/>
          <p:nvPr>
            <p:ph idx="2" type="body"/>
          </p:nvPr>
        </p:nvSpPr>
        <p:spPr>
          <a:xfrm>
            <a:off x="1047360" y="2686128"/>
            <a:ext cx="3207000" cy="11292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talk about this first.</a:t>
            </a:r>
            <a:endParaRPr/>
          </a:p>
        </p:txBody>
      </p:sp>
      <p:sp>
        <p:nvSpPr>
          <p:cNvPr id="1386" name="Google Shape;1386;p26"/>
          <p:cNvSpPr txBox="1"/>
          <p:nvPr>
            <p:ph idx="3" type="subTitle"/>
          </p:nvPr>
        </p:nvSpPr>
        <p:spPr>
          <a:xfrm>
            <a:off x="4492470" y="2062377"/>
            <a:ext cx="3207000" cy="461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02 | Cats</a:t>
            </a:r>
            <a:endParaRPr/>
          </a:p>
        </p:txBody>
      </p:sp>
      <p:sp>
        <p:nvSpPr>
          <p:cNvPr id="1387" name="Google Shape;1387;p26"/>
          <p:cNvSpPr txBox="1"/>
          <p:nvPr>
            <p:ph idx="4" type="body"/>
          </p:nvPr>
        </p:nvSpPr>
        <p:spPr>
          <a:xfrm>
            <a:off x="4492500" y="2686128"/>
            <a:ext cx="3207000" cy="1129200"/>
          </a:xfrm>
          <a:prstGeom prst="rect">
            <a:avLst/>
          </a:prstGeom>
        </p:spPr>
        <p:txBody>
          <a:bodyPr anchorCtr="0" anchor="t" bIns="121900" lIns="121900" spcFirstLastPara="1" rIns="121900" wrap="square" tIns="121900">
            <a:normAutofit fontScale="92500"/>
          </a:bodyPr>
          <a:lstStyle/>
          <a:p>
            <a:pPr indent="0" lvl="0" marL="0" rtl="0" algn="l">
              <a:spcBef>
                <a:spcPts val="0"/>
              </a:spcBef>
              <a:spcAft>
                <a:spcPts val="1600"/>
              </a:spcAft>
              <a:buNone/>
            </a:pPr>
            <a:r>
              <a:rPr lang="en"/>
              <a:t>We will talk about this second.</a:t>
            </a:r>
            <a:endParaRPr/>
          </a:p>
        </p:txBody>
      </p:sp>
      <p:sp>
        <p:nvSpPr>
          <p:cNvPr id="1388" name="Google Shape;1388;p26"/>
          <p:cNvSpPr txBox="1"/>
          <p:nvPr>
            <p:ph idx="5" type="subTitle"/>
          </p:nvPr>
        </p:nvSpPr>
        <p:spPr>
          <a:xfrm>
            <a:off x="7937633" y="2062377"/>
            <a:ext cx="3207000" cy="461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03 | Elephants</a:t>
            </a:r>
            <a:endParaRPr/>
          </a:p>
        </p:txBody>
      </p:sp>
      <p:sp>
        <p:nvSpPr>
          <p:cNvPr id="1389" name="Google Shape;1389;p26"/>
          <p:cNvSpPr txBox="1"/>
          <p:nvPr>
            <p:ph idx="6" type="body"/>
          </p:nvPr>
        </p:nvSpPr>
        <p:spPr>
          <a:xfrm>
            <a:off x="7937662" y="2686128"/>
            <a:ext cx="3207000" cy="11292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Then, we will talk </a:t>
            </a:r>
            <a:r>
              <a:rPr lang="en"/>
              <a:t>about</a:t>
            </a:r>
            <a:r>
              <a:rPr lang="en"/>
              <a:t> this.</a:t>
            </a:r>
            <a:endParaRPr/>
          </a:p>
        </p:txBody>
      </p:sp>
      <p:sp>
        <p:nvSpPr>
          <p:cNvPr id="1390" name="Google Shape;1390;p26"/>
          <p:cNvSpPr txBox="1"/>
          <p:nvPr>
            <p:ph idx="7" type="subTitle"/>
          </p:nvPr>
        </p:nvSpPr>
        <p:spPr>
          <a:xfrm>
            <a:off x="1047275" y="4207354"/>
            <a:ext cx="3207000" cy="461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04 | Kangaroos</a:t>
            </a:r>
            <a:endParaRPr/>
          </a:p>
        </p:txBody>
      </p:sp>
      <p:sp>
        <p:nvSpPr>
          <p:cNvPr id="1391" name="Google Shape;1391;p26"/>
          <p:cNvSpPr txBox="1"/>
          <p:nvPr>
            <p:ph idx="8" type="body"/>
          </p:nvPr>
        </p:nvSpPr>
        <p:spPr>
          <a:xfrm>
            <a:off x="1047305" y="4831105"/>
            <a:ext cx="3207000" cy="1129200"/>
          </a:xfrm>
          <a:prstGeom prst="rect">
            <a:avLst/>
          </a:prstGeom>
        </p:spPr>
        <p:txBody>
          <a:bodyPr anchorCtr="0" anchor="t" bIns="121900" lIns="121900" spcFirstLastPara="1" rIns="121900" wrap="square" tIns="121900">
            <a:normAutofit fontScale="92500"/>
          </a:bodyPr>
          <a:lstStyle/>
          <a:p>
            <a:pPr indent="0" lvl="0" marL="0" rtl="0" algn="l">
              <a:spcBef>
                <a:spcPts val="0"/>
              </a:spcBef>
              <a:spcAft>
                <a:spcPts val="1600"/>
              </a:spcAft>
              <a:buNone/>
            </a:pPr>
            <a:r>
              <a:rPr lang="en"/>
              <a:t>After that we will talk about this.</a:t>
            </a:r>
            <a:endParaRPr/>
          </a:p>
        </p:txBody>
      </p:sp>
      <p:sp>
        <p:nvSpPr>
          <p:cNvPr id="1392" name="Google Shape;1392;p26"/>
          <p:cNvSpPr txBox="1"/>
          <p:nvPr>
            <p:ph idx="9" type="subTitle"/>
          </p:nvPr>
        </p:nvSpPr>
        <p:spPr>
          <a:xfrm>
            <a:off x="4492415" y="4207354"/>
            <a:ext cx="3207000" cy="461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05 | Pandas</a:t>
            </a:r>
            <a:endParaRPr/>
          </a:p>
        </p:txBody>
      </p:sp>
      <p:sp>
        <p:nvSpPr>
          <p:cNvPr id="1393" name="Google Shape;1393;p26"/>
          <p:cNvSpPr txBox="1"/>
          <p:nvPr>
            <p:ph idx="13" type="body"/>
          </p:nvPr>
        </p:nvSpPr>
        <p:spPr>
          <a:xfrm>
            <a:off x="4492444" y="4831105"/>
            <a:ext cx="3207000" cy="11292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We will also talk </a:t>
            </a:r>
            <a:r>
              <a:rPr lang="en"/>
              <a:t>about</a:t>
            </a:r>
            <a:r>
              <a:rPr lang="en"/>
              <a:t> this.</a:t>
            </a:r>
            <a:endParaRPr/>
          </a:p>
        </p:txBody>
      </p:sp>
      <p:sp>
        <p:nvSpPr>
          <p:cNvPr id="1394" name="Google Shape;1394;p26"/>
          <p:cNvSpPr txBox="1"/>
          <p:nvPr>
            <p:ph idx="14" type="subTitle"/>
          </p:nvPr>
        </p:nvSpPr>
        <p:spPr>
          <a:xfrm>
            <a:off x="7937577" y="4207354"/>
            <a:ext cx="3207000" cy="461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06 | Koalas</a:t>
            </a:r>
            <a:endParaRPr/>
          </a:p>
        </p:txBody>
      </p:sp>
      <p:sp>
        <p:nvSpPr>
          <p:cNvPr id="1395" name="Google Shape;1395;p26"/>
          <p:cNvSpPr txBox="1"/>
          <p:nvPr>
            <p:ph idx="15" type="body"/>
          </p:nvPr>
        </p:nvSpPr>
        <p:spPr>
          <a:xfrm>
            <a:off x="7937607" y="4831105"/>
            <a:ext cx="3207000" cy="11292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And we will talk about this last.</a:t>
            </a:r>
            <a:endParaRPr/>
          </a:p>
        </p:txBody>
      </p:sp>
      <p:sp>
        <p:nvSpPr>
          <p:cNvPr id="1396" name="Google Shape;1396;p26"/>
          <p:cNvSpPr/>
          <p:nvPr/>
        </p:nvSpPr>
        <p:spPr>
          <a:xfrm rot="-4857146">
            <a:off x="174178" y="350126"/>
            <a:ext cx="1411748" cy="1230810"/>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7" name="Google Shape;1397;p26"/>
          <p:cNvSpPr/>
          <p:nvPr/>
        </p:nvSpPr>
        <p:spPr>
          <a:xfrm rot="-4857146">
            <a:off x="10662953" y="5448726"/>
            <a:ext cx="1411748" cy="1230810"/>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98" name="Google Shape;1398;p26"/>
          <p:cNvGrpSpPr/>
          <p:nvPr/>
        </p:nvGrpSpPr>
        <p:grpSpPr>
          <a:xfrm>
            <a:off x="10585890" y="219540"/>
            <a:ext cx="1386194" cy="1450922"/>
            <a:chOff x="8632521" y="5195176"/>
            <a:chExt cx="1205910" cy="1262220"/>
          </a:xfrm>
        </p:grpSpPr>
        <p:sp>
          <p:nvSpPr>
            <p:cNvPr id="1399" name="Google Shape;1399;p26"/>
            <p:cNvSpPr/>
            <p:nvPr/>
          </p:nvSpPr>
          <p:spPr>
            <a:xfrm>
              <a:off x="8632521" y="5195176"/>
              <a:ext cx="1205910" cy="1262220"/>
            </a:xfrm>
            <a:custGeom>
              <a:rect b="b" l="l" r="r" t="t"/>
              <a:pathLst>
                <a:path extrusionOk="0" h="1262220" w="1205910">
                  <a:moveTo>
                    <a:pt x="602955" y="0"/>
                  </a:moveTo>
                  <a:cubicBezTo>
                    <a:pt x="269967" y="0"/>
                    <a:pt x="0" y="269960"/>
                    <a:pt x="0" y="602962"/>
                  </a:cubicBezTo>
                  <a:cubicBezTo>
                    <a:pt x="0" y="759296"/>
                    <a:pt x="60007" y="901432"/>
                    <a:pt x="157587" y="1008561"/>
                  </a:cubicBezTo>
                  <a:lnTo>
                    <a:pt x="54181" y="1262220"/>
                  </a:lnTo>
                  <a:lnTo>
                    <a:pt x="314370" y="1132675"/>
                  </a:lnTo>
                  <a:cubicBezTo>
                    <a:pt x="400095" y="1179502"/>
                    <a:pt x="498411" y="1205923"/>
                    <a:pt x="602955" y="1205923"/>
                  </a:cubicBezTo>
                  <a:cubicBezTo>
                    <a:pt x="935943" y="1205923"/>
                    <a:pt x="1205910" y="935956"/>
                    <a:pt x="1205910" y="602962"/>
                  </a:cubicBezTo>
                  <a:cubicBezTo>
                    <a:pt x="1205910" y="269960"/>
                    <a:pt x="935943" y="0"/>
                    <a:pt x="602955" y="0"/>
                  </a:cubicBez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0" name="Google Shape;1400;p26"/>
            <p:cNvSpPr/>
            <p:nvPr/>
          </p:nvSpPr>
          <p:spPr>
            <a:xfrm>
              <a:off x="8721193" y="5283841"/>
              <a:ext cx="1028766" cy="1028753"/>
            </a:xfrm>
            <a:custGeom>
              <a:rect b="b" l="l" r="r" t="t"/>
              <a:pathLst>
                <a:path extrusionOk="0" h="1028753" w="1028766">
                  <a:moveTo>
                    <a:pt x="0" y="514377"/>
                  </a:moveTo>
                  <a:cubicBezTo>
                    <a:pt x="0" y="230292"/>
                    <a:pt x="230319" y="0"/>
                    <a:pt x="514350" y="0"/>
                  </a:cubicBezTo>
                  <a:cubicBezTo>
                    <a:pt x="798448" y="0"/>
                    <a:pt x="1028767" y="230292"/>
                    <a:pt x="1028767" y="514377"/>
                  </a:cubicBezTo>
                  <a:cubicBezTo>
                    <a:pt x="1028767" y="798455"/>
                    <a:pt x="798448" y="1028753"/>
                    <a:pt x="514350" y="1028753"/>
                  </a:cubicBezTo>
                  <a:cubicBezTo>
                    <a:pt x="230319" y="1028753"/>
                    <a:pt x="0" y="798455"/>
                    <a:pt x="0" y="51437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01" name="Google Shape;1401;p26"/>
            <p:cNvGrpSpPr/>
            <p:nvPr/>
          </p:nvGrpSpPr>
          <p:grpSpPr>
            <a:xfrm>
              <a:off x="8948029" y="5620988"/>
              <a:ext cx="575094" cy="354458"/>
              <a:chOff x="8948029" y="5620988"/>
              <a:chExt cx="575094" cy="354458"/>
            </a:xfrm>
          </p:grpSpPr>
          <p:sp>
            <p:nvSpPr>
              <p:cNvPr id="1402" name="Google Shape;1402;p26"/>
              <p:cNvSpPr/>
              <p:nvPr/>
            </p:nvSpPr>
            <p:spPr>
              <a:xfrm>
                <a:off x="8948029" y="5620988"/>
                <a:ext cx="575094" cy="12671"/>
              </a:xfrm>
              <a:custGeom>
                <a:rect b="b" l="l" r="r" t="t"/>
                <a:pathLst>
                  <a:path extrusionOk="0" h="12671" w="575094">
                    <a:moveTo>
                      <a:pt x="568732" y="0"/>
                    </a:moveTo>
                    <a:lnTo>
                      <a:pt x="6229" y="167"/>
                    </a:lnTo>
                    <a:cubicBezTo>
                      <a:pt x="2679" y="167"/>
                      <a:pt x="0" y="3040"/>
                      <a:pt x="0" y="6503"/>
                    </a:cubicBezTo>
                    <a:cubicBezTo>
                      <a:pt x="0" y="9965"/>
                      <a:pt x="2679" y="12671"/>
                      <a:pt x="6229" y="12671"/>
                    </a:cubicBezTo>
                    <a:lnTo>
                      <a:pt x="568732" y="12671"/>
                    </a:lnTo>
                    <a:cubicBezTo>
                      <a:pt x="572215" y="12671"/>
                      <a:pt x="575094" y="9798"/>
                      <a:pt x="575094" y="6336"/>
                    </a:cubicBezTo>
                    <a:cubicBezTo>
                      <a:pt x="575094" y="2873"/>
                      <a:pt x="572215" y="0"/>
                      <a:pt x="568732"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3" name="Google Shape;1403;p26"/>
              <p:cNvSpPr/>
              <p:nvPr/>
            </p:nvSpPr>
            <p:spPr>
              <a:xfrm>
                <a:off x="8948029" y="5735029"/>
                <a:ext cx="575094" cy="12503"/>
              </a:xfrm>
              <a:custGeom>
                <a:rect b="b" l="l" r="r" t="t"/>
                <a:pathLst>
                  <a:path extrusionOk="0" h="12503" w="575094">
                    <a:moveTo>
                      <a:pt x="6229" y="0"/>
                    </a:moveTo>
                    <a:cubicBezTo>
                      <a:pt x="2679" y="0"/>
                      <a:pt x="0" y="2873"/>
                      <a:pt x="0" y="6336"/>
                    </a:cubicBezTo>
                    <a:cubicBezTo>
                      <a:pt x="0" y="9798"/>
                      <a:pt x="2679" y="12504"/>
                      <a:pt x="6229" y="12504"/>
                    </a:cubicBezTo>
                    <a:lnTo>
                      <a:pt x="568732" y="12504"/>
                    </a:lnTo>
                    <a:cubicBezTo>
                      <a:pt x="572215" y="12504"/>
                      <a:pt x="575094" y="9631"/>
                      <a:pt x="575094" y="6168"/>
                    </a:cubicBezTo>
                    <a:cubicBezTo>
                      <a:pt x="575094" y="2706"/>
                      <a:pt x="572215" y="0"/>
                      <a:pt x="568732" y="0"/>
                    </a:cubicBezTo>
                    <a:lnTo>
                      <a:pt x="622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4" name="Google Shape;1404;p26"/>
              <p:cNvSpPr/>
              <p:nvPr/>
            </p:nvSpPr>
            <p:spPr>
              <a:xfrm>
                <a:off x="8948029" y="5962950"/>
                <a:ext cx="575094" cy="12496"/>
              </a:xfrm>
              <a:custGeom>
                <a:rect b="b" l="l" r="r" t="t"/>
                <a:pathLst>
                  <a:path extrusionOk="0" h="12496" w="575094">
                    <a:moveTo>
                      <a:pt x="6229" y="0"/>
                    </a:moveTo>
                    <a:cubicBezTo>
                      <a:pt x="2679" y="0"/>
                      <a:pt x="0" y="2873"/>
                      <a:pt x="0" y="6336"/>
                    </a:cubicBezTo>
                    <a:cubicBezTo>
                      <a:pt x="0" y="9791"/>
                      <a:pt x="2679" y="12497"/>
                      <a:pt x="6229" y="12497"/>
                    </a:cubicBezTo>
                    <a:lnTo>
                      <a:pt x="568732" y="12497"/>
                    </a:lnTo>
                    <a:cubicBezTo>
                      <a:pt x="572215" y="12497"/>
                      <a:pt x="575094" y="9624"/>
                      <a:pt x="575094" y="6161"/>
                    </a:cubicBezTo>
                    <a:cubicBezTo>
                      <a:pt x="575094" y="2699"/>
                      <a:pt x="572215" y="0"/>
                      <a:pt x="568732" y="0"/>
                    </a:cubicBezTo>
                    <a:lnTo>
                      <a:pt x="622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5" name="Google Shape;1405;p26"/>
              <p:cNvSpPr/>
              <p:nvPr/>
            </p:nvSpPr>
            <p:spPr>
              <a:xfrm>
                <a:off x="8948029" y="5848903"/>
                <a:ext cx="575094" cy="12671"/>
              </a:xfrm>
              <a:custGeom>
                <a:rect b="b" l="l" r="r" t="t"/>
                <a:pathLst>
                  <a:path extrusionOk="0" h="12671" w="575094">
                    <a:moveTo>
                      <a:pt x="568732" y="0"/>
                    </a:moveTo>
                    <a:lnTo>
                      <a:pt x="6229" y="174"/>
                    </a:lnTo>
                    <a:cubicBezTo>
                      <a:pt x="2679" y="174"/>
                      <a:pt x="0" y="2873"/>
                      <a:pt x="0" y="6336"/>
                    </a:cubicBezTo>
                    <a:cubicBezTo>
                      <a:pt x="0" y="9798"/>
                      <a:pt x="2679" y="12671"/>
                      <a:pt x="6229" y="12671"/>
                    </a:cubicBezTo>
                    <a:lnTo>
                      <a:pt x="568732" y="12503"/>
                    </a:lnTo>
                    <a:cubicBezTo>
                      <a:pt x="572215" y="12503"/>
                      <a:pt x="575094" y="9798"/>
                      <a:pt x="575094" y="6336"/>
                    </a:cubicBezTo>
                    <a:cubicBezTo>
                      <a:pt x="575094" y="2873"/>
                      <a:pt x="572215" y="0"/>
                      <a:pt x="568732"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406" name="Google Shape;1406;p26"/>
          <p:cNvSpPr/>
          <p:nvPr/>
        </p:nvSpPr>
        <p:spPr>
          <a:xfrm rot="1244693">
            <a:off x="9800507" y="309686"/>
            <a:ext cx="313502" cy="743502"/>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10" name="Shape 1410"/>
        <p:cNvGrpSpPr/>
        <p:nvPr/>
      </p:nvGrpSpPr>
      <p:grpSpPr>
        <a:xfrm>
          <a:off x="0" y="0"/>
          <a:ext cx="0" cy="0"/>
          <a:chOff x="0" y="0"/>
          <a:chExt cx="0" cy="0"/>
        </a:xfrm>
      </p:grpSpPr>
      <p:sp>
        <p:nvSpPr>
          <p:cNvPr id="1411" name="Google Shape;1411;p27"/>
          <p:cNvSpPr txBox="1"/>
          <p:nvPr>
            <p:ph type="title"/>
          </p:nvPr>
        </p:nvSpPr>
        <p:spPr>
          <a:xfrm>
            <a:off x="1594550" y="1308850"/>
            <a:ext cx="7620600" cy="1007700"/>
          </a:xfrm>
          <a:prstGeom prst="rect">
            <a:avLst/>
          </a:prstGeom>
        </p:spPr>
        <p:txBody>
          <a:bodyPr anchorCtr="0" anchor="b" bIns="121900" lIns="121900" spcFirstLastPara="1" rIns="121900" wrap="square" tIns="121900">
            <a:normAutofit fontScale="90000"/>
          </a:bodyPr>
          <a:lstStyle/>
          <a:p>
            <a:pPr indent="0" lvl="0" marL="0" rtl="0" algn="l">
              <a:spcBef>
                <a:spcPts val="0"/>
              </a:spcBef>
              <a:spcAft>
                <a:spcPts val="0"/>
              </a:spcAft>
              <a:buNone/>
            </a:pPr>
            <a:r>
              <a:rPr lang="en"/>
              <a:t>Bullet point list.</a:t>
            </a:r>
            <a:endParaRPr/>
          </a:p>
        </p:txBody>
      </p:sp>
      <p:sp>
        <p:nvSpPr>
          <p:cNvPr id="1412" name="Google Shape;1412;p27"/>
          <p:cNvSpPr txBox="1"/>
          <p:nvPr>
            <p:ph idx="1" type="body"/>
          </p:nvPr>
        </p:nvSpPr>
        <p:spPr>
          <a:xfrm>
            <a:off x="1594550" y="2420850"/>
            <a:ext cx="7620600" cy="3511800"/>
          </a:xfrm>
          <a:prstGeom prst="rect">
            <a:avLst/>
          </a:prstGeom>
        </p:spPr>
        <p:txBody>
          <a:bodyPr anchorCtr="0" anchor="t" bIns="121900" lIns="121900" spcFirstLastPara="1" rIns="121900" wrap="square" tIns="121900">
            <a:normAutofit/>
          </a:bodyPr>
          <a:lstStyle/>
          <a:p>
            <a:pPr indent="-368300" lvl="0" marL="457200" rtl="0" algn="l">
              <a:lnSpc>
                <a:spcPct val="200000"/>
              </a:lnSpc>
              <a:spcBef>
                <a:spcPts val="0"/>
              </a:spcBef>
              <a:spcAft>
                <a:spcPts val="0"/>
              </a:spcAft>
              <a:buSzPts val="2200"/>
              <a:buChar char="●"/>
            </a:pPr>
            <a:r>
              <a:rPr lang="en"/>
              <a:t>We will talk about this first.</a:t>
            </a:r>
            <a:endParaRPr/>
          </a:p>
          <a:p>
            <a:pPr indent="-368300" lvl="0" marL="457200" rtl="0" algn="l">
              <a:lnSpc>
                <a:spcPct val="200000"/>
              </a:lnSpc>
              <a:spcBef>
                <a:spcPts val="0"/>
              </a:spcBef>
              <a:spcAft>
                <a:spcPts val="0"/>
              </a:spcAft>
              <a:buSzPts val="2200"/>
              <a:buChar char="●"/>
            </a:pPr>
            <a:r>
              <a:rPr lang="en"/>
              <a:t>We will talk about this second.</a:t>
            </a:r>
            <a:endParaRPr/>
          </a:p>
          <a:p>
            <a:pPr indent="-368300" lvl="0" marL="457200" rtl="0" algn="l">
              <a:lnSpc>
                <a:spcPct val="200000"/>
              </a:lnSpc>
              <a:spcBef>
                <a:spcPts val="0"/>
              </a:spcBef>
              <a:spcAft>
                <a:spcPts val="0"/>
              </a:spcAft>
              <a:buSzPts val="2200"/>
              <a:buChar char="●"/>
            </a:pPr>
            <a:r>
              <a:rPr lang="en"/>
              <a:t>After that we will talk about this.</a:t>
            </a:r>
            <a:endParaRPr/>
          </a:p>
          <a:p>
            <a:pPr indent="-368300" lvl="0" marL="457200" rtl="0" algn="l">
              <a:lnSpc>
                <a:spcPct val="200000"/>
              </a:lnSpc>
              <a:spcBef>
                <a:spcPts val="0"/>
              </a:spcBef>
              <a:spcAft>
                <a:spcPts val="0"/>
              </a:spcAft>
              <a:buSzPts val="2200"/>
              <a:buChar char="●"/>
            </a:pPr>
            <a:r>
              <a:rPr lang="en"/>
              <a:t>And we will talk about this last.</a:t>
            </a:r>
            <a:endParaRPr/>
          </a:p>
        </p:txBody>
      </p:sp>
      <p:grpSp>
        <p:nvGrpSpPr>
          <p:cNvPr id="1413" name="Google Shape;1413;p27"/>
          <p:cNvGrpSpPr/>
          <p:nvPr/>
        </p:nvGrpSpPr>
        <p:grpSpPr>
          <a:xfrm>
            <a:off x="8812700" y="4696663"/>
            <a:ext cx="2410376" cy="1500318"/>
            <a:chOff x="4412688" y="3590852"/>
            <a:chExt cx="2116965" cy="1317687"/>
          </a:xfrm>
        </p:grpSpPr>
        <p:sp>
          <p:nvSpPr>
            <p:cNvPr id="1414" name="Google Shape;1414;p27"/>
            <p:cNvSpPr/>
            <p:nvPr/>
          </p:nvSpPr>
          <p:spPr>
            <a:xfrm>
              <a:off x="4412688" y="3590852"/>
              <a:ext cx="2116965" cy="1317687"/>
            </a:xfrm>
            <a:custGeom>
              <a:rect b="b" l="l" r="r" t="t"/>
              <a:pathLst>
                <a:path extrusionOk="0" h="1317687" w="2116965">
                  <a:moveTo>
                    <a:pt x="1058590" y="0"/>
                  </a:moveTo>
                  <a:cubicBezTo>
                    <a:pt x="881367" y="0"/>
                    <a:pt x="720740" y="70341"/>
                    <a:pt x="602338" y="184175"/>
                  </a:cubicBezTo>
                  <a:lnTo>
                    <a:pt x="196525" y="184175"/>
                  </a:lnTo>
                  <a:cubicBezTo>
                    <a:pt x="141500" y="184175"/>
                    <a:pt x="96903" y="232147"/>
                    <a:pt x="96903" y="291331"/>
                  </a:cubicBezTo>
                  <a:lnTo>
                    <a:pt x="96903" y="331093"/>
                  </a:lnTo>
                  <a:cubicBezTo>
                    <a:pt x="42635" y="335566"/>
                    <a:pt x="0" y="365718"/>
                    <a:pt x="0" y="403718"/>
                  </a:cubicBezTo>
                  <a:lnTo>
                    <a:pt x="0" y="913969"/>
                  </a:lnTo>
                  <a:cubicBezTo>
                    <a:pt x="0" y="951969"/>
                    <a:pt x="42635" y="982121"/>
                    <a:pt x="96903" y="986588"/>
                  </a:cubicBezTo>
                  <a:lnTo>
                    <a:pt x="96903" y="1026356"/>
                  </a:lnTo>
                  <a:cubicBezTo>
                    <a:pt x="96903" y="1085540"/>
                    <a:pt x="141500" y="1133720"/>
                    <a:pt x="196525" y="1133720"/>
                  </a:cubicBezTo>
                  <a:lnTo>
                    <a:pt x="602546" y="1133720"/>
                  </a:lnTo>
                  <a:cubicBezTo>
                    <a:pt x="720934" y="1247433"/>
                    <a:pt x="881474" y="1317687"/>
                    <a:pt x="1058590" y="1317687"/>
                  </a:cubicBezTo>
                  <a:cubicBezTo>
                    <a:pt x="1235699" y="1317687"/>
                    <a:pt x="1396031" y="1247433"/>
                    <a:pt x="1514419" y="1133720"/>
                  </a:cubicBezTo>
                  <a:lnTo>
                    <a:pt x="1920441" y="1133720"/>
                  </a:lnTo>
                  <a:cubicBezTo>
                    <a:pt x="1975466" y="1133720"/>
                    <a:pt x="2020063" y="1085540"/>
                    <a:pt x="2020063" y="1026356"/>
                  </a:cubicBezTo>
                  <a:lnTo>
                    <a:pt x="2020063" y="986588"/>
                  </a:lnTo>
                  <a:cubicBezTo>
                    <a:pt x="2074331" y="982121"/>
                    <a:pt x="2116965" y="951969"/>
                    <a:pt x="2116965" y="913969"/>
                  </a:cubicBezTo>
                  <a:lnTo>
                    <a:pt x="2116965" y="403718"/>
                  </a:lnTo>
                  <a:cubicBezTo>
                    <a:pt x="2116965" y="365718"/>
                    <a:pt x="2074331" y="335566"/>
                    <a:pt x="2020063" y="331093"/>
                  </a:cubicBezTo>
                  <a:lnTo>
                    <a:pt x="2020063" y="291331"/>
                  </a:lnTo>
                  <a:cubicBezTo>
                    <a:pt x="2020063" y="232147"/>
                    <a:pt x="1975473" y="184175"/>
                    <a:pt x="1920441" y="184175"/>
                  </a:cubicBezTo>
                  <a:lnTo>
                    <a:pt x="1514627" y="184175"/>
                  </a:lnTo>
                  <a:cubicBezTo>
                    <a:pt x="1396226" y="70341"/>
                    <a:pt x="1235806" y="0"/>
                    <a:pt x="105859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5" name="Google Shape;1415;p27"/>
            <p:cNvSpPr/>
            <p:nvPr/>
          </p:nvSpPr>
          <p:spPr>
            <a:xfrm>
              <a:off x="4473767" y="3648824"/>
              <a:ext cx="1994947" cy="1201944"/>
            </a:xfrm>
            <a:custGeom>
              <a:rect b="b" l="l" r="r" t="t"/>
              <a:pathLst>
                <a:path extrusionOk="0" h="1201944" w="1994947">
                  <a:moveTo>
                    <a:pt x="997478" y="0"/>
                  </a:moveTo>
                  <a:cubicBezTo>
                    <a:pt x="829316" y="0"/>
                    <a:pt x="672265" y="69678"/>
                    <a:pt x="559222" y="190243"/>
                  </a:cubicBezTo>
                  <a:lnTo>
                    <a:pt x="144413" y="190243"/>
                  </a:lnTo>
                  <a:cubicBezTo>
                    <a:pt x="115434" y="190243"/>
                    <a:pt x="93976" y="226294"/>
                    <a:pt x="93976" y="269351"/>
                  </a:cubicBezTo>
                  <a:lnTo>
                    <a:pt x="93976" y="333604"/>
                  </a:lnTo>
                  <a:lnTo>
                    <a:pt x="54629" y="333604"/>
                  </a:lnTo>
                  <a:cubicBezTo>
                    <a:pt x="24425" y="333604"/>
                    <a:pt x="0" y="357587"/>
                    <a:pt x="0" y="387390"/>
                  </a:cubicBezTo>
                  <a:lnTo>
                    <a:pt x="0" y="814341"/>
                  </a:lnTo>
                  <a:cubicBezTo>
                    <a:pt x="0" y="844184"/>
                    <a:pt x="24458" y="868341"/>
                    <a:pt x="54629" y="868341"/>
                  </a:cubicBezTo>
                  <a:lnTo>
                    <a:pt x="93976" y="868341"/>
                  </a:lnTo>
                  <a:lnTo>
                    <a:pt x="93976" y="932594"/>
                  </a:lnTo>
                  <a:cubicBezTo>
                    <a:pt x="93969" y="975651"/>
                    <a:pt x="115434" y="1011702"/>
                    <a:pt x="144413" y="1011702"/>
                  </a:cubicBezTo>
                  <a:lnTo>
                    <a:pt x="559436" y="1011702"/>
                  </a:lnTo>
                  <a:cubicBezTo>
                    <a:pt x="672459" y="1132133"/>
                    <a:pt x="829416" y="1201952"/>
                    <a:pt x="997478" y="1201945"/>
                  </a:cubicBezTo>
                  <a:cubicBezTo>
                    <a:pt x="1165485" y="1201945"/>
                    <a:pt x="1322034" y="1132166"/>
                    <a:pt x="1435104" y="1011702"/>
                  </a:cubicBezTo>
                  <a:lnTo>
                    <a:pt x="1850542" y="1011702"/>
                  </a:lnTo>
                  <a:cubicBezTo>
                    <a:pt x="1879494" y="1011702"/>
                    <a:pt x="1900771" y="975718"/>
                    <a:pt x="1900771" y="932594"/>
                  </a:cubicBezTo>
                  <a:lnTo>
                    <a:pt x="1900771" y="868341"/>
                  </a:lnTo>
                  <a:lnTo>
                    <a:pt x="1940118" y="868341"/>
                  </a:lnTo>
                  <a:cubicBezTo>
                    <a:pt x="1970315" y="868341"/>
                    <a:pt x="1994948" y="844157"/>
                    <a:pt x="1994948" y="814341"/>
                  </a:cubicBezTo>
                  <a:lnTo>
                    <a:pt x="1994948" y="387390"/>
                  </a:lnTo>
                  <a:cubicBezTo>
                    <a:pt x="1994948" y="357614"/>
                    <a:pt x="1970342" y="333604"/>
                    <a:pt x="1940118" y="333604"/>
                  </a:cubicBezTo>
                  <a:lnTo>
                    <a:pt x="1900771" y="333604"/>
                  </a:lnTo>
                  <a:lnTo>
                    <a:pt x="1900771" y="269351"/>
                  </a:lnTo>
                  <a:cubicBezTo>
                    <a:pt x="1900771" y="226227"/>
                    <a:pt x="1879494" y="190243"/>
                    <a:pt x="1850542" y="190243"/>
                  </a:cubicBezTo>
                  <a:lnTo>
                    <a:pt x="1435311" y="190243"/>
                  </a:lnTo>
                  <a:cubicBezTo>
                    <a:pt x="1322234" y="69638"/>
                    <a:pt x="1165599" y="0"/>
                    <a:pt x="997478" y="0"/>
                  </a:cubicBezTo>
                  <a:close/>
                  <a:moveTo>
                    <a:pt x="997478" y="16743"/>
                  </a:moveTo>
                  <a:cubicBezTo>
                    <a:pt x="1162083" y="16743"/>
                    <a:pt x="1315350" y="85437"/>
                    <a:pt x="1425473" y="204267"/>
                  </a:cubicBezTo>
                  <a:cubicBezTo>
                    <a:pt x="1427060" y="205974"/>
                    <a:pt x="1429424" y="206986"/>
                    <a:pt x="1431755" y="206986"/>
                  </a:cubicBezTo>
                  <a:lnTo>
                    <a:pt x="1850542" y="206986"/>
                  </a:lnTo>
                  <a:cubicBezTo>
                    <a:pt x="1867901" y="206986"/>
                    <a:pt x="1884028" y="234264"/>
                    <a:pt x="1884028" y="269351"/>
                  </a:cubicBezTo>
                  <a:lnTo>
                    <a:pt x="1884028" y="341976"/>
                  </a:lnTo>
                  <a:cubicBezTo>
                    <a:pt x="1884028" y="346604"/>
                    <a:pt x="1887772" y="350347"/>
                    <a:pt x="1892400" y="350347"/>
                  </a:cubicBezTo>
                  <a:lnTo>
                    <a:pt x="1940118" y="350347"/>
                  </a:lnTo>
                  <a:cubicBezTo>
                    <a:pt x="1961187" y="350347"/>
                    <a:pt x="1978205" y="366957"/>
                    <a:pt x="1978205" y="387390"/>
                  </a:cubicBezTo>
                  <a:lnTo>
                    <a:pt x="1978205" y="814341"/>
                  </a:lnTo>
                  <a:cubicBezTo>
                    <a:pt x="1978205" y="834834"/>
                    <a:pt x="1961134" y="851598"/>
                    <a:pt x="1940118" y="851598"/>
                  </a:cubicBezTo>
                  <a:lnTo>
                    <a:pt x="1892400" y="851598"/>
                  </a:lnTo>
                  <a:cubicBezTo>
                    <a:pt x="1887772" y="851598"/>
                    <a:pt x="1884028" y="855348"/>
                    <a:pt x="1884028" y="859969"/>
                  </a:cubicBezTo>
                  <a:lnTo>
                    <a:pt x="1884028" y="932594"/>
                  </a:lnTo>
                  <a:cubicBezTo>
                    <a:pt x="1884028" y="967681"/>
                    <a:pt x="1867901" y="994959"/>
                    <a:pt x="1850542" y="994959"/>
                  </a:cubicBezTo>
                  <a:lnTo>
                    <a:pt x="1431755" y="994959"/>
                  </a:lnTo>
                  <a:cubicBezTo>
                    <a:pt x="1429424" y="994959"/>
                    <a:pt x="1427060" y="995763"/>
                    <a:pt x="1425473" y="997471"/>
                  </a:cubicBezTo>
                  <a:cubicBezTo>
                    <a:pt x="1315350" y="1116294"/>
                    <a:pt x="1162076" y="1185202"/>
                    <a:pt x="997478" y="1185202"/>
                  </a:cubicBezTo>
                  <a:cubicBezTo>
                    <a:pt x="832825" y="1185202"/>
                    <a:pt x="679143" y="1116260"/>
                    <a:pt x="569060" y="997471"/>
                  </a:cubicBezTo>
                  <a:cubicBezTo>
                    <a:pt x="567479" y="995763"/>
                    <a:pt x="565323" y="994959"/>
                    <a:pt x="562992" y="994959"/>
                  </a:cubicBezTo>
                  <a:lnTo>
                    <a:pt x="144413" y="994959"/>
                  </a:lnTo>
                  <a:cubicBezTo>
                    <a:pt x="127000" y="994959"/>
                    <a:pt x="110719" y="967614"/>
                    <a:pt x="110719" y="932594"/>
                  </a:cubicBezTo>
                  <a:lnTo>
                    <a:pt x="110719" y="859969"/>
                  </a:lnTo>
                  <a:cubicBezTo>
                    <a:pt x="110719" y="855348"/>
                    <a:pt x="106969" y="851598"/>
                    <a:pt x="102348" y="851598"/>
                  </a:cubicBezTo>
                  <a:lnTo>
                    <a:pt x="54629" y="851598"/>
                  </a:lnTo>
                  <a:cubicBezTo>
                    <a:pt x="33660" y="851598"/>
                    <a:pt x="16743" y="834888"/>
                    <a:pt x="16743" y="814341"/>
                  </a:cubicBezTo>
                  <a:lnTo>
                    <a:pt x="16743" y="387390"/>
                  </a:lnTo>
                  <a:cubicBezTo>
                    <a:pt x="16743" y="366903"/>
                    <a:pt x="33607" y="350347"/>
                    <a:pt x="54629" y="350347"/>
                  </a:cubicBezTo>
                  <a:lnTo>
                    <a:pt x="102348" y="350347"/>
                  </a:lnTo>
                  <a:cubicBezTo>
                    <a:pt x="106969" y="350347"/>
                    <a:pt x="110719" y="346604"/>
                    <a:pt x="110719" y="341976"/>
                  </a:cubicBezTo>
                  <a:lnTo>
                    <a:pt x="110719" y="269351"/>
                  </a:lnTo>
                  <a:cubicBezTo>
                    <a:pt x="110719" y="234331"/>
                    <a:pt x="127000" y="206986"/>
                    <a:pt x="144413" y="206986"/>
                  </a:cubicBezTo>
                  <a:lnTo>
                    <a:pt x="562992" y="206986"/>
                  </a:lnTo>
                  <a:cubicBezTo>
                    <a:pt x="565323" y="206986"/>
                    <a:pt x="567473" y="205974"/>
                    <a:pt x="569060" y="204267"/>
                  </a:cubicBezTo>
                  <a:cubicBezTo>
                    <a:pt x="679143" y="85477"/>
                    <a:pt x="832825" y="16743"/>
                    <a:pt x="997478" y="16743"/>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6" name="Google Shape;1416;p27"/>
            <p:cNvSpPr/>
            <p:nvPr/>
          </p:nvSpPr>
          <p:spPr>
            <a:xfrm>
              <a:off x="4530908" y="3711397"/>
              <a:ext cx="1880465" cy="1076799"/>
            </a:xfrm>
            <a:custGeom>
              <a:rect b="b" l="l" r="r" t="t"/>
              <a:pathLst>
                <a:path extrusionOk="0" h="1076799" w="1880465">
                  <a:moveTo>
                    <a:pt x="940337" y="0"/>
                  </a:moveTo>
                  <a:cubicBezTo>
                    <a:pt x="785107" y="7"/>
                    <a:pt x="640808" y="66510"/>
                    <a:pt x="539130" y="180411"/>
                  </a:cubicBezTo>
                  <a:lnTo>
                    <a:pt x="108616" y="180411"/>
                  </a:lnTo>
                  <a:cubicBezTo>
                    <a:pt x="103995" y="180411"/>
                    <a:pt x="100245" y="184161"/>
                    <a:pt x="100245" y="188782"/>
                  </a:cubicBezTo>
                  <a:lnTo>
                    <a:pt x="100245" y="324610"/>
                  </a:lnTo>
                  <a:lnTo>
                    <a:pt x="8372" y="324610"/>
                  </a:lnTo>
                  <a:cubicBezTo>
                    <a:pt x="3744" y="324610"/>
                    <a:pt x="0" y="328360"/>
                    <a:pt x="0" y="332981"/>
                  </a:cubicBezTo>
                  <a:lnTo>
                    <a:pt x="0" y="744026"/>
                  </a:lnTo>
                  <a:cubicBezTo>
                    <a:pt x="0" y="748654"/>
                    <a:pt x="3744" y="752398"/>
                    <a:pt x="8372" y="752398"/>
                  </a:cubicBezTo>
                  <a:lnTo>
                    <a:pt x="100245" y="752398"/>
                  </a:lnTo>
                  <a:lnTo>
                    <a:pt x="100245" y="888225"/>
                  </a:lnTo>
                  <a:cubicBezTo>
                    <a:pt x="100245" y="892853"/>
                    <a:pt x="103995" y="896596"/>
                    <a:pt x="108616" y="896596"/>
                  </a:cubicBezTo>
                  <a:lnTo>
                    <a:pt x="539338" y="896596"/>
                  </a:lnTo>
                  <a:cubicBezTo>
                    <a:pt x="640928" y="1010282"/>
                    <a:pt x="785107" y="1076800"/>
                    <a:pt x="940337" y="1076800"/>
                  </a:cubicBezTo>
                  <a:cubicBezTo>
                    <a:pt x="1095559" y="1076800"/>
                    <a:pt x="1239745" y="1010282"/>
                    <a:pt x="1341335" y="896596"/>
                  </a:cubicBezTo>
                  <a:lnTo>
                    <a:pt x="1772050" y="896596"/>
                  </a:lnTo>
                  <a:cubicBezTo>
                    <a:pt x="1776678" y="896596"/>
                    <a:pt x="1780421" y="892853"/>
                    <a:pt x="1780421" y="888225"/>
                  </a:cubicBezTo>
                  <a:lnTo>
                    <a:pt x="1780421" y="752398"/>
                  </a:lnTo>
                  <a:lnTo>
                    <a:pt x="1872094" y="752398"/>
                  </a:lnTo>
                  <a:cubicBezTo>
                    <a:pt x="1876715" y="752398"/>
                    <a:pt x="1880465" y="748654"/>
                    <a:pt x="1880465" y="744026"/>
                  </a:cubicBezTo>
                  <a:lnTo>
                    <a:pt x="1880465" y="332981"/>
                  </a:lnTo>
                  <a:cubicBezTo>
                    <a:pt x="1880465" y="328360"/>
                    <a:pt x="1876715" y="324610"/>
                    <a:pt x="1872094" y="324610"/>
                  </a:cubicBezTo>
                  <a:lnTo>
                    <a:pt x="1780421" y="324610"/>
                  </a:lnTo>
                  <a:lnTo>
                    <a:pt x="1780421" y="188782"/>
                  </a:lnTo>
                  <a:cubicBezTo>
                    <a:pt x="1780421" y="184161"/>
                    <a:pt x="1776678" y="180411"/>
                    <a:pt x="1772050" y="180411"/>
                  </a:cubicBezTo>
                  <a:lnTo>
                    <a:pt x="1341543" y="180411"/>
                  </a:lnTo>
                  <a:cubicBezTo>
                    <a:pt x="1239872" y="66510"/>
                    <a:pt x="1095566" y="7"/>
                    <a:pt x="940337" y="0"/>
                  </a:cubicBezTo>
                  <a:close/>
                  <a:moveTo>
                    <a:pt x="940337" y="16743"/>
                  </a:moveTo>
                  <a:cubicBezTo>
                    <a:pt x="1092003" y="16750"/>
                    <a:pt x="1233047" y="82122"/>
                    <a:pt x="1331704" y="194221"/>
                  </a:cubicBezTo>
                  <a:cubicBezTo>
                    <a:pt x="1333299" y="196029"/>
                    <a:pt x="1335582" y="197154"/>
                    <a:pt x="1337987" y="197154"/>
                  </a:cubicBezTo>
                  <a:lnTo>
                    <a:pt x="1763678" y="197154"/>
                  </a:lnTo>
                  <a:lnTo>
                    <a:pt x="1763678" y="332981"/>
                  </a:lnTo>
                  <a:cubicBezTo>
                    <a:pt x="1763678" y="337609"/>
                    <a:pt x="1767428" y="341353"/>
                    <a:pt x="1772050" y="341353"/>
                  </a:cubicBezTo>
                  <a:lnTo>
                    <a:pt x="1863722" y="341353"/>
                  </a:lnTo>
                  <a:lnTo>
                    <a:pt x="1863722" y="735654"/>
                  </a:lnTo>
                  <a:lnTo>
                    <a:pt x="1772050" y="735654"/>
                  </a:lnTo>
                  <a:cubicBezTo>
                    <a:pt x="1767428" y="735654"/>
                    <a:pt x="1763678" y="739405"/>
                    <a:pt x="1763678" y="744026"/>
                  </a:cubicBezTo>
                  <a:lnTo>
                    <a:pt x="1763678" y="879853"/>
                  </a:lnTo>
                  <a:lnTo>
                    <a:pt x="1337987" y="879853"/>
                  </a:lnTo>
                  <a:cubicBezTo>
                    <a:pt x="1335582" y="879853"/>
                    <a:pt x="1333299" y="880771"/>
                    <a:pt x="1331704" y="882579"/>
                  </a:cubicBezTo>
                  <a:cubicBezTo>
                    <a:pt x="1233121" y="994591"/>
                    <a:pt x="1092103" y="1060057"/>
                    <a:pt x="940337" y="1060057"/>
                  </a:cubicBezTo>
                  <a:cubicBezTo>
                    <a:pt x="788563" y="1060057"/>
                    <a:pt x="647552" y="994598"/>
                    <a:pt x="548961" y="882579"/>
                  </a:cubicBezTo>
                  <a:cubicBezTo>
                    <a:pt x="547374" y="880771"/>
                    <a:pt x="545090" y="879853"/>
                    <a:pt x="542686" y="879853"/>
                  </a:cubicBezTo>
                  <a:lnTo>
                    <a:pt x="116988" y="879853"/>
                  </a:lnTo>
                  <a:lnTo>
                    <a:pt x="116988" y="744026"/>
                  </a:lnTo>
                  <a:cubicBezTo>
                    <a:pt x="116988" y="739405"/>
                    <a:pt x="113244" y="735654"/>
                    <a:pt x="108616" y="735654"/>
                  </a:cubicBezTo>
                  <a:lnTo>
                    <a:pt x="16743" y="735654"/>
                  </a:lnTo>
                  <a:lnTo>
                    <a:pt x="16743" y="341353"/>
                  </a:lnTo>
                  <a:lnTo>
                    <a:pt x="108616" y="341353"/>
                  </a:lnTo>
                  <a:cubicBezTo>
                    <a:pt x="113244" y="341353"/>
                    <a:pt x="116988" y="337609"/>
                    <a:pt x="116988" y="332981"/>
                  </a:cubicBezTo>
                  <a:lnTo>
                    <a:pt x="116988" y="197154"/>
                  </a:lnTo>
                  <a:lnTo>
                    <a:pt x="542686" y="197154"/>
                  </a:lnTo>
                  <a:cubicBezTo>
                    <a:pt x="545090" y="197154"/>
                    <a:pt x="547374" y="196029"/>
                    <a:pt x="548961" y="194221"/>
                  </a:cubicBezTo>
                  <a:cubicBezTo>
                    <a:pt x="647632" y="82122"/>
                    <a:pt x="788670" y="16750"/>
                    <a:pt x="940337" y="1674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17" name="Google Shape;1417;p27"/>
            <p:cNvGrpSpPr/>
            <p:nvPr/>
          </p:nvGrpSpPr>
          <p:grpSpPr>
            <a:xfrm>
              <a:off x="4834817" y="4155988"/>
              <a:ext cx="1272708" cy="187416"/>
              <a:chOff x="4834817" y="4155988"/>
              <a:chExt cx="1272708" cy="187416"/>
            </a:xfrm>
          </p:grpSpPr>
          <p:sp>
            <p:nvSpPr>
              <p:cNvPr id="1418" name="Google Shape;1418;p27"/>
              <p:cNvSpPr/>
              <p:nvPr/>
            </p:nvSpPr>
            <p:spPr>
              <a:xfrm>
                <a:off x="4834817" y="4155988"/>
                <a:ext cx="1272708" cy="18765"/>
              </a:xfrm>
              <a:custGeom>
                <a:rect b="b" l="l" r="r" t="t"/>
                <a:pathLst>
                  <a:path extrusionOk="0" h="18765" w="1272708">
                    <a:moveTo>
                      <a:pt x="1258550" y="0"/>
                    </a:moveTo>
                    <a:lnTo>
                      <a:pt x="13776" y="255"/>
                    </a:lnTo>
                    <a:cubicBezTo>
                      <a:pt x="6041" y="255"/>
                      <a:pt x="0" y="4514"/>
                      <a:pt x="0" y="9638"/>
                    </a:cubicBezTo>
                    <a:cubicBezTo>
                      <a:pt x="0" y="14768"/>
                      <a:pt x="6041" y="18773"/>
                      <a:pt x="13776" y="18766"/>
                    </a:cubicBezTo>
                    <a:lnTo>
                      <a:pt x="1258550" y="18766"/>
                    </a:lnTo>
                    <a:cubicBezTo>
                      <a:pt x="1266286" y="18766"/>
                      <a:pt x="1272715" y="14513"/>
                      <a:pt x="1272708" y="9383"/>
                    </a:cubicBezTo>
                    <a:cubicBezTo>
                      <a:pt x="1272708" y="4259"/>
                      <a:pt x="1266286" y="0"/>
                      <a:pt x="125855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19" name="Google Shape;1419;p27"/>
              <p:cNvSpPr/>
              <p:nvPr/>
            </p:nvSpPr>
            <p:spPr>
              <a:xfrm>
                <a:off x="4834817" y="4324886"/>
                <a:ext cx="1272708" cy="18518"/>
              </a:xfrm>
              <a:custGeom>
                <a:rect b="b" l="l" r="r" t="t"/>
                <a:pathLst>
                  <a:path extrusionOk="0" h="18518" w="1272708">
                    <a:moveTo>
                      <a:pt x="13776" y="0"/>
                    </a:moveTo>
                    <a:cubicBezTo>
                      <a:pt x="6041" y="0"/>
                      <a:pt x="0" y="4260"/>
                      <a:pt x="0" y="9383"/>
                    </a:cubicBezTo>
                    <a:cubicBezTo>
                      <a:pt x="0" y="14513"/>
                      <a:pt x="6041" y="18518"/>
                      <a:pt x="13776" y="18518"/>
                    </a:cubicBezTo>
                    <a:lnTo>
                      <a:pt x="1258550" y="18518"/>
                    </a:lnTo>
                    <a:cubicBezTo>
                      <a:pt x="1266286" y="18511"/>
                      <a:pt x="1272715" y="14259"/>
                      <a:pt x="1272708" y="9129"/>
                    </a:cubicBezTo>
                    <a:cubicBezTo>
                      <a:pt x="1272708" y="4005"/>
                      <a:pt x="1266286" y="0"/>
                      <a:pt x="1258550" y="0"/>
                    </a:cubicBezTo>
                    <a:lnTo>
                      <a:pt x="13776"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420" name="Google Shape;1420;p27"/>
          <p:cNvSpPr/>
          <p:nvPr/>
        </p:nvSpPr>
        <p:spPr>
          <a:xfrm rot="-2700000">
            <a:off x="3155800" y="-26965"/>
            <a:ext cx="1410730" cy="1229923"/>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24" name="Shape 1424"/>
        <p:cNvGrpSpPr/>
        <p:nvPr/>
      </p:nvGrpSpPr>
      <p:grpSpPr>
        <a:xfrm>
          <a:off x="0" y="0"/>
          <a:ext cx="0" cy="0"/>
          <a:chOff x="0" y="0"/>
          <a:chExt cx="0" cy="0"/>
        </a:xfrm>
      </p:grpSpPr>
      <p:sp>
        <p:nvSpPr>
          <p:cNvPr id="1425" name="Google Shape;1425;p28"/>
          <p:cNvSpPr txBox="1"/>
          <p:nvPr>
            <p:ph type="title"/>
          </p:nvPr>
        </p:nvSpPr>
        <p:spPr>
          <a:xfrm>
            <a:off x="1232400" y="3202875"/>
            <a:ext cx="9727200" cy="11223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We will talk about this first.</a:t>
            </a:r>
            <a:endParaRPr/>
          </a:p>
        </p:txBody>
      </p:sp>
      <p:sp>
        <p:nvSpPr>
          <p:cNvPr id="1426" name="Google Shape;1426;p28"/>
          <p:cNvSpPr txBox="1"/>
          <p:nvPr>
            <p:ph idx="1" type="body"/>
          </p:nvPr>
        </p:nvSpPr>
        <p:spPr>
          <a:xfrm>
            <a:off x="1232400" y="4325178"/>
            <a:ext cx="9727200" cy="2101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a brief introduction of your section here: Let’s dive in and get to know some interesting facts about animals!</a:t>
            </a:r>
            <a:endParaRPr/>
          </a:p>
        </p:txBody>
      </p:sp>
      <p:grpSp>
        <p:nvGrpSpPr>
          <p:cNvPr id="1427" name="Google Shape;1427;p28"/>
          <p:cNvGrpSpPr/>
          <p:nvPr/>
        </p:nvGrpSpPr>
        <p:grpSpPr>
          <a:xfrm rot="-771692">
            <a:off x="4887131" y="364908"/>
            <a:ext cx="2417755" cy="2413805"/>
            <a:chOff x="1632025" y="2099075"/>
            <a:chExt cx="3922609" cy="3916200"/>
          </a:xfrm>
        </p:grpSpPr>
        <p:sp>
          <p:nvSpPr>
            <p:cNvPr id="1428" name="Google Shape;1428;p28"/>
            <p:cNvSpPr/>
            <p:nvPr/>
          </p:nvSpPr>
          <p:spPr>
            <a:xfrm>
              <a:off x="1638434" y="2099075"/>
              <a:ext cx="3916200" cy="39162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29" name="Google Shape;1429;p28"/>
            <p:cNvSpPr/>
            <p:nvPr/>
          </p:nvSpPr>
          <p:spPr>
            <a:xfrm>
              <a:off x="1632025" y="2104877"/>
              <a:ext cx="3916200" cy="609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1430" name="Google Shape;1430;p28"/>
          <p:cNvSpPr/>
          <p:nvPr/>
        </p:nvSpPr>
        <p:spPr>
          <a:xfrm rot="-706319">
            <a:off x="5335047" y="1203070"/>
            <a:ext cx="1521559" cy="868843"/>
          </a:xfrm>
          <a:prstGeom prst="rect">
            <a:avLst/>
          </a:prstGeom>
        </p:spPr>
        <p:txBody>
          <a:bodyPr>
            <a:prstTxWarp prst="textPlain"/>
          </a:bodyPr>
          <a:lstStyle/>
          <a:p>
            <a:pPr lvl="0" algn="ctr"/>
            <a:r>
              <a:rPr b="1" i="0">
                <a:ln>
                  <a:noFill/>
                </a:ln>
                <a:solidFill>
                  <a:schemeClr val="lt2"/>
                </a:solidFill>
                <a:latin typeface="Courier Prime"/>
              </a:rPr>
              <a:t>01</a:t>
            </a:r>
          </a:p>
        </p:txBody>
      </p:sp>
      <p:sp>
        <p:nvSpPr>
          <p:cNvPr id="1431" name="Google Shape;1431;p28"/>
          <p:cNvSpPr/>
          <p:nvPr/>
        </p:nvSpPr>
        <p:spPr>
          <a:xfrm rot="-2700000">
            <a:off x="5043150" y="-170290"/>
            <a:ext cx="1410730" cy="1229923"/>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32" name="Google Shape;1432;p28"/>
          <p:cNvGrpSpPr/>
          <p:nvPr/>
        </p:nvGrpSpPr>
        <p:grpSpPr>
          <a:xfrm rot="787168">
            <a:off x="10796326" y="4525858"/>
            <a:ext cx="868241" cy="1119477"/>
            <a:chOff x="8226890" y="4688527"/>
            <a:chExt cx="1213517" cy="1564663"/>
          </a:xfrm>
        </p:grpSpPr>
        <p:sp>
          <p:nvSpPr>
            <p:cNvPr id="1433" name="Google Shape;1433;p28"/>
            <p:cNvSpPr/>
            <p:nvPr/>
          </p:nvSpPr>
          <p:spPr>
            <a:xfrm>
              <a:off x="8226890" y="5241705"/>
              <a:ext cx="1211863" cy="957315"/>
            </a:xfrm>
            <a:custGeom>
              <a:rect b="b" l="l" r="r" t="t"/>
              <a:pathLst>
                <a:path extrusionOk="0" h="957315" w="1211863">
                  <a:moveTo>
                    <a:pt x="940922" y="16"/>
                  </a:moveTo>
                  <a:cubicBezTo>
                    <a:pt x="926491" y="-231"/>
                    <a:pt x="911994" y="2331"/>
                    <a:pt x="897764" y="8055"/>
                  </a:cubicBezTo>
                  <a:lnTo>
                    <a:pt x="69680" y="341735"/>
                  </a:lnTo>
                  <a:cubicBezTo>
                    <a:pt x="12758" y="364652"/>
                    <a:pt x="-14855" y="429175"/>
                    <a:pt x="8062" y="486096"/>
                  </a:cubicBezTo>
                  <a:cubicBezTo>
                    <a:pt x="13120" y="498641"/>
                    <a:pt x="164644" y="875088"/>
                    <a:pt x="169692" y="887632"/>
                  </a:cubicBezTo>
                  <a:cubicBezTo>
                    <a:pt x="192619" y="944553"/>
                    <a:pt x="257436" y="972176"/>
                    <a:pt x="314358" y="949249"/>
                  </a:cubicBezTo>
                  <a:lnTo>
                    <a:pt x="1142433" y="615579"/>
                  </a:lnTo>
                  <a:cubicBezTo>
                    <a:pt x="1199354" y="592652"/>
                    <a:pt x="1226681" y="527835"/>
                    <a:pt x="1203755" y="470913"/>
                  </a:cubicBezTo>
                  <a:lnTo>
                    <a:pt x="1042125" y="69673"/>
                  </a:lnTo>
                  <a:cubicBezTo>
                    <a:pt x="1024932" y="26982"/>
                    <a:pt x="984213" y="769"/>
                    <a:pt x="940922" y="16"/>
                  </a:cubicBezTo>
                  <a:close/>
                  <a:moveTo>
                    <a:pt x="940331" y="38421"/>
                  </a:moveTo>
                  <a:cubicBezTo>
                    <a:pt x="968630" y="38907"/>
                    <a:pt x="995167" y="56052"/>
                    <a:pt x="1006406" y="83960"/>
                  </a:cubicBezTo>
                  <a:lnTo>
                    <a:pt x="1168331" y="485496"/>
                  </a:lnTo>
                  <a:cubicBezTo>
                    <a:pt x="1183324" y="522710"/>
                    <a:pt x="1165064" y="564868"/>
                    <a:pt x="1127850" y="579860"/>
                  </a:cubicBezTo>
                  <a:lnTo>
                    <a:pt x="300070" y="913530"/>
                  </a:lnTo>
                  <a:cubicBezTo>
                    <a:pt x="262856" y="928513"/>
                    <a:pt x="220403" y="910263"/>
                    <a:pt x="205411" y="873049"/>
                  </a:cubicBezTo>
                  <a:cubicBezTo>
                    <a:pt x="200363" y="860505"/>
                    <a:pt x="48839" y="484353"/>
                    <a:pt x="43781" y="471808"/>
                  </a:cubicBezTo>
                  <a:cubicBezTo>
                    <a:pt x="28798" y="434594"/>
                    <a:pt x="46753" y="392142"/>
                    <a:pt x="83967" y="377149"/>
                  </a:cubicBezTo>
                  <a:lnTo>
                    <a:pt x="912051" y="43774"/>
                  </a:lnTo>
                  <a:cubicBezTo>
                    <a:pt x="921358" y="40031"/>
                    <a:pt x="930892" y="38259"/>
                    <a:pt x="940331" y="38421"/>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4" name="Google Shape;1434;p28"/>
            <p:cNvSpPr/>
            <p:nvPr/>
          </p:nvSpPr>
          <p:spPr>
            <a:xfrm>
              <a:off x="8267523" y="4688527"/>
              <a:ext cx="896116" cy="1382469"/>
            </a:xfrm>
            <a:custGeom>
              <a:rect b="b" l="l" r="r" t="t"/>
              <a:pathLst>
                <a:path extrusionOk="0" h="1382469" w="896116">
                  <a:moveTo>
                    <a:pt x="314501" y="154"/>
                  </a:moveTo>
                  <a:cubicBezTo>
                    <a:pt x="269200" y="-1361"/>
                    <a:pt x="219756" y="8336"/>
                    <a:pt x="171035" y="28729"/>
                  </a:cubicBezTo>
                  <a:cubicBezTo>
                    <a:pt x="39562" y="83764"/>
                    <a:pt x="-33799" y="195226"/>
                    <a:pt x="15359" y="306440"/>
                  </a:cubicBezTo>
                  <a:cubicBezTo>
                    <a:pt x="37924" y="357494"/>
                    <a:pt x="66994" y="393746"/>
                    <a:pt x="101084" y="416577"/>
                  </a:cubicBezTo>
                  <a:cubicBezTo>
                    <a:pt x="143632" y="445076"/>
                    <a:pt x="188590" y="450143"/>
                    <a:pt x="229671" y="441580"/>
                  </a:cubicBezTo>
                  <a:lnTo>
                    <a:pt x="505896" y="1382469"/>
                  </a:lnTo>
                  <a:lnTo>
                    <a:pt x="542806" y="1371754"/>
                  </a:lnTo>
                  <a:lnTo>
                    <a:pt x="261218" y="412701"/>
                  </a:lnTo>
                  <a:cubicBezTo>
                    <a:pt x="258027" y="401813"/>
                    <a:pt x="246159" y="396279"/>
                    <a:pt x="235625" y="400499"/>
                  </a:cubicBezTo>
                  <a:cubicBezTo>
                    <a:pt x="234062" y="401127"/>
                    <a:pt x="230500" y="402251"/>
                    <a:pt x="225204" y="403480"/>
                  </a:cubicBezTo>
                  <a:cubicBezTo>
                    <a:pt x="192552" y="411062"/>
                    <a:pt x="156529" y="407500"/>
                    <a:pt x="122515" y="384725"/>
                  </a:cubicBezTo>
                  <a:cubicBezTo>
                    <a:pt x="94759" y="366142"/>
                    <a:pt x="70509" y="335615"/>
                    <a:pt x="50773" y="290961"/>
                  </a:cubicBezTo>
                  <a:cubicBezTo>
                    <a:pt x="12035" y="203303"/>
                    <a:pt x="71937" y="111863"/>
                    <a:pt x="185914" y="64152"/>
                  </a:cubicBezTo>
                  <a:cubicBezTo>
                    <a:pt x="299090" y="16775"/>
                    <a:pt x="411466" y="35701"/>
                    <a:pt x="449937" y="118025"/>
                  </a:cubicBezTo>
                  <a:cubicBezTo>
                    <a:pt x="491180" y="206294"/>
                    <a:pt x="478369" y="267492"/>
                    <a:pt x="432973" y="310307"/>
                  </a:cubicBezTo>
                  <a:cubicBezTo>
                    <a:pt x="423762" y="318993"/>
                    <a:pt x="413971" y="326366"/>
                    <a:pt x="404093" y="332043"/>
                  </a:cubicBezTo>
                  <a:cubicBezTo>
                    <a:pt x="398312" y="335367"/>
                    <a:pt x="394006" y="337167"/>
                    <a:pt x="391892" y="337996"/>
                  </a:cubicBezTo>
                  <a:cubicBezTo>
                    <a:pt x="381071" y="342215"/>
                    <a:pt x="376480" y="355198"/>
                    <a:pt x="382071" y="365380"/>
                  </a:cubicBezTo>
                  <a:lnTo>
                    <a:pt x="862189" y="1239890"/>
                  </a:lnTo>
                  <a:lnTo>
                    <a:pt x="896117" y="1221440"/>
                  </a:lnTo>
                  <a:lnTo>
                    <a:pt x="425229" y="363894"/>
                  </a:lnTo>
                  <a:cubicBezTo>
                    <a:pt x="436878" y="356998"/>
                    <a:pt x="448575" y="348559"/>
                    <a:pt x="459462" y="338291"/>
                  </a:cubicBezTo>
                  <a:cubicBezTo>
                    <a:pt x="516774" y="284237"/>
                    <a:pt x="533128" y="205160"/>
                    <a:pt x="484760" y="101652"/>
                  </a:cubicBezTo>
                  <a:cubicBezTo>
                    <a:pt x="454157" y="36168"/>
                    <a:pt x="390006" y="2687"/>
                    <a:pt x="314501" y="154"/>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5" name="Google Shape;1435;p28"/>
            <p:cNvSpPr/>
            <p:nvPr/>
          </p:nvSpPr>
          <p:spPr>
            <a:xfrm>
              <a:off x="8492322" y="6119370"/>
              <a:ext cx="282398" cy="133820"/>
            </a:xfrm>
            <a:custGeom>
              <a:rect b="b" l="l" r="r" t="t"/>
              <a:pathLst>
                <a:path extrusionOk="0" h="133820" w="282398">
                  <a:moveTo>
                    <a:pt x="1110" y="118533"/>
                  </a:moveTo>
                  <a:cubicBezTo>
                    <a:pt x="-2147" y="110151"/>
                    <a:pt x="2006" y="100702"/>
                    <a:pt x="10397" y="97445"/>
                  </a:cubicBezTo>
                  <a:lnTo>
                    <a:pt x="258295" y="1109"/>
                  </a:lnTo>
                  <a:cubicBezTo>
                    <a:pt x="266686" y="-2149"/>
                    <a:pt x="276126" y="2014"/>
                    <a:pt x="279393" y="10405"/>
                  </a:cubicBezTo>
                  <a:lnTo>
                    <a:pt x="281288" y="15282"/>
                  </a:lnTo>
                  <a:cubicBezTo>
                    <a:pt x="284546" y="23674"/>
                    <a:pt x="280393" y="33122"/>
                    <a:pt x="272001" y="36380"/>
                  </a:cubicBezTo>
                  <a:lnTo>
                    <a:pt x="24104" y="132706"/>
                  </a:lnTo>
                  <a:cubicBezTo>
                    <a:pt x="15712" y="135973"/>
                    <a:pt x="6273" y="131811"/>
                    <a:pt x="3006" y="123420"/>
                  </a:cubicBezTo>
                  <a:lnTo>
                    <a:pt x="1110" y="118533"/>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6" name="Google Shape;1436;p28"/>
            <p:cNvSpPr/>
            <p:nvPr/>
          </p:nvSpPr>
          <p:spPr>
            <a:xfrm>
              <a:off x="8824578" y="5984028"/>
              <a:ext cx="282396" cy="133818"/>
            </a:xfrm>
            <a:custGeom>
              <a:rect b="b" l="l" r="r" t="t"/>
              <a:pathLst>
                <a:path extrusionOk="0" h="133818" w="282396">
                  <a:moveTo>
                    <a:pt x="1114" y="118534"/>
                  </a:moveTo>
                  <a:cubicBezTo>
                    <a:pt x="-2153" y="110143"/>
                    <a:pt x="2009" y="100694"/>
                    <a:pt x="10401" y="97437"/>
                  </a:cubicBezTo>
                  <a:lnTo>
                    <a:pt x="258289" y="1110"/>
                  </a:lnTo>
                  <a:cubicBezTo>
                    <a:pt x="266681" y="-2147"/>
                    <a:pt x="276129" y="2006"/>
                    <a:pt x="279387" y="10397"/>
                  </a:cubicBezTo>
                  <a:lnTo>
                    <a:pt x="281283" y="15283"/>
                  </a:lnTo>
                  <a:cubicBezTo>
                    <a:pt x="284549" y="23675"/>
                    <a:pt x="280387" y="33114"/>
                    <a:pt x="271996" y="36381"/>
                  </a:cubicBezTo>
                  <a:lnTo>
                    <a:pt x="24108" y="132708"/>
                  </a:lnTo>
                  <a:cubicBezTo>
                    <a:pt x="15716" y="135965"/>
                    <a:pt x="6267" y="131812"/>
                    <a:pt x="3010" y="123421"/>
                  </a:cubicBezTo>
                  <a:lnTo>
                    <a:pt x="1114" y="118534"/>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7" name="Google Shape;1437;p28"/>
            <p:cNvSpPr/>
            <p:nvPr/>
          </p:nvSpPr>
          <p:spPr>
            <a:xfrm>
              <a:off x="9158011" y="5851712"/>
              <a:ext cx="282396" cy="133821"/>
            </a:xfrm>
            <a:custGeom>
              <a:rect b="b" l="l" r="r" t="t"/>
              <a:pathLst>
                <a:path extrusionOk="0" h="133821" w="282396">
                  <a:moveTo>
                    <a:pt x="1114" y="118538"/>
                  </a:moveTo>
                  <a:cubicBezTo>
                    <a:pt x="-2153" y="110147"/>
                    <a:pt x="2010" y="100698"/>
                    <a:pt x="10401" y="97441"/>
                  </a:cubicBezTo>
                  <a:lnTo>
                    <a:pt x="258289" y="1114"/>
                  </a:lnTo>
                  <a:cubicBezTo>
                    <a:pt x="266681" y="-2153"/>
                    <a:pt x="276129" y="2009"/>
                    <a:pt x="279387" y="10401"/>
                  </a:cubicBezTo>
                  <a:lnTo>
                    <a:pt x="281283" y="15287"/>
                  </a:lnTo>
                  <a:cubicBezTo>
                    <a:pt x="284550" y="23679"/>
                    <a:pt x="280387" y="33118"/>
                    <a:pt x="271996" y="36385"/>
                  </a:cubicBezTo>
                  <a:lnTo>
                    <a:pt x="24108" y="132712"/>
                  </a:lnTo>
                  <a:cubicBezTo>
                    <a:pt x="15716" y="135969"/>
                    <a:pt x="6267" y="131816"/>
                    <a:pt x="3010" y="123425"/>
                  </a:cubicBezTo>
                  <a:lnTo>
                    <a:pt x="1114" y="118538"/>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41" name="Shape 1441"/>
        <p:cNvGrpSpPr/>
        <p:nvPr/>
      </p:nvGrpSpPr>
      <p:grpSpPr>
        <a:xfrm>
          <a:off x="0" y="0"/>
          <a:ext cx="0" cy="0"/>
          <a:chOff x="0" y="0"/>
          <a:chExt cx="0" cy="0"/>
        </a:xfrm>
      </p:grpSpPr>
      <p:sp>
        <p:nvSpPr>
          <p:cNvPr id="1442" name="Google Shape;1442;p29"/>
          <p:cNvSpPr txBox="1"/>
          <p:nvPr>
            <p:ph type="title"/>
          </p:nvPr>
        </p:nvSpPr>
        <p:spPr>
          <a:xfrm>
            <a:off x="1678500" y="1249163"/>
            <a:ext cx="9444600" cy="763500"/>
          </a:xfrm>
          <a:prstGeom prst="rect">
            <a:avLst/>
          </a:prstGeom>
        </p:spPr>
        <p:txBody>
          <a:bodyPr anchorCtr="0" anchor="t" bIns="121900" lIns="121900" spcFirstLastPara="1" rIns="121900" wrap="square" tIns="121900">
            <a:normAutofit fontScale="90000"/>
          </a:bodyPr>
          <a:lstStyle/>
          <a:p>
            <a:pPr indent="0" lvl="0" marL="0" rtl="0" algn="l">
              <a:spcBef>
                <a:spcPts val="0"/>
              </a:spcBef>
              <a:spcAft>
                <a:spcPts val="0"/>
              </a:spcAft>
              <a:buNone/>
            </a:pPr>
            <a:r>
              <a:rPr lang="en"/>
              <a:t>Did you know?</a:t>
            </a:r>
            <a:endParaRPr/>
          </a:p>
        </p:txBody>
      </p:sp>
      <p:sp>
        <p:nvSpPr>
          <p:cNvPr id="1443" name="Google Shape;1443;p29"/>
          <p:cNvSpPr txBox="1"/>
          <p:nvPr>
            <p:ph idx="1" type="body"/>
          </p:nvPr>
        </p:nvSpPr>
        <p:spPr>
          <a:xfrm>
            <a:off x="1678500" y="2344827"/>
            <a:ext cx="9444600" cy="3297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Did you know that elephants can sense storms?</a:t>
            </a:r>
            <a:endParaRPr/>
          </a:p>
          <a:p>
            <a:pPr indent="0" lvl="0" marL="0" rtl="0" algn="l">
              <a:spcBef>
                <a:spcPts val="1600"/>
              </a:spcBef>
              <a:spcAft>
                <a:spcPts val="0"/>
              </a:spcAft>
              <a:buNone/>
            </a:pPr>
            <a:r>
              <a:rPr lang="en"/>
              <a:t>Elephants may be able to detect a thunderstorm from hundreds of miles away, and will head towards it, looking for water. </a:t>
            </a:r>
            <a:endParaRPr/>
          </a:p>
          <a:p>
            <a:pPr indent="0" lvl="0" marL="0" rtl="0" algn="l">
              <a:spcBef>
                <a:spcPts val="1600"/>
              </a:spcBef>
              <a:spcAft>
                <a:spcPts val="1600"/>
              </a:spcAft>
              <a:buNone/>
            </a:pPr>
            <a:r>
              <a:rPr lang="en"/>
              <a:t>You can add a little bit more information. But try to not overload your slides with text.</a:t>
            </a:r>
            <a:endParaRPr/>
          </a:p>
        </p:txBody>
      </p:sp>
      <p:grpSp>
        <p:nvGrpSpPr>
          <p:cNvPr id="1444" name="Google Shape;1444;p29"/>
          <p:cNvGrpSpPr/>
          <p:nvPr/>
        </p:nvGrpSpPr>
        <p:grpSpPr>
          <a:xfrm rot="4236770">
            <a:off x="10726078" y="5383768"/>
            <a:ext cx="868234" cy="1119468"/>
            <a:chOff x="8226890" y="4688527"/>
            <a:chExt cx="1213517" cy="1564663"/>
          </a:xfrm>
        </p:grpSpPr>
        <p:sp>
          <p:nvSpPr>
            <p:cNvPr id="1445" name="Google Shape;1445;p29"/>
            <p:cNvSpPr/>
            <p:nvPr/>
          </p:nvSpPr>
          <p:spPr>
            <a:xfrm>
              <a:off x="8226890" y="5241705"/>
              <a:ext cx="1211863" cy="957315"/>
            </a:xfrm>
            <a:custGeom>
              <a:rect b="b" l="l" r="r" t="t"/>
              <a:pathLst>
                <a:path extrusionOk="0" h="957315" w="1211863">
                  <a:moveTo>
                    <a:pt x="940922" y="16"/>
                  </a:moveTo>
                  <a:cubicBezTo>
                    <a:pt x="926491" y="-231"/>
                    <a:pt x="911994" y="2331"/>
                    <a:pt x="897764" y="8055"/>
                  </a:cubicBezTo>
                  <a:lnTo>
                    <a:pt x="69680" y="341735"/>
                  </a:lnTo>
                  <a:cubicBezTo>
                    <a:pt x="12758" y="364652"/>
                    <a:pt x="-14855" y="429175"/>
                    <a:pt x="8062" y="486096"/>
                  </a:cubicBezTo>
                  <a:cubicBezTo>
                    <a:pt x="13120" y="498641"/>
                    <a:pt x="164644" y="875088"/>
                    <a:pt x="169692" y="887632"/>
                  </a:cubicBezTo>
                  <a:cubicBezTo>
                    <a:pt x="192619" y="944553"/>
                    <a:pt x="257436" y="972176"/>
                    <a:pt x="314358" y="949249"/>
                  </a:cubicBezTo>
                  <a:lnTo>
                    <a:pt x="1142433" y="615579"/>
                  </a:lnTo>
                  <a:cubicBezTo>
                    <a:pt x="1199354" y="592652"/>
                    <a:pt x="1226681" y="527835"/>
                    <a:pt x="1203755" y="470913"/>
                  </a:cubicBezTo>
                  <a:lnTo>
                    <a:pt x="1042125" y="69673"/>
                  </a:lnTo>
                  <a:cubicBezTo>
                    <a:pt x="1024932" y="26982"/>
                    <a:pt x="984213" y="769"/>
                    <a:pt x="940922" y="16"/>
                  </a:cubicBezTo>
                  <a:close/>
                  <a:moveTo>
                    <a:pt x="940331" y="38421"/>
                  </a:moveTo>
                  <a:cubicBezTo>
                    <a:pt x="968630" y="38907"/>
                    <a:pt x="995167" y="56052"/>
                    <a:pt x="1006406" y="83960"/>
                  </a:cubicBezTo>
                  <a:lnTo>
                    <a:pt x="1168331" y="485496"/>
                  </a:lnTo>
                  <a:cubicBezTo>
                    <a:pt x="1183324" y="522710"/>
                    <a:pt x="1165064" y="564868"/>
                    <a:pt x="1127850" y="579860"/>
                  </a:cubicBezTo>
                  <a:lnTo>
                    <a:pt x="300070" y="913530"/>
                  </a:lnTo>
                  <a:cubicBezTo>
                    <a:pt x="262856" y="928513"/>
                    <a:pt x="220403" y="910263"/>
                    <a:pt x="205411" y="873049"/>
                  </a:cubicBezTo>
                  <a:cubicBezTo>
                    <a:pt x="200363" y="860505"/>
                    <a:pt x="48839" y="484353"/>
                    <a:pt x="43781" y="471808"/>
                  </a:cubicBezTo>
                  <a:cubicBezTo>
                    <a:pt x="28798" y="434594"/>
                    <a:pt x="46753" y="392142"/>
                    <a:pt x="83967" y="377149"/>
                  </a:cubicBezTo>
                  <a:lnTo>
                    <a:pt x="912051" y="43774"/>
                  </a:lnTo>
                  <a:cubicBezTo>
                    <a:pt x="921358" y="40031"/>
                    <a:pt x="930892" y="38259"/>
                    <a:pt x="940331" y="38421"/>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6" name="Google Shape;1446;p29"/>
            <p:cNvSpPr/>
            <p:nvPr/>
          </p:nvSpPr>
          <p:spPr>
            <a:xfrm>
              <a:off x="8267523" y="4688527"/>
              <a:ext cx="896116" cy="1382469"/>
            </a:xfrm>
            <a:custGeom>
              <a:rect b="b" l="l" r="r" t="t"/>
              <a:pathLst>
                <a:path extrusionOk="0" h="1382469" w="896116">
                  <a:moveTo>
                    <a:pt x="314501" y="154"/>
                  </a:moveTo>
                  <a:cubicBezTo>
                    <a:pt x="269200" y="-1361"/>
                    <a:pt x="219756" y="8336"/>
                    <a:pt x="171035" y="28729"/>
                  </a:cubicBezTo>
                  <a:cubicBezTo>
                    <a:pt x="39562" y="83764"/>
                    <a:pt x="-33799" y="195226"/>
                    <a:pt x="15359" y="306440"/>
                  </a:cubicBezTo>
                  <a:cubicBezTo>
                    <a:pt x="37924" y="357494"/>
                    <a:pt x="66994" y="393746"/>
                    <a:pt x="101084" y="416577"/>
                  </a:cubicBezTo>
                  <a:cubicBezTo>
                    <a:pt x="143632" y="445076"/>
                    <a:pt x="188590" y="450143"/>
                    <a:pt x="229671" y="441580"/>
                  </a:cubicBezTo>
                  <a:lnTo>
                    <a:pt x="505896" y="1382469"/>
                  </a:lnTo>
                  <a:lnTo>
                    <a:pt x="542806" y="1371754"/>
                  </a:lnTo>
                  <a:lnTo>
                    <a:pt x="261218" y="412701"/>
                  </a:lnTo>
                  <a:cubicBezTo>
                    <a:pt x="258027" y="401813"/>
                    <a:pt x="246159" y="396279"/>
                    <a:pt x="235625" y="400499"/>
                  </a:cubicBezTo>
                  <a:cubicBezTo>
                    <a:pt x="234062" y="401127"/>
                    <a:pt x="230500" y="402251"/>
                    <a:pt x="225204" y="403480"/>
                  </a:cubicBezTo>
                  <a:cubicBezTo>
                    <a:pt x="192552" y="411062"/>
                    <a:pt x="156529" y="407500"/>
                    <a:pt x="122515" y="384725"/>
                  </a:cubicBezTo>
                  <a:cubicBezTo>
                    <a:pt x="94759" y="366142"/>
                    <a:pt x="70509" y="335615"/>
                    <a:pt x="50773" y="290961"/>
                  </a:cubicBezTo>
                  <a:cubicBezTo>
                    <a:pt x="12035" y="203303"/>
                    <a:pt x="71937" y="111863"/>
                    <a:pt x="185914" y="64152"/>
                  </a:cubicBezTo>
                  <a:cubicBezTo>
                    <a:pt x="299090" y="16775"/>
                    <a:pt x="411466" y="35701"/>
                    <a:pt x="449937" y="118025"/>
                  </a:cubicBezTo>
                  <a:cubicBezTo>
                    <a:pt x="491180" y="206294"/>
                    <a:pt x="478369" y="267492"/>
                    <a:pt x="432973" y="310307"/>
                  </a:cubicBezTo>
                  <a:cubicBezTo>
                    <a:pt x="423762" y="318993"/>
                    <a:pt x="413971" y="326366"/>
                    <a:pt x="404093" y="332043"/>
                  </a:cubicBezTo>
                  <a:cubicBezTo>
                    <a:pt x="398312" y="335367"/>
                    <a:pt x="394006" y="337167"/>
                    <a:pt x="391892" y="337996"/>
                  </a:cubicBezTo>
                  <a:cubicBezTo>
                    <a:pt x="381071" y="342215"/>
                    <a:pt x="376480" y="355198"/>
                    <a:pt x="382071" y="365380"/>
                  </a:cubicBezTo>
                  <a:lnTo>
                    <a:pt x="862189" y="1239890"/>
                  </a:lnTo>
                  <a:lnTo>
                    <a:pt x="896117" y="1221440"/>
                  </a:lnTo>
                  <a:lnTo>
                    <a:pt x="425229" y="363894"/>
                  </a:lnTo>
                  <a:cubicBezTo>
                    <a:pt x="436878" y="356998"/>
                    <a:pt x="448575" y="348559"/>
                    <a:pt x="459462" y="338291"/>
                  </a:cubicBezTo>
                  <a:cubicBezTo>
                    <a:pt x="516774" y="284237"/>
                    <a:pt x="533128" y="205160"/>
                    <a:pt x="484760" y="101652"/>
                  </a:cubicBezTo>
                  <a:cubicBezTo>
                    <a:pt x="454157" y="36168"/>
                    <a:pt x="390006" y="2687"/>
                    <a:pt x="314501" y="154"/>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7" name="Google Shape;1447;p29"/>
            <p:cNvSpPr/>
            <p:nvPr/>
          </p:nvSpPr>
          <p:spPr>
            <a:xfrm>
              <a:off x="8492322" y="6119370"/>
              <a:ext cx="282398" cy="133820"/>
            </a:xfrm>
            <a:custGeom>
              <a:rect b="b" l="l" r="r" t="t"/>
              <a:pathLst>
                <a:path extrusionOk="0" h="133820" w="282398">
                  <a:moveTo>
                    <a:pt x="1110" y="118533"/>
                  </a:moveTo>
                  <a:cubicBezTo>
                    <a:pt x="-2147" y="110151"/>
                    <a:pt x="2006" y="100702"/>
                    <a:pt x="10397" y="97445"/>
                  </a:cubicBezTo>
                  <a:lnTo>
                    <a:pt x="258295" y="1109"/>
                  </a:lnTo>
                  <a:cubicBezTo>
                    <a:pt x="266686" y="-2149"/>
                    <a:pt x="276126" y="2014"/>
                    <a:pt x="279393" y="10405"/>
                  </a:cubicBezTo>
                  <a:lnTo>
                    <a:pt x="281288" y="15282"/>
                  </a:lnTo>
                  <a:cubicBezTo>
                    <a:pt x="284546" y="23674"/>
                    <a:pt x="280393" y="33122"/>
                    <a:pt x="272001" y="36380"/>
                  </a:cubicBezTo>
                  <a:lnTo>
                    <a:pt x="24104" y="132706"/>
                  </a:lnTo>
                  <a:cubicBezTo>
                    <a:pt x="15712" y="135973"/>
                    <a:pt x="6273" y="131811"/>
                    <a:pt x="3006" y="123420"/>
                  </a:cubicBezTo>
                  <a:lnTo>
                    <a:pt x="1110" y="118533"/>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8" name="Google Shape;1448;p29"/>
            <p:cNvSpPr/>
            <p:nvPr/>
          </p:nvSpPr>
          <p:spPr>
            <a:xfrm>
              <a:off x="8824578" y="5984028"/>
              <a:ext cx="282396" cy="133818"/>
            </a:xfrm>
            <a:custGeom>
              <a:rect b="b" l="l" r="r" t="t"/>
              <a:pathLst>
                <a:path extrusionOk="0" h="133818" w="282396">
                  <a:moveTo>
                    <a:pt x="1114" y="118534"/>
                  </a:moveTo>
                  <a:cubicBezTo>
                    <a:pt x="-2153" y="110143"/>
                    <a:pt x="2009" y="100694"/>
                    <a:pt x="10401" y="97437"/>
                  </a:cubicBezTo>
                  <a:lnTo>
                    <a:pt x="258289" y="1110"/>
                  </a:lnTo>
                  <a:cubicBezTo>
                    <a:pt x="266681" y="-2147"/>
                    <a:pt x="276129" y="2006"/>
                    <a:pt x="279387" y="10397"/>
                  </a:cubicBezTo>
                  <a:lnTo>
                    <a:pt x="281283" y="15283"/>
                  </a:lnTo>
                  <a:cubicBezTo>
                    <a:pt x="284549" y="23675"/>
                    <a:pt x="280387" y="33114"/>
                    <a:pt x="271996" y="36381"/>
                  </a:cubicBezTo>
                  <a:lnTo>
                    <a:pt x="24108" y="132708"/>
                  </a:lnTo>
                  <a:cubicBezTo>
                    <a:pt x="15716" y="135965"/>
                    <a:pt x="6267" y="131812"/>
                    <a:pt x="3010" y="123421"/>
                  </a:cubicBezTo>
                  <a:lnTo>
                    <a:pt x="1114" y="118534"/>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9" name="Google Shape;1449;p29"/>
            <p:cNvSpPr/>
            <p:nvPr/>
          </p:nvSpPr>
          <p:spPr>
            <a:xfrm>
              <a:off x="9158011" y="5851712"/>
              <a:ext cx="282396" cy="133821"/>
            </a:xfrm>
            <a:custGeom>
              <a:rect b="b" l="l" r="r" t="t"/>
              <a:pathLst>
                <a:path extrusionOk="0" h="133821" w="282396">
                  <a:moveTo>
                    <a:pt x="1114" y="118538"/>
                  </a:moveTo>
                  <a:cubicBezTo>
                    <a:pt x="-2153" y="110147"/>
                    <a:pt x="2010" y="100698"/>
                    <a:pt x="10401" y="97441"/>
                  </a:cubicBezTo>
                  <a:lnTo>
                    <a:pt x="258289" y="1114"/>
                  </a:lnTo>
                  <a:cubicBezTo>
                    <a:pt x="266681" y="-2153"/>
                    <a:pt x="276129" y="2009"/>
                    <a:pt x="279387" y="10401"/>
                  </a:cubicBezTo>
                  <a:lnTo>
                    <a:pt x="281283" y="15287"/>
                  </a:lnTo>
                  <a:cubicBezTo>
                    <a:pt x="284550" y="23679"/>
                    <a:pt x="280387" y="33118"/>
                    <a:pt x="271996" y="36385"/>
                  </a:cubicBezTo>
                  <a:lnTo>
                    <a:pt x="24108" y="132712"/>
                  </a:lnTo>
                  <a:cubicBezTo>
                    <a:pt x="15716" y="135969"/>
                    <a:pt x="6267" y="131816"/>
                    <a:pt x="3010" y="123425"/>
                  </a:cubicBezTo>
                  <a:lnTo>
                    <a:pt x="1114" y="118538"/>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53" name="Shape 1453"/>
        <p:cNvGrpSpPr/>
        <p:nvPr/>
      </p:nvGrpSpPr>
      <p:grpSpPr>
        <a:xfrm>
          <a:off x="0" y="0"/>
          <a:ext cx="0" cy="0"/>
          <a:chOff x="0" y="0"/>
          <a:chExt cx="0" cy="0"/>
        </a:xfrm>
      </p:grpSpPr>
      <p:pic>
        <p:nvPicPr>
          <p:cNvPr id="1454" name="Google Shape;1454;p30"/>
          <p:cNvPicPr preferRelativeResize="0"/>
          <p:nvPr/>
        </p:nvPicPr>
        <p:blipFill rotWithShape="1">
          <a:blip r:embed="rId3">
            <a:alphaModFix/>
          </a:blip>
          <a:srcRect b="0" l="5658" r="5658" t="0"/>
          <a:stretch/>
        </p:blipFill>
        <p:spPr>
          <a:xfrm>
            <a:off x="1333100" y="891825"/>
            <a:ext cx="5735100" cy="4148100"/>
          </a:xfrm>
          <a:prstGeom prst="roundRect">
            <a:avLst>
              <a:gd fmla="val 0" name="adj"/>
            </a:avLst>
          </a:prstGeom>
          <a:noFill/>
          <a:ln>
            <a:noFill/>
          </a:ln>
          <a:effectLst>
            <a:outerShdw blurRad="57150" rotWithShape="0" algn="bl" dir="5400000" dist="19050">
              <a:srgbClr val="000000">
                <a:alpha val="50000"/>
              </a:srgbClr>
            </a:outerShdw>
          </a:effectLst>
        </p:spPr>
      </p:pic>
      <p:sp>
        <p:nvSpPr>
          <p:cNvPr id="1455" name="Google Shape;1455;p30"/>
          <p:cNvSpPr txBox="1"/>
          <p:nvPr>
            <p:ph type="title"/>
          </p:nvPr>
        </p:nvSpPr>
        <p:spPr>
          <a:xfrm>
            <a:off x="7393350" y="891825"/>
            <a:ext cx="3826200" cy="41481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Koalas are even more lazy than cats.</a:t>
            </a:r>
            <a:endParaRPr/>
          </a:p>
        </p:txBody>
      </p:sp>
      <p:sp>
        <p:nvSpPr>
          <p:cNvPr id="1456" name="Google Shape;1456;p30"/>
          <p:cNvSpPr txBox="1"/>
          <p:nvPr>
            <p:ph idx="1" type="body"/>
          </p:nvPr>
        </p:nvSpPr>
        <p:spPr>
          <a:xfrm>
            <a:off x="1333100" y="5186300"/>
            <a:ext cx="9886500" cy="1258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688"/>
              <a:buNone/>
            </a:pPr>
            <a:r>
              <a:rPr lang="en"/>
              <a:t>Koalas don’t have much energy and, when not feasting on leaves, they spend their time dozing in the branches. Believe it or not, they can sleep for up to 18 hours a day!</a:t>
            </a:r>
            <a:endParaRPr/>
          </a:p>
        </p:txBody>
      </p:sp>
      <p:sp>
        <p:nvSpPr>
          <p:cNvPr id="1457" name="Google Shape;1457;p30"/>
          <p:cNvSpPr/>
          <p:nvPr/>
        </p:nvSpPr>
        <p:spPr>
          <a:xfrm rot="-2700000">
            <a:off x="3495288" y="233085"/>
            <a:ext cx="1410730" cy="1229923"/>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61" name="Shape 1461"/>
        <p:cNvGrpSpPr/>
        <p:nvPr/>
      </p:nvGrpSpPr>
      <p:grpSpPr>
        <a:xfrm>
          <a:off x="0" y="0"/>
          <a:ext cx="0" cy="0"/>
          <a:chOff x="0" y="0"/>
          <a:chExt cx="0" cy="0"/>
        </a:xfrm>
      </p:grpSpPr>
      <p:grpSp>
        <p:nvGrpSpPr>
          <p:cNvPr id="1462" name="Google Shape;1462;p31"/>
          <p:cNvGrpSpPr/>
          <p:nvPr/>
        </p:nvGrpSpPr>
        <p:grpSpPr>
          <a:xfrm rot="-771638">
            <a:off x="5070662" y="-24739"/>
            <a:ext cx="1961477" cy="1958272"/>
            <a:chOff x="1632025" y="2099075"/>
            <a:chExt cx="3922609" cy="3916200"/>
          </a:xfrm>
        </p:grpSpPr>
        <p:sp>
          <p:nvSpPr>
            <p:cNvPr id="1463" name="Google Shape;1463;p31"/>
            <p:cNvSpPr/>
            <p:nvPr/>
          </p:nvSpPr>
          <p:spPr>
            <a:xfrm>
              <a:off x="1638434" y="2099075"/>
              <a:ext cx="3916200" cy="3916200"/>
            </a:xfrm>
            <a:prstGeom prst="rect">
              <a:avLst/>
            </a:prstGeom>
            <a:solidFill>
              <a:schemeClr val="accent4"/>
            </a:solidFill>
            <a:ln>
              <a:noFill/>
            </a:ln>
            <a:effectLst>
              <a:outerShdw blurRad="50800" rotWithShape="0" algn="t" dir="5400000" dist="38100">
                <a:srgbClr val="000000">
                  <a:alpha val="298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64" name="Google Shape;1464;p31"/>
            <p:cNvSpPr/>
            <p:nvPr/>
          </p:nvSpPr>
          <p:spPr>
            <a:xfrm>
              <a:off x="1632025" y="2104877"/>
              <a:ext cx="3916200" cy="6096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1465" name="Google Shape;1465;p31"/>
          <p:cNvSpPr/>
          <p:nvPr/>
        </p:nvSpPr>
        <p:spPr>
          <a:xfrm rot="-2700000">
            <a:off x="5197061" y="-458112"/>
            <a:ext cx="1142817" cy="996347"/>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6" name="Google Shape;1466;p31"/>
          <p:cNvSpPr txBox="1"/>
          <p:nvPr>
            <p:ph type="title"/>
          </p:nvPr>
        </p:nvSpPr>
        <p:spPr>
          <a:xfrm>
            <a:off x="1091675" y="1950825"/>
            <a:ext cx="10264800" cy="36399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1467" name="Google Shape;1467;p31"/>
          <p:cNvSpPr txBox="1"/>
          <p:nvPr>
            <p:ph idx="1" type="subTitle"/>
          </p:nvPr>
        </p:nvSpPr>
        <p:spPr>
          <a:xfrm>
            <a:off x="1091550" y="5595325"/>
            <a:ext cx="10264800" cy="731700"/>
          </a:xfrm>
          <a:prstGeom prst="rect">
            <a:avLst/>
          </a:prstGeom>
        </p:spPr>
        <p:txBody>
          <a:bodyPr anchorCtr="0" anchor="t" bIns="121900" lIns="121900" spcFirstLastPara="1" rIns="121900" wrap="square" tIns="121900">
            <a:normAutofit/>
          </a:bodyPr>
          <a:lstStyle/>
          <a:p>
            <a:pPr indent="0" lvl="0" marL="457200" rtl="0" algn="r">
              <a:spcBef>
                <a:spcPts val="0"/>
              </a:spcBef>
              <a:spcAft>
                <a:spcPts val="0"/>
              </a:spcAft>
              <a:buNone/>
            </a:pPr>
            <a:r>
              <a:rPr lang="en"/>
              <a:t>― Irene M. Pepperberg</a:t>
            </a:r>
            <a:endParaRPr/>
          </a:p>
        </p:txBody>
      </p:sp>
      <p:grpSp>
        <p:nvGrpSpPr>
          <p:cNvPr id="1468" name="Google Shape;1468;p31"/>
          <p:cNvGrpSpPr/>
          <p:nvPr/>
        </p:nvGrpSpPr>
        <p:grpSpPr>
          <a:xfrm rot="10800000">
            <a:off x="5440191" y="649539"/>
            <a:ext cx="1161612" cy="818301"/>
            <a:chOff x="621403" y="597265"/>
            <a:chExt cx="1588204" cy="1118814"/>
          </a:xfrm>
        </p:grpSpPr>
        <p:sp>
          <p:nvSpPr>
            <p:cNvPr id="1469" name="Google Shape;1469;p31"/>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0" name="Google Shape;1470;p31"/>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71" name="Google Shape;1471;p31"/>
          <p:cNvGrpSpPr/>
          <p:nvPr/>
        </p:nvGrpSpPr>
        <p:grpSpPr>
          <a:xfrm flipH="1" rot="-4236770">
            <a:off x="549478" y="5317743"/>
            <a:ext cx="868234" cy="1119468"/>
            <a:chOff x="8226890" y="4688527"/>
            <a:chExt cx="1213517" cy="1564663"/>
          </a:xfrm>
        </p:grpSpPr>
        <p:sp>
          <p:nvSpPr>
            <p:cNvPr id="1472" name="Google Shape;1472;p31"/>
            <p:cNvSpPr/>
            <p:nvPr/>
          </p:nvSpPr>
          <p:spPr>
            <a:xfrm>
              <a:off x="8226890" y="5241705"/>
              <a:ext cx="1211863" cy="957315"/>
            </a:xfrm>
            <a:custGeom>
              <a:rect b="b" l="l" r="r" t="t"/>
              <a:pathLst>
                <a:path extrusionOk="0" h="957315" w="1211863">
                  <a:moveTo>
                    <a:pt x="940922" y="16"/>
                  </a:moveTo>
                  <a:cubicBezTo>
                    <a:pt x="926491" y="-231"/>
                    <a:pt x="911994" y="2331"/>
                    <a:pt x="897764" y="8055"/>
                  </a:cubicBezTo>
                  <a:lnTo>
                    <a:pt x="69680" y="341735"/>
                  </a:lnTo>
                  <a:cubicBezTo>
                    <a:pt x="12758" y="364652"/>
                    <a:pt x="-14855" y="429175"/>
                    <a:pt x="8062" y="486096"/>
                  </a:cubicBezTo>
                  <a:cubicBezTo>
                    <a:pt x="13120" y="498641"/>
                    <a:pt x="164644" y="875088"/>
                    <a:pt x="169692" y="887632"/>
                  </a:cubicBezTo>
                  <a:cubicBezTo>
                    <a:pt x="192619" y="944553"/>
                    <a:pt x="257436" y="972176"/>
                    <a:pt x="314358" y="949249"/>
                  </a:cubicBezTo>
                  <a:lnTo>
                    <a:pt x="1142433" y="615579"/>
                  </a:lnTo>
                  <a:cubicBezTo>
                    <a:pt x="1199354" y="592652"/>
                    <a:pt x="1226681" y="527835"/>
                    <a:pt x="1203755" y="470913"/>
                  </a:cubicBezTo>
                  <a:lnTo>
                    <a:pt x="1042125" y="69673"/>
                  </a:lnTo>
                  <a:cubicBezTo>
                    <a:pt x="1024932" y="26982"/>
                    <a:pt x="984213" y="769"/>
                    <a:pt x="940922" y="16"/>
                  </a:cubicBezTo>
                  <a:close/>
                  <a:moveTo>
                    <a:pt x="940331" y="38421"/>
                  </a:moveTo>
                  <a:cubicBezTo>
                    <a:pt x="968630" y="38907"/>
                    <a:pt x="995167" y="56052"/>
                    <a:pt x="1006406" y="83960"/>
                  </a:cubicBezTo>
                  <a:lnTo>
                    <a:pt x="1168331" y="485496"/>
                  </a:lnTo>
                  <a:cubicBezTo>
                    <a:pt x="1183324" y="522710"/>
                    <a:pt x="1165064" y="564868"/>
                    <a:pt x="1127850" y="579860"/>
                  </a:cubicBezTo>
                  <a:lnTo>
                    <a:pt x="300070" y="913530"/>
                  </a:lnTo>
                  <a:cubicBezTo>
                    <a:pt x="262856" y="928513"/>
                    <a:pt x="220403" y="910263"/>
                    <a:pt x="205411" y="873049"/>
                  </a:cubicBezTo>
                  <a:cubicBezTo>
                    <a:pt x="200363" y="860505"/>
                    <a:pt x="48839" y="484353"/>
                    <a:pt x="43781" y="471808"/>
                  </a:cubicBezTo>
                  <a:cubicBezTo>
                    <a:pt x="28798" y="434594"/>
                    <a:pt x="46753" y="392142"/>
                    <a:pt x="83967" y="377149"/>
                  </a:cubicBezTo>
                  <a:lnTo>
                    <a:pt x="912051" y="43774"/>
                  </a:lnTo>
                  <a:cubicBezTo>
                    <a:pt x="921358" y="40031"/>
                    <a:pt x="930892" y="38259"/>
                    <a:pt x="940331" y="38421"/>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3" name="Google Shape;1473;p31"/>
            <p:cNvSpPr/>
            <p:nvPr/>
          </p:nvSpPr>
          <p:spPr>
            <a:xfrm>
              <a:off x="8267523" y="4688527"/>
              <a:ext cx="896116" cy="1382469"/>
            </a:xfrm>
            <a:custGeom>
              <a:rect b="b" l="l" r="r" t="t"/>
              <a:pathLst>
                <a:path extrusionOk="0" h="1382469" w="896116">
                  <a:moveTo>
                    <a:pt x="314501" y="154"/>
                  </a:moveTo>
                  <a:cubicBezTo>
                    <a:pt x="269200" y="-1361"/>
                    <a:pt x="219756" y="8336"/>
                    <a:pt x="171035" y="28729"/>
                  </a:cubicBezTo>
                  <a:cubicBezTo>
                    <a:pt x="39562" y="83764"/>
                    <a:pt x="-33799" y="195226"/>
                    <a:pt x="15359" y="306440"/>
                  </a:cubicBezTo>
                  <a:cubicBezTo>
                    <a:pt x="37924" y="357494"/>
                    <a:pt x="66994" y="393746"/>
                    <a:pt x="101084" y="416577"/>
                  </a:cubicBezTo>
                  <a:cubicBezTo>
                    <a:pt x="143632" y="445076"/>
                    <a:pt x="188590" y="450143"/>
                    <a:pt x="229671" y="441580"/>
                  </a:cubicBezTo>
                  <a:lnTo>
                    <a:pt x="505896" y="1382469"/>
                  </a:lnTo>
                  <a:lnTo>
                    <a:pt x="542806" y="1371754"/>
                  </a:lnTo>
                  <a:lnTo>
                    <a:pt x="261218" y="412701"/>
                  </a:lnTo>
                  <a:cubicBezTo>
                    <a:pt x="258027" y="401813"/>
                    <a:pt x="246159" y="396279"/>
                    <a:pt x="235625" y="400499"/>
                  </a:cubicBezTo>
                  <a:cubicBezTo>
                    <a:pt x="234062" y="401127"/>
                    <a:pt x="230500" y="402251"/>
                    <a:pt x="225204" y="403480"/>
                  </a:cubicBezTo>
                  <a:cubicBezTo>
                    <a:pt x="192552" y="411062"/>
                    <a:pt x="156529" y="407500"/>
                    <a:pt x="122515" y="384725"/>
                  </a:cubicBezTo>
                  <a:cubicBezTo>
                    <a:pt x="94759" y="366142"/>
                    <a:pt x="70509" y="335615"/>
                    <a:pt x="50773" y="290961"/>
                  </a:cubicBezTo>
                  <a:cubicBezTo>
                    <a:pt x="12035" y="203303"/>
                    <a:pt x="71937" y="111863"/>
                    <a:pt x="185914" y="64152"/>
                  </a:cubicBezTo>
                  <a:cubicBezTo>
                    <a:pt x="299090" y="16775"/>
                    <a:pt x="411466" y="35701"/>
                    <a:pt x="449937" y="118025"/>
                  </a:cubicBezTo>
                  <a:cubicBezTo>
                    <a:pt x="491180" y="206294"/>
                    <a:pt x="478369" y="267492"/>
                    <a:pt x="432973" y="310307"/>
                  </a:cubicBezTo>
                  <a:cubicBezTo>
                    <a:pt x="423762" y="318993"/>
                    <a:pt x="413971" y="326366"/>
                    <a:pt x="404093" y="332043"/>
                  </a:cubicBezTo>
                  <a:cubicBezTo>
                    <a:pt x="398312" y="335367"/>
                    <a:pt x="394006" y="337167"/>
                    <a:pt x="391892" y="337996"/>
                  </a:cubicBezTo>
                  <a:cubicBezTo>
                    <a:pt x="381071" y="342215"/>
                    <a:pt x="376480" y="355198"/>
                    <a:pt x="382071" y="365380"/>
                  </a:cubicBezTo>
                  <a:lnTo>
                    <a:pt x="862189" y="1239890"/>
                  </a:lnTo>
                  <a:lnTo>
                    <a:pt x="896117" y="1221440"/>
                  </a:lnTo>
                  <a:lnTo>
                    <a:pt x="425229" y="363894"/>
                  </a:lnTo>
                  <a:cubicBezTo>
                    <a:pt x="436878" y="356998"/>
                    <a:pt x="448575" y="348559"/>
                    <a:pt x="459462" y="338291"/>
                  </a:cubicBezTo>
                  <a:cubicBezTo>
                    <a:pt x="516774" y="284237"/>
                    <a:pt x="533128" y="205160"/>
                    <a:pt x="484760" y="101652"/>
                  </a:cubicBezTo>
                  <a:cubicBezTo>
                    <a:pt x="454157" y="36168"/>
                    <a:pt x="390006" y="2687"/>
                    <a:pt x="314501" y="154"/>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4" name="Google Shape;1474;p31"/>
            <p:cNvSpPr/>
            <p:nvPr/>
          </p:nvSpPr>
          <p:spPr>
            <a:xfrm>
              <a:off x="8492322" y="6119370"/>
              <a:ext cx="282398" cy="133820"/>
            </a:xfrm>
            <a:custGeom>
              <a:rect b="b" l="l" r="r" t="t"/>
              <a:pathLst>
                <a:path extrusionOk="0" h="133820" w="282398">
                  <a:moveTo>
                    <a:pt x="1110" y="118533"/>
                  </a:moveTo>
                  <a:cubicBezTo>
                    <a:pt x="-2147" y="110151"/>
                    <a:pt x="2006" y="100702"/>
                    <a:pt x="10397" y="97445"/>
                  </a:cubicBezTo>
                  <a:lnTo>
                    <a:pt x="258295" y="1109"/>
                  </a:lnTo>
                  <a:cubicBezTo>
                    <a:pt x="266686" y="-2149"/>
                    <a:pt x="276126" y="2014"/>
                    <a:pt x="279393" y="10405"/>
                  </a:cubicBezTo>
                  <a:lnTo>
                    <a:pt x="281288" y="15282"/>
                  </a:lnTo>
                  <a:cubicBezTo>
                    <a:pt x="284546" y="23674"/>
                    <a:pt x="280393" y="33122"/>
                    <a:pt x="272001" y="36380"/>
                  </a:cubicBezTo>
                  <a:lnTo>
                    <a:pt x="24104" y="132706"/>
                  </a:lnTo>
                  <a:cubicBezTo>
                    <a:pt x="15712" y="135973"/>
                    <a:pt x="6273" y="131811"/>
                    <a:pt x="3006" y="123420"/>
                  </a:cubicBezTo>
                  <a:lnTo>
                    <a:pt x="1110" y="118533"/>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5" name="Google Shape;1475;p31"/>
            <p:cNvSpPr/>
            <p:nvPr/>
          </p:nvSpPr>
          <p:spPr>
            <a:xfrm>
              <a:off x="8824578" y="5984028"/>
              <a:ext cx="282396" cy="133818"/>
            </a:xfrm>
            <a:custGeom>
              <a:rect b="b" l="l" r="r" t="t"/>
              <a:pathLst>
                <a:path extrusionOk="0" h="133818" w="282396">
                  <a:moveTo>
                    <a:pt x="1114" y="118534"/>
                  </a:moveTo>
                  <a:cubicBezTo>
                    <a:pt x="-2153" y="110143"/>
                    <a:pt x="2009" y="100694"/>
                    <a:pt x="10401" y="97437"/>
                  </a:cubicBezTo>
                  <a:lnTo>
                    <a:pt x="258289" y="1110"/>
                  </a:lnTo>
                  <a:cubicBezTo>
                    <a:pt x="266681" y="-2147"/>
                    <a:pt x="276129" y="2006"/>
                    <a:pt x="279387" y="10397"/>
                  </a:cubicBezTo>
                  <a:lnTo>
                    <a:pt x="281283" y="15283"/>
                  </a:lnTo>
                  <a:cubicBezTo>
                    <a:pt x="284549" y="23675"/>
                    <a:pt x="280387" y="33114"/>
                    <a:pt x="271996" y="36381"/>
                  </a:cubicBezTo>
                  <a:lnTo>
                    <a:pt x="24108" y="132708"/>
                  </a:lnTo>
                  <a:cubicBezTo>
                    <a:pt x="15716" y="135965"/>
                    <a:pt x="6267" y="131812"/>
                    <a:pt x="3010" y="123421"/>
                  </a:cubicBezTo>
                  <a:lnTo>
                    <a:pt x="1114" y="118534"/>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6" name="Google Shape;1476;p31"/>
            <p:cNvSpPr/>
            <p:nvPr/>
          </p:nvSpPr>
          <p:spPr>
            <a:xfrm>
              <a:off x="9158011" y="5851712"/>
              <a:ext cx="282396" cy="133821"/>
            </a:xfrm>
            <a:custGeom>
              <a:rect b="b" l="l" r="r" t="t"/>
              <a:pathLst>
                <a:path extrusionOk="0" h="133821" w="282396">
                  <a:moveTo>
                    <a:pt x="1114" y="118538"/>
                  </a:moveTo>
                  <a:cubicBezTo>
                    <a:pt x="-2153" y="110147"/>
                    <a:pt x="2010" y="100698"/>
                    <a:pt x="10401" y="97441"/>
                  </a:cubicBezTo>
                  <a:lnTo>
                    <a:pt x="258289" y="1114"/>
                  </a:lnTo>
                  <a:cubicBezTo>
                    <a:pt x="266681" y="-2153"/>
                    <a:pt x="276129" y="2009"/>
                    <a:pt x="279387" y="10401"/>
                  </a:cubicBezTo>
                  <a:lnTo>
                    <a:pt x="281283" y="15287"/>
                  </a:lnTo>
                  <a:cubicBezTo>
                    <a:pt x="284550" y="23679"/>
                    <a:pt x="280387" y="33118"/>
                    <a:pt x="271996" y="36385"/>
                  </a:cubicBezTo>
                  <a:lnTo>
                    <a:pt x="24108" y="132712"/>
                  </a:lnTo>
                  <a:cubicBezTo>
                    <a:pt x="15716" y="135969"/>
                    <a:pt x="6267" y="131816"/>
                    <a:pt x="3010" y="123425"/>
                  </a:cubicBezTo>
                  <a:lnTo>
                    <a:pt x="1114" y="118538"/>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80" name="Shape 1480"/>
        <p:cNvGrpSpPr/>
        <p:nvPr/>
      </p:nvGrpSpPr>
      <p:grpSpPr>
        <a:xfrm>
          <a:off x="0" y="0"/>
          <a:ext cx="0" cy="0"/>
          <a:chOff x="0" y="0"/>
          <a:chExt cx="0" cy="0"/>
        </a:xfrm>
      </p:grpSpPr>
      <p:sp>
        <p:nvSpPr>
          <p:cNvPr id="1481" name="Google Shape;1481;p32"/>
          <p:cNvSpPr txBox="1"/>
          <p:nvPr>
            <p:ph type="title"/>
          </p:nvPr>
        </p:nvSpPr>
        <p:spPr>
          <a:xfrm>
            <a:off x="1682500" y="1089350"/>
            <a:ext cx="9103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1482" name="Google Shape;1482;p32"/>
          <p:cNvSpPr txBox="1"/>
          <p:nvPr>
            <p:ph idx="1" type="body"/>
          </p:nvPr>
        </p:nvSpPr>
        <p:spPr>
          <a:xfrm>
            <a:off x="1682500" y="2345057"/>
            <a:ext cx="4273500" cy="3663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1600"/>
              </a:spcBef>
              <a:spcAft>
                <a:spcPts val="1600"/>
              </a:spcAft>
              <a:buNone/>
            </a:pPr>
            <a:r>
              <a:rPr lang="en"/>
              <a:t>Dogs can pick up on subtle changes in your scent, which can help him figure out how you are feeling, such as by smelling your perspiration when you become nervous or fearful.</a:t>
            </a:r>
            <a:endParaRPr/>
          </a:p>
        </p:txBody>
      </p:sp>
      <p:sp>
        <p:nvSpPr>
          <p:cNvPr id="1483" name="Google Shape;1483;p32"/>
          <p:cNvSpPr txBox="1"/>
          <p:nvPr>
            <p:ph idx="2" type="body"/>
          </p:nvPr>
        </p:nvSpPr>
        <p:spPr>
          <a:xfrm>
            <a:off x="6512585" y="2345057"/>
            <a:ext cx="4273500" cy="3663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1600"/>
              </a:spcBef>
              <a:spcAft>
                <a:spcPts val="1600"/>
              </a:spcAft>
              <a:buNone/>
            </a:pPr>
            <a:r>
              <a:rPr lang="en"/>
              <a:t>Also, cats love to sleep. A fifteen-year-old cat has probably spent ten years of its life sleeping.</a:t>
            </a:r>
            <a:endParaRPr/>
          </a:p>
        </p:txBody>
      </p:sp>
      <p:grpSp>
        <p:nvGrpSpPr>
          <p:cNvPr id="1484" name="Google Shape;1484;p32"/>
          <p:cNvGrpSpPr/>
          <p:nvPr/>
        </p:nvGrpSpPr>
        <p:grpSpPr>
          <a:xfrm rot="4236770">
            <a:off x="10726078" y="5383768"/>
            <a:ext cx="868234" cy="1119468"/>
            <a:chOff x="8226890" y="4688527"/>
            <a:chExt cx="1213517" cy="1564663"/>
          </a:xfrm>
        </p:grpSpPr>
        <p:sp>
          <p:nvSpPr>
            <p:cNvPr id="1485" name="Google Shape;1485;p32"/>
            <p:cNvSpPr/>
            <p:nvPr/>
          </p:nvSpPr>
          <p:spPr>
            <a:xfrm>
              <a:off x="8226890" y="5241705"/>
              <a:ext cx="1211863" cy="957315"/>
            </a:xfrm>
            <a:custGeom>
              <a:rect b="b" l="l" r="r" t="t"/>
              <a:pathLst>
                <a:path extrusionOk="0" h="957315" w="1211863">
                  <a:moveTo>
                    <a:pt x="940922" y="16"/>
                  </a:moveTo>
                  <a:cubicBezTo>
                    <a:pt x="926491" y="-231"/>
                    <a:pt x="911994" y="2331"/>
                    <a:pt x="897764" y="8055"/>
                  </a:cubicBezTo>
                  <a:lnTo>
                    <a:pt x="69680" y="341735"/>
                  </a:lnTo>
                  <a:cubicBezTo>
                    <a:pt x="12758" y="364652"/>
                    <a:pt x="-14855" y="429175"/>
                    <a:pt x="8062" y="486096"/>
                  </a:cubicBezTo>
                  <a:cubicBezTo>
                    <a:pt x="13120" y="498641"/>
                    <a:pt x="164644" y="875088"/>
                    <a:pt x="169692" y="887632"/>
                  </a:cubicBezTo>
                  <a:cubicBezTo>
                    <a:pt x="192619" y="944553"/>
                    <a:pt x="257436" y="972176"/>
                    <a:pt x="314358" y="949249"/>
                  </a:cubicBezTo>
                  <a:lnTo>
                    <a:pt x="1142433" y="615579"/>
                  </a:lnTo>
                  <a:cubicBezTo>
                    <a:pt x="1199354" y="592652"/>
                    <a:pt x="1226681" y="527835"/>
                    <a:pt x="1203755" y="470913"/>
                  </a:cubicBezTo>
                  <a:lnTo>
                    <a:pt x="1042125" y="69673"/>
                  </a:lnTo>
                  <a:cubicBezTo>
                    <a:pt x="1024932" y="26982"/>
                    <a:pt x="984213" y="769"/>
                    <a:pt x="940922" y="16"/>
                  </a:cubicBezTo>
                  <a:close/>
                  <a:moveTo>
                    <a:pt x="940331" y="38421"/>
                  </a:moveTo>
                  <a:cubicBezTo>
                    <a:pt x="968630" y="38907"/>
                    <a:pt x="995167" y="56052"/>
                    <a:pt x="1006406" y="83960"/>
                  </a:cubicBezTo>
                  <a:lnTo>
                    <a:pt x="1168331" y="485496"/>
                  </a:lnTo>
                  <a:cubicBezTo>
                    <a:pt x="1183324" y="522710"/>
                    <a:pt x="1165064" y="564868"/>
                    <a:pt x="1127850" y="579860"/>
                  </a:cubicBezTo>
                  <a:lnTo>
                    <a:pt x="300070" y="913530"/>
                  </a:lnTo>
                  <a:cubicBezTo>
                    <a:pt x="262856" y="928513"/>
                    <a:pt x="220403" y="910263"/>
                    <a:pt x="205411" y="873049"/>
                  </a:cubicBezTo>
                  <a:cubicBezTo>
                    <a:pt x="200363" y="860505"/>
                    <a:pt x="48839" y="484353"/>
                    <a:pt x="43781" y="471808"/>
                  </a:cubicBezTo>
                  <a:cubicBezTo>
                    <a:pt x="28798" y="434594"/>
                    <a:pt x="46753" y="392142"/>
                    <a:pt x="83967" y="377149"/>
                  </a:cubicBezTo>
                  <a:lnTo>
                    <a:pt x="912051" y="43774"/>
                  </a:lnTo>
                  <a:cubicBezTo>
                    <a:pt x="921358" y="40031"/>
                    <a:pt x="930892" y="38259"/>
                    <a:pt x="940331" y="38421"/>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6" name="Google Shape;1486;p32"/>
            <p:cNvSpPr/>
            <p:nvPr/>
          </p:nvSpPr>
          <p:spPr>
            <a:xfrm>
              <a:off x="8267523" y="4688527"/>
              <a:ext cx="896116" cy="1382469"/>
            </a:xfrm>
            <a:custGeom>
              <a:rect b="b" l="l" r="r" t="t"/>
              <a:pathLst>
                <a:path extrusionOk="0" h="1382469" w="896116">
                  <a:moveTo>
                    <a:pt x="314501" y="154"/>
                  </a:moveTo>
                  <a:cubicBezTo>
                    <a:pt x="269200" y="-1361"/>
                    <a:pt x="219756" y="8336"/>
                    <a:pt x="171035" y="28729"/>
                  </a:cubicBezTo>
                  <a:cubicBezTo>
                    <a:pt x="39562" y="83764"/>
                    <a:pt x="-33799" y="195226"/>
                    <a:pt x="15359" y="306440"/>
                  </a:cubicBezTo>
                  <a:cubicBezTo>
                    <a:pt x="37924" y="357494"/>
                    <a:pt x="66994" y="393746"/>
                    <a:pt x="101084" y="416577"/>
                  </a:cubicBezTo>
                  <a:cubicBezTo>
                    <a:pt x="143632" y="445076"/>
                    <a:pt x="188590" y="450143"/>
                    <a:pt x="229671" y="441580"/>
                  </a:cubicBezTo>
                  <a:lnTo>
                    <a:pt x="505896" y="1382469"/>
                  </a:lnTo>
                  <a:lnTo>
                    <a:pt x="542806" y="1371754"/>
                  </a:lnTo>
                  <a:lnTo>
                    <a:pt x="261218" y="412701"/>
                  </a:lnTo>
                  <a:cubicBezTo>
                    <a:pt x="258027" y="401813"/>
                    <a:pt x="246159" y="396279"/>
                    <a:pt x="235625" y="400499"/>
                  </a:cubicBezTo>
                  <a:cubicBezTo>
                    <a:pt x="234062" y="401127"/>
                    <a:pt x="230500" y="402251"/>
                    <a:pt x="225204" y="403480"/>
                  </a:cubicBezTo>
                  <a:cubicBezTo>
                    <a:pt x="192552" y="411062"/>
                    <a:pt x="156529" y="407500"/>
                    <a:pt x="122515" y="384725"/>
                  </a:cubicBezTo>
                  <a:cubicBezTo>
                    <a:pt x="94759" y="366142"/>
                    <a:pt x="70509" y="335615"/>
                    <a:pt x="50773" y="290961"/>
                  </a:cubicBezTo>
                  <a:cubicBezTo>
                    <a:pt x="12035" y="203303"/>
                    <a:pt x="71937" y="111863"/>
                    <a:pt x="185914" y="64152"/>
                  </a:cubicBezTo>
                  <a:cubicBezTo>
                    <a:pt x="299090" y="16775"/>
                    <a:pt x="411466" y="35701"/>
                    <a:pt x="449937" y="118025"/>
                  </a:cubicBezTo>
                  <a:cubicBezTo>
                    <a:pt x="491180" y="206294"/>
                    <a:pt x="478369" y="267492"/>
                    <a:pt x="432973" y="310307"/>
                  </a:cubicBezTo>
                  <a:cubicBezTo>
                    <a:pt x="423762" y="318993"/>
                    <a:pt x="413971" y="326366"/>
                    <a:pt x="404093" y="332043"/>
                  </a:cubicBezTo>
                  <a:cubicBezTo>
                    <a:pt x="398312" y="335367"/>
                    <a:pt x="394006" y="337167"/>
                    <a:pt x="391892" y="337996"/>
                  </a:cubicBezTo>
                  <a:cubicBezTo>
                    <a:pt x="381071" y="342215"/>
                    <a:pt x="376480" y="355198"/>
                    <a:pt x="382071" y="365380"/>
                  </a:cubicBezTo>
                  <a:lnTo>
                    <a:pt x="862189" y="1239890"/>
                  </a:lnTo>
                  <a:lnTo>
                    <a:pt x="896117" y="1221440"/>
                  </a:lnTo>
                  <a:lnTo>
                    <a:pt x="425229" y="363894"/>
                  </a:lnTo>
                  <a:cubicBezTo>
                    <a:pt x="436878" y="356998"/>
                    <a:pt x="448575" y="348559"/>
                    <a:pt x="459462" y="338291"/>
                  </a:cubicBezTo>
                  <a:cubicBezTo>
                    <a:pt x="516774" y="284237"/>
                    <a:pt x="533128" y="205160"/>
                    <a:pt x="484760" y="101652"/>
                  </a:cubicBezTo>
                  <a:cubicBezTo>
                    <a:pt x="454157" y="36168"/>
                    <a:pt x="390006" y="2687"/>
                    <a:pt x="314501" y="154"/>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7" name="Google Shape;1487;p32"/>
            <p:cNvSpPr/>
            <p:nvPr/>
          </p:nvSpPr>
          <p:spPr>
            <a:xfrm>
              <a:off x="8492322" y="6119370"/>
              <a:ext cx="282398" cy="133820"/>
            </a:xfrm>
            <a:custGeom>
              <a:rect b="b" l="l" r="r" t="t"/>
              <a:pathLst>
                <a:path extrusionOk="0" h="133820" w="282398">
                  <a:moveTo>
                    <a:pt x="1110" y="118533"/>
                  </a:moveTo>
                  <a:cubicBezTo>
                    <a:pt x="-2147" y="110151"/>
                    <a:pt x="2006" y="100702"/>
                    <a:pt x="10397" y="97445"/>
                  </a:cubicBezTo>
                  <a:lnTo>
                    <a:pt x="258295" y="1109"/>
                  </a:lnTo>
                  <a:cubicBezTo>
                    <a:pt x="266686" y="-2149"/>
                    <a:pt x="276126" y="2014"/>
                    <a:pt x="279393" y="10405"/>
                  </a:cubicBezTo>
                  <a:lnTo>
                    <a:pt x="281288" y="15282"/>
                  </a:lnTo>
                  <a:cubicBezTo>
                    <a:pt x="284546" y="23674"/>
                    <a:pt x="280393" y="33122"/>
                    <a:pt x="272001" y="36380"/>
                  </a:cubicBezTo>
                  <a:lnTo>
                    <a:pt x="24104" y="132706"/>
                  </a:lnTo>
                  <a:cubicBezTo>
                    <a:pt x="15712" y="135973"/>
                    <a:pt x="6273" y="131811"/>
                    <a:pt x="3006" y="123420"/>
                  </a:cubicBezTo>
                  <a:lnTo>
                    <a:pt x="1110" y="118533"/>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8" name="Google Shape;1488;p32"/>
            <p:cNvSpPr/>
            <p:nvPr/>
          </p:nvSpPr>
          <p:spPr>
            <a:xfrm>
              <a:off x="8824578" y="5984028"/>
              <a:ext cx="282396" cy="133818"/>
            </a:xfrm>
            <a:custGeom>
              <a:rect b="b" l="l" r="r" t="t"/>
              <a:pathLst>
                <a:path extrusionOk="0" h="133818" w="282396">
                  <a:moveTo>
                    <a:pt x="1114" y="118534"/>
                  </a:moveTo>
                  <a:cubicBezTo>
                    <a:pt x="-2153" y="110143"/>
                    <a:pt x="2009" y="100694"/>
                    <a:pt x="10401" y="97437"/>
                  </a:cubicBezTo>
                  <a:lnTo>
                    <a:pt x="258289" y="1110"/>
                  </a:lnTo>
                  <a:cubicBezTo>
                    <a:pt x="266681" y="-2147"/>
                    <a:pt x="276129" y="2006"/>
                    <a:pt x="279387" y="10397"/>
                  </a:cubicBezTo>
                  <a:lnTo>
                    <a:pt x="281283" y="15283"/>
                  </a:lnTo>
                  <a:cubicBezTo>
                    <a:pt x="284549" y="23675"/>
                    <a:pt x="280387" y="33114"/>
                    <a:pt x="271996" y="36381"/>
                  </a:cubicBezTo>
                  <a:lnTo>
                    <a:pt x="24108" y="132708"/>
                  </a:lnTo>
                  <a:cubicBezTo>
                    <a:pt x="15716" y="135965"/>
                    <a:pt x="6267" y="131812"/>
                    <a:pt x="3010" y="123421"/>
                  </a:cubicBezTo>
                  <a:lnTo>
                    <a:pt x="1114" y="118534"/>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9" name="Google Shape;1489;p32"/>
            <p:cNvSpPr/>
            <p:nvPr/>
          </p:nvSpPr>
          <p:spPr>
            <a:xfrm>
              <a:off x="9158011" y="5851712"/>
              <a:ext cx="282396" cy="133821"/>
            </a:xfrm>
            <a:custGeom>
              <a:rect b="b" l="l" r="r" t="t"/>
              <a:pathLst>
                <a:path extrusionOk="0" h="133821" w="282396">
                  <a:moveTo>
                    <a:pt x="1114" y="118538"/>
                  </a:moveTo>
                  <a:cubicBezTo>
                    <a:pt x="-2153" y="110147"/>
                    <a:pt x="2010" y="100698"/>
                    <a:pt x="10401" y="97441"/>
                  </a:cubicBezTo>
                  <a:lnTo>
                    <a:pt x="258289" y="1114"/>
                  </a:lnTo>
                  <a:cubicBezTo>
                    <a:pt x="266681" y="-2153"/>
                    <a:pt x="276129" y="2009"/>
                    <a:pt x="279387" y="10401"/>
                  </a:cubicBezTo>
                  <a:lnTo>
                    <a:pt x="281283" y="15287"/>
                  </a:lnTo>
                  <a:cubicBezTo>
                    <a:pt x="284550" y="23679"/>
                    <a:pt x="280387" y="33118"/>
                    <a:pt x="271996" y="36385"/>
                  </a:cubicBezTo>
                  <a:lnTo>
                    <a:pt x="24108" y="132712"/>
                  </a:lnTo>
                  <a:cubicBezTo>
                    <a:pt x="15716" y="135969"/>
                    <a:pt x="6267" y="131816"/>
                    <a:pt x="3010" y="123425"/>
                  </a:cubicBezTo>
                  <a:lnTo>
                    <a:pt x="1114" y="118538"/>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93" name="Shape 1493"/>
        <p:cNvGrpSpPr/>
        <p:nvPr/>
      </p:nvGrpSpPr>
      <p:grpSpPr>
        <a:xfrm>
          <a:off x="0" y="0"/>
          <a:ext cx="0" cy="0"/>
          <a:chOff x="0" y="0"/>
          <a:chExt cx="0" cy="0"/>
        </a:xfrm>
      </p:grpSpPr>
      <p:pic>
        <p:nvPicPr>
          <p:cNvPr id="1494" name="Google Shape;1494;p33"/>
          <p:cNvPicPr preferRelativeResize="0"/>
          <p:nvPr/>
        </p:nvPicPr>
        <p:blipFill rotWithShape="1">
          <a:blip r:embed="rId3">
            <a:alphaModFix/>
          </a:blip>
          <a:srcRect b="5096" l="0" r="0" t="0"/>
          <a:stretch/>
        </p:blipFill>
        <p:spPr>
          <a:xfrm flipH="1">
            <a:off x="6573100" y="908550"/>
            <a:ext cx="4346425" cy="5420650"/>
          </a:xfrm>
          <a:prstGeom prst="rect">
            <a:avLst/>
          </a:prstGeom>
          <a:noFill/>
          <a:ln>
            <a:noFill/>
          </a:ln>
          <a:effectLst>
            <a:outerShdw blurRad="57150" rotWithShape="0" algn="bl" dir="5400000" dist="19050">
              <a:srgbClr val="000000">
                <a:alpha val="50000"/>
              </a:srgbClr>
            </a:outerShdw>
          </a:effectLst>
        </p:spPr>
      </p:pic>
      <p:sp>
        <p:nvSpPr>
          <p:cNvPr id="1495" name="Google Shape;1495;p33"/>
          <p:cNvSpPr txBox="1"/>
          <p:nvPr>
            <p:ph type="title"/>
          </p:nvPr>
        </p:nvSpPr>
        <p:spPr>
          <a:xfrm>
            <a:off x="1530150" y="1112375"/>
            <a:ext cx="4707300" cy="1645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Cats love to sleep.</a:t>
            </a:r>
            <a:endParaRPr/>
          </a:p>
        </p:txBody>
      </p:sp>
      <p:sp>
        <p:nvSpPr>
          <p:cNvPr id="1496" name="Google Shape;1496;p33"/>
          <p:cNvSpPr txBox="1"/>
          <p:nvPr>
            <p:ph idx="1" type="body"/>
          </p:nvPr>
        </p:nvSpPr>
        <p:spPr>
          <a:xfrm>
            <a:off x="1530150" y="2875000"/>
            <a:ext cx="4707300" cy="3530400"/>
          </a:xfrm>
          <a:prstGeom prst="rect">
            <a:avLst/>
          </a:prstGeom>
        </p:spPr>
        <p:txBody>
          <a:bodyPr anchorCtr="0" anchor="t" bIns="121900" lIns="121900" spcFirstLastPara="1" rIns="121900" wrap="square" tIns="121900">
            <a:normAutofit lnSpcReduction="10000"/>
          </a:bodyPr>
          <a:lstStyle/>
          <a:p>
            <a:pPr indent="0" lvl="0" marL="0" rtl="0" algn="l">
              <a:spcBef>
                <a:spcPts val="0"/>
              </a:spcBef>
              <a:spcAft>
                <a:spcPts val="0"/>
              </a:spcAft>
              <a:buClr>
                <a:srgbClr val="000000"/>
              </a:buClr>
              <a:buSzPts val="1900"/>
              <a:buFont typeface="Arial"/>
              <a:buNone/>
            </a:pPr>
            <a:r>
              <a:rPr lang="en"/>
              <a:t>A fifteen-year-old cat has probably spent ten years of its life sleeping.</a:t>
            </a:r>
            <a:endParaRPr/>
          </a:p>
          <a:p>
            <a:pPr indent="0" lvl="0" marL="0" rtl="0" algn="l">
              <a:spcBef>
                <a:spcPts val="0"/>
              </a:spcBef>
              <a:spcAft>
                <a:spcPts val="0"/>
              </a:spcAft>
              <a:buClr>
                <a:srgbClr val="000000"/>
              </a:buClr>
              <a:buSzPts val="1900"/>
              <a:buFont typeface="Arial"/>
              <a:buNone/>
            </a:pPr>
            <a:r>
              <a:t/>
            </a:r>
            <a:endParaRPr/>
          </a:p>
          <a:p>
            <a:pPr indent="0" lvl="0" marL="0" rtl="0" algn="l">
              <a:spcBef>
                <a:spcPts val="0"/>
              </a:spcBef>
              <a:spcAft>
                <a:spcPts val="0"/>
              </a:spcAft>
              <a:buClr>
                <a:srgbClr val="000000"/>
              </a:buClr>
              <a:buSzPts val="1900"/>
              <a:buFont typeface="Arial"/>
              <a:buNone/>
            </a:pPr>
            <a:r>
              <a:rPr lang="en"/>
              <a:t>Also, cats use their whiskers as feelers to determine if a space is too small to squeeze through.</a:t>
            </a:r>
            <a:endParaRPr/>
          </a:p>
        </p:txBody>
      </p:sp>
      <p:sp>
        <p:nvSpPr>
          <p:cNvPr id="1497" name="Google Shape;1497;p33"/>
          <p:cNvSpPr/>
          <p:nvPr/>
        </p:nvSpPr>
        <p:spPr>
          <a:xfrm rot="-2700000">
            <a:off x="6248988" y="318660"/>
            <a:ext cx="1410730" cy="1229923"/>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01" name="Shape 1501"/>
        <p:cNvGrpSpPr/>
        <p:nvPr/>
      </p:nvGrpSpPr>
      <p:grpSpPr>
        <a:xfrm>
          <a:off x="0" y="0"/>
          <a:ext cx="0" cy="0"/>
          <a:chOff x="0" y="0"/>
          <a:chExt cx="0" cy="0"/>
        </a:xfrm>
      </p:grpSpPr>
      <p:sp>
        <p:nvSpPr>
          <p:cNvPr id="1502" name="Google Shape;1502;p34"/>
          <p:cNvSpPr/>
          <p:nvPr/>
        </p:nvSpPr>
        <p:spPr>
          <a:xfrm>
            <a:off x="7894869" y="3330116"/>
            <a:ext cx="848301" cy="1270879"/>
          </a:xfrm>
          <a:prstGeom prst="rect">
            <a:avLst/>
          </a:prstGeom>
        </p:spPr>
        <p:txBody>
          <a:bodyPr>
            <a:prstTxWarp prst="textPlain"/>
          </a:bodyPr>
          <a:lstStyle/>
          <a:p>
            <a:pPr lvl="0" algn="ctr"/>
            <a:r>
              <a:rPr b="1" i="1">
                <a:ln>
                  <a:noFill/>
                </a:ln>
                <a:solidFill>
                  <a:schemeClr val="accent4"/>
                </a:solidFill>
                <a:latin typeface="Courgette"/>
              </a:rPr>
              <a:t>4</a:t>
            </a:r>
          </a:p>
        </p:txBody>
      </p:sp>
      <p:sp>
        <p:nvSpPr>
          <p:cNvPr id="1503" name="Google Shape;1503;p34"/>
          <p:cNvSpPr/>
          <p:nvPr/>
        </p:nvSpPr>
        <p:spPr>
          <a:xfrm>
            <a:off x="4140803" y="3330116"/>
            <a:ext cx="1058011" cy="1270879"/>
          </a:xfrm>
          <a:prstGeom prst="rect">
            <a:avLst/>
          </a:prstGeom>
        </p:spPr>
        <p:txBody>
          <a:bodyPr>
            <a:prstTxWarp prst="textPlain"/>
          </a:bodyPr>
          <a:lstStyle/>
          <a:p>
            <a:pPr lvl="0" algn="ctr"/>
            <a:r>
              <a:rPr b="1" i="1">
                <a:ln>
                  <a:noFill/>
                </a:ln>
                <a:solidFill>
                  <a:schemeClr val="accent4"/>
                </a:solidFill>
                <a:latin typeface="Courgette"/>
              </a:rPr>
              <a:t>3</a:t>
            </a:r>
          </a:p>
        </p:txBody>
      </p:sp>
      <p:sp>
        <p:nvSpPr>
          <p:cNvPr id="1504" name="Google Shape;1504;p34"/>
          <p:cNvSpPr/>
          <p:nvPr/>
        </p:nvSpPr>
        <p:spPr>
          <a:xfrm>
            <a:off x="7894869" y="1275999"/>
            <a:ext cx="1095853" cy="1270879"/>
          </a:xfrm>
          <a:prstGeom prst="rect">
            <a:avLst/>
          </a:prstGeom>
        </p:spPr>
        <p:txBody>
          <a:bodyPr>
            <a:prstTxWarp prst="textPlain"/>
          </a:bodyPr>
          <a:lstStyle/>
          <a:p>
            <a:pPr lvl="0" algn="ctr"/>
            <a:r>
              <a:rPr b="1" i="1">
                <a:ln>
                  <a:noFill/>
                </a:ln>
                <a:solidFill>
                  <a:schemeClr val="accent4"/>
                </a:solidFill>
                <a:latin typeface="Courgette"/>
              </a:rPr>
              <a:t>2</a:t>
            </a:r>
          </a:p>
        </p:txBody>
      </p:sp>
      <p:sp>
        <p:nvSpPr>
          <p:cNvPr id="1505" name="Google Shape;1505;p34"/>
          <p:cNvSpPr/>
          <p:nvPr/>
        </p:nvSpPr>
        <p:spPr>
          <a:xfrm>
            <a:off x="4140803" y="1275999"/>
            <a:ext cx="846724" cy="1272455"/>
          </a:xfrm>
          <a:prstGeom prst="rect">
            <a:avLst/>
          </a:prstGeom>
        </p:spPr>
        <p:txBody>
          <a:bodyPr>
            <a:prstTxWarp prst="textPlain"/>
          </a:bodyPr>
          <a:lstStyle/>
          <a:p>
            <a:pPr lvl="0" algn="ctr"/>
            <a:r>
              <a:rPr b="1" i="1">
                <a:ln>
                  <a:noFill/>
                </a:ln>
                <a:solidFill>
                  <a:schemeClr val="accent4"/>
                </a:solidFill>
                <a:latin typeface="Courgette"/>
              </a:rPr>
              <a:t>1</a:t>
            </a:r>
          </a:p>
        </p:txBody>
      </p:sp>
      <p:sp>
        <p:nvSpPr>
          <p:cNvPr id="1506" name="Google Shape;1506;p34"/>
          <p:cNvSpPr txBox="1"/>
          <p:nvPr>
            <p:ph type="title"/>
          </p:nvPr>
        </p:nvSpPr>
        <p:spPr>
          <a:xfrm>
            <a:off x="918525" y="880500"/>
            <a:ext cx="2600700" cy="48936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Add your title here.</a:t>
            </a:r>
            <a:endParaRPr/>
          </a:p>
        </p:txBody>
      </p:sp>
      <p:sp>
        <p:nvSpPr>
          <p:cNvPr id="1507" name="Google Shape;1507;p34"/>
          <p:cNvSpPr txBox="1"/>
          <p:nvPr>
            <p:ph idx="1" type="subTitle"/>
          </p:nvPr>
        </p:nvSpPr>
        <p:spPr>
          <a:xfrm>
            <a:off x="4371150" y="1445317"/>
            <a:ext cx="3354300" cy="666600"/>
          </a:xfrm>
          <a:prstGeom prst="rect">
            <a:avLst/>
          </a:prstGeom>
        </p:spPr>
        <p:txBody>
          <a:bodyPr anchorCtr="0" anchor="ctr" bIns="121900" lIns="121900" spcFirstLastPara="1" rIns="121900" wrap="square" tIns="121900">
            <a:normAutofit fontScale="92500"/>
          </a:bodyPr>
          <a:lstStyle/>
          <a:p>
            <a:pPr indent="0" lvl="0" marL="0" rtl="0" algn="l">
              <a:spcBef>
                <a:spcPts val="0"/>
              </a:spcBef>
              <a:spcAft>
                <a:spcPts val="0"/>
              </a:spcAft>
              <a:buNone/>
            </a:pPr>
            <a:r>
              <a:rPr lang="en"/>
              <a:t>Something One</a:t>
            </a:r>
            <a:endParaRPr/>
          </a:p>
        </p:txBody>
      </p:sp>
      <p:sp>
        <p:nvSpPr>
          <p:cNvPr id="1508" name="Google Shape;1508;p34"/>
          <p:cNvSpPr txBox="1"/>
          <p:nvPr>
            <p:ph idx="2" type="body"/>
          </p:nvPr>
        </p:nvSpPr>
        <p:spPr>
          <a:xfrm>
            <a:off x="4371180" y="2111670"/>
            <a:ext cx="3354300" cy="1206300"/>
          </a:xfrm>
          <a:prstGeom prst="rect">
            <a:avLst/>
          </a:prstGeom>
        </p:spPr>
        <p:txBody>
          <a:bodyPr anchorCtr="0" anchor="t" bIns="121900" lIns="121900" spcFirstLastPara="1" rIns="121900" wrap="square" tIns="121900">
            <a:normAutofit fontScale="85000"/>
          </a:bodyPr>
          <a:lstStyle/>
          <a:p>
            <a:pPr indent="0" lvl="0" marL="0" rtl="0" algn="l">
              <a:spcBef>
                <a:spcPts val="0"/>
              </a:spcBef>
              <a:spcAft>
                <a:spcPts val="1600"/>
              </a:spcAft>
              <a:buNone/>
            </a:pPr>
            <a:r>
              <a:rPr lang="en"/>
              <a:t>Lorem ipsum dolor sit amet, consectetuer adipiscing elit.</a:t>
            </a:r>
            <a:endParaRPr/>
          </a:p>
        </p:txBody>
      </p:sp>
      <p:sp>
        <p:nvSpPr>
          <p:cNvPr id="1509" name="Google Shape;1509;p34"/>
          <p:cNvSpPr txBox="1"/>
          <p:nvPr>
            <p:ph idx="3" type="subTitle"/>
          </p:nvPr>
        </p:nvSpPr>
        <p:spPr>
          <a:xfrm>
            <a:off x="7974263" y="1445317"/>
            <a:ext cx="3354300" cy="666600"/>
          </a:xfrm>
          <a:prstGeom prst="rect">
            <a:avLst/>
          </a:prstGeom>
        </p:spPr>
        <p:txBody>
          <a:bodyPr anchorCtr="0" anchor="ctr" bIns="121900" lIns="121900" spcFirstLastPara="1" rIns="121900" wrap="square" tIns="121900">
            <a:normAutofit fontScale="92500"/>
          </a:bodyPr>
          <a:lstStyle/>
          <a:p>
            <a:pPr indent="0" lvl="0" marL="0" rtl="0" algn="l">
              <a:spcBef>
                <a:spcPts val="0"/>
              </a:spcBef>
              <a:spcAft>
                <a:spcPts val="0"/>
              </a:spcAft>
              <a:buNone/>
            </a:pPr>
            <a:r>
              <a:rPr lang="en"/>
              <a:t>Something Two</a:t>
            </a:r>
            <a:endParaRPr/>
          </a:p>
        </p:txBody>
      </p:sp>
      <p:sp>
        <p:nvSpPr>
          <p:cNvPr id="1510" name="Google Shape;1510;p34"/>
          <p:cNvSpPr txBox="1"/>
          <p:nvPr>
            <p:ph idx="4" type="body"/>
          </p:nvPr>
        </p:nvSpPr>
        <p:spPr>
          <a:xfrm>
            <a:off x="7974299" y="2111670"/>
            <a:ext cx="3354300" cy="1206300"/>
          </a:xfrm>
          <a:prstGeom prst="rect">
            <a:avLst/>
          </a:prstGeom>
        </p:spPr>
        <p:txBody>
          <a:bodyPr anchorCtr="0" anchor="t" bIns="121900" lIns="121900" spcFirstLastPara="1" rIns="121900" wrap="square" tIns="121900">
            <a:normAutofit fontScale="85000"/>
          </a:bodyPr>
          <a:lstStyle/>
          <a:p>
            <a:pPr indent="0" lvl="0" marL="0" rtl="0" algn="l">
              <a:spcBef>
                <a:spcPts val="0"/>
              </a:spcBef>
              <a:spcAft>
                <a:spcPts val="1600"/>
              </a:spcAft>
              <a:buNone/>
            </a:pPr>
            <a:r>
              <a:rPr lang="en"/>
              <a:t>Lorem ipsum dolor sit amet, consectetuer adipiscing elit.</a:t>
            </a:r>
            <a:endParaRPr/>
          </a:p>
        </p:txBody>
      </p:sp>
      <p:sp>
        <p:nvSpPr>
          <p:cNvPr id="1511" name="Google Shape;1511;p34"/>
          <p:cNvSpPr txBox="1"/>
          <p:nvPr>
            <p:ph idx="5" type="subTitle"/>
          </p:nvPr>
        </p:nvSpPr>
        <p:spPr>
          <a:xfrm>
            <a:off x="4371080" y="3736793"/>
            <a:ext cx="3354300" cy="666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Something Three</a:t>
            </a:r>
            <a:endParaRPr/>
          </a:p>
        </p:txBody>
      </p:sp>
      <p:sp>
        <p:nvSpPr>
          <p:cNvPr id="1512" name="Google Shape;1512;p34"/>
          <p:cNvSpPr txBox="1"/>
          <p:nvPr>
            <p:ph idx="6" type="body"/>
          </p:nvPr>
        </p:nvSpPr>
        <p:spPr>
          <a:xfrm>
            <a:off x="4371122" y="4403146"/>
            <a:ext cx="3354300" cy="1206300"/>
          </a:xfrm>
          <a:prstGeom prst="rect">
            <a:avLst/>
          </a:prstGeom>
        </p:spPr>
        <p:txBody>
          <a:bodyPr anchorCtr="0" anchor="t" bIns="121900" lIns="121900" spcFirstLastPara="1" rIns="121900" wrap="square" tIns="121900">
            <a:normAutofit fontScale="85000"/>
          </a:bodyPr>
          <a:lstStyle/>
          <a:p>
            <a:pPr indent="0" lvl="0" marL="0" rtl="0" algn="l">
              <a:spcBef>
                <a:spcPts val="0"/>
              </a:spcBef>
              <a:spcAft>
                <a:spcPts val="1600"/>
              </a:spcAft>
              <a:buNone/>
            </a:pPr>
            <a:r>
              <a:rPr lang="en"/>
              <a:t>Lorem ipsum dolor sit amet, consectetuer adipiscing elit.</a:t>
            </a:r>
            <a:endParaRPr/>
          </a:p>
        </p:txBody>
      </p:sp>
      <p:sp>
        <p:nvSpPr>
          <p:cNvPr id="1513" name="Google Shape;1513;p34"/>
          <p:cNvSpPr txBox="1"/>
          <p:nvPr>
            <p:ph idx="7" type="body"/>
          </p:nvPr>
        </p:nvSpPr>
        <p:spPr>
          <a:xfrm>
            <a:off x="7974241" y="4403146"/>
            <a:ext cx="3354300" cy="1206300"/>
          </a:xfrm>
          <a:prstGeom prst="rect">
            <a:avLst/>
          </a:prstGeom>
        </p:spPr>
        <p:txBody>
          <a:bodyPr anchorCtr="0" anchor="t" bIns="121900" lIns="121900" spcFirstLastPara="1" rIns="121900" wrap="square" tIns="121900">
            <a:normAutofit fontScale="85000"/>
          </a:bodyPr>
          <a:lstStyle/>
          <a:p>
            <a:pPr indent="0" lvl="0" marL="0" rtl="0" algn="l">
              <a:spcBef>
                <a:spcPts val="0"/>
              </a:spcBef>
              <a:spcAft>
                <a:spcPts val="1600"/>
              </a:spcAft>
              <a:buNone/>
            </a:pPr>
            <a:r>
              <a:rPr lang="en"/>
              <a:t>Lorem ipsum dolor sit amet, consectetuer adipiscing elit.</a:t>
            </a:r>
            <a:endParaRPr/>
          </a:p>
        </p:txBody>
      </p:sp>
      <p:sp>
        <p:nvSpPr>
          <p:cNvPr id="1514" name="Google Shape;1514;p34"/>
          <p:cNvSpPr txBox="1"/>
          <p:nvPr>
            <p:ph idx="8" type="subTitle"/>
          </p:nvPr>
        </p:nvSpPr>
        <p:spPr>
          <a:xfrm>
            <a:off x="7974205" y="3736793"/>
            <a:ext cx="3354300" cy="666600"/>
          </a:xfrm>
          <a:prstGeom prst="rect">
            <a:avLst/>
          </a:prstGeom>
        </p:spPr>
        <p:txBody>
          <a:bodyPr anchorCtr="0" anchor="ctr" bIns="121900" lIns="121900" spcFirstLastPara="1" rIns="121900" wrap="square" tIns="121900">
            <a:normAutofit fontScale="85000"/>
          </a:bodyPr>
          <a:lstStyle/>
          <a:p>
            <a:pPr indent="0" lvl="0" marL="0" rtl="0" algn="l">
              <a:spcBef>
                <a:spcPts val="0"/>
              </a:spcBef>
              <a:spcAft>
                <a:spcPts val="0"/>
              </a:spcAft>
              <a:buNone/>
            </a:pPr>
            <a:r>
              <a:rPr lang="en"/>
              <a:t>Something Four</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18" name="Shape 1518"/>
        <p:cNvGrpSpPr/>
        <p:nvPr/>
      </p:nvGrpSpPr>
      <p:grpSpPr>
        <a:xfrm>
          <a:off x="0" y="0"/>
          <a:ext cx="0" cy="0"/>
          <a:chOff x="0" y="0"/>
          <a:chExt cx="0" cy="0"/>
        </a:xfrm>
      </p:grpSpPr>
      <p:sp>
        <p:nvSpPr>
          <p:cNvPr id="1519" name="Google Shape;1519;p35"/>
          <p:cNvSpPr txBox="1"/>
          <p:nvPr>
            <p:ph idx="1" type="body"/>
          </p:nvPr>
        </p:nvSpPr>
        <p:spPr>
          <a:xfrm rot="187349">
            <a:off x="9878263" y="1147155"/>
            <a:ext cx="1778941" cy="2434214"/>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None/>
            </a:pPr>
            <a:r>
              <a:rPr lang="en"/>
              <a:t>Add your text here.</a:t>
            </a:r>
            <a:endParaRPr/>
          </a:p>
        </p:txBody>
      </p:sp>
      <p:sp>
        <p:nvSpPr>
          <p:cNvPr id="1520" name="Google Shape;1520;p35"/>
          <p:cNvSpPr txBox="1"/>
          <p:nvPr>
            <p:ph type="title"/>
          </p:nvPr>
        </p:nvSpPr>
        <p:spPr>
          <a:xfrm>
            <a:off x="949050" y="1869225"/>
            <a:ext cx="8940000" cy="2823600"/>
          </a:xfrm>
          <a:prstGeom prst="rect">
            <a:avLst/>
          </a:prstGeom>
        </p:spPr>
        <p:txBody>
          <a:bodyPr anchorCtr="0" anchor="b" bIns="121900" lIns="121900" spcFirstLastPara="1" rIns="121900" wrap="square" tIns="121900">
            <a:normAutofit fontScale="90000"/>
          </a:bodyPr>
          <a:lstStyle/>
          <a:p>
            <a:pPr indent="0" lvl="0" marL="0" rtl="0" algn="ctr">
              <a:spcBef>
                <a:spcPts val="0"/>
              </a:spcBef>
              <a:spcAft>
                <a:spcPts val="0"/>
              </a:spcAft>
              <a:buNone/>
            </a:pPr>
            <a:r>
              <a:rPr lang="en"/>
              <a:t>2,543,</a:t>
            </a:r>
            <a:r>
              <a:rPr lang="en">
                <a:solidFill>
                  <a:schemeClr val="accent1"/>
                </a:solidFill>
              </a:rPr>
              <a:t>456</a:t>
            </a:r>
            <a:endParaRPr>
              <a:solidFill>
                <a:schemeClr val="accent1"/>
              </a:solidFill>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24" name="Shape 1524"/>
        <p:cNvGrpSpPr/>
        <p:nvPr/>
      </p:nvGrpSpPr>
      <p:grpSpPr>
        <a:xfrm>
          <a:off x="0" y="0"/>
          <a:ext cx="0" cy="0"/>
          <a:chOff x="0" y="0"/>
          <a:chExt cx="0" cy="0"/>
        </a:xfrm>
      </p:grpSpPr>
      <p:grpSp>
        <p:nvGrpSpPr>
          <p:cNvPr id="1525" name="Google Shape;1525;p36"/>
          <p:cNvGrpSpPr/>
          <p:nvPr/>
        </p:nvGrpSpPr>
        <p:grpSpPr>
          <a:xfrm rot="1247203">
            <a:off x="9564547" y="-268677"/>
            <a:ext cx="2443386" cy="2616942"/>
            <a:chOff x="8427652" y="3347032"/>
            <a:chExt cx="1449087" cy="1552017"/>
          </a:xfrm>
        </p:grpSpPr>
        <p:sp>
          <p:nvSpPr>
            <p:cNvPr id="1526" name="Google Shape;1526;p36"/>
            <p:cNvSpPr/>
            <p:nvPr/>
          </p:nvSpPr>
          <p:spPr>
            <a:xfrm>
              <a:off x="8427652" y="3472492"/>
              <a:ext cx="1449087" cy="1426557"/>
            </a:xfrm>
            <a:custGeom>
              <a:rect b="b" l="l" r="r" t="t"/>
              <a:pathLst>
                <a:path extrusionOk="0" h="1426557" w="1449087">
                  <a:moveTo>
                    <a:pt x="0" y="0"/>
                  </a:moveTo>
                  <a:lnTo>
                    <a:pt x="1449087" y="0"/>
                  </a:lnTo>
                  <a:lnTo>
                    <a:pt x="1449087" y="1426558"/>
                  </a:lnTo>
                  <a:lnTo>
                    <a:pt x="0" y="1426558"/>
                  </a:lnTo>
                  <a:lnTo>
                    <a:pt x="0"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27" name="Google Shape;1527;p36"/>
            <p:cNvGrpSpPr/>
            <p:nvPr/>
          </p:nvGrpSpPr>
          <p:grpSpPr>
            <a:xfrm>
              <a:off x="8671165" y="3767466"/>
              <a:ext cx="986440" cy="887655"/>
              <a:chOff x="8671165" y="3767466"/>
              <a:chExt cx="986440" cy="887655"/>
            </a:xfrm>
          </p:grpSpPr>
          <p:sp>
            <p:nvSpPr>
              <p:cNvPr id="1528" name="Google Shape;1528;p36"/>
              <p:cNvSpPr/>
              <p:nvPr/>
            </p:nvSpPr>
            <p:spPr>
              <a:xfrm>
                <a:off x="8671165" y="3912736"/>
                <a:ext cx="986440" cy="16060"/>
              </a:xfrm>
              <a:custGeom>
                <a:rect b="b" l="l" r="r" t="t"/>
                <a:pathLst>
                  <a:path extrusionOk="0" h="16060" w="986440">
                    <a:moveTo>
                      <a:pt x="975457" y="0"/>
                    </a:moveTo>
                    <a:lnTo>
                      <a:pt x="10715" y="214"/>
                    </a:lnTo>
                    <a:cubicBezTo>
                      <a:pt x="4688" y="214"/>
                      <a:pt x="0" y="3858"/>
                      <a:pt x="0" y="8244"/>
                    </a:cubicBezTo>
                    <a:cubicBezTo>
                      <a:pt x="0" y="12631"/>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9" name="Google Shape;1529;p36"/>
              <p:cNvSpPr/>
              <p:nvPr/>
            </p:nvSpPr>
            <p:spPr>
              <a:xfrm>
                <a:off x="8671165" y="3767466"/>
                <a:ext cx="669726" cy="16066"/>
              </a:xfrm>
              <a:custGeom>
                <a:rect b="b" l="l" r="r" t="t"/>
                <a:pathLst>
                  <a:path extrusionOk="0" h="16066" w="669726">
                    <a:moveTo>
                      <a:pt x="662293" y="0"/>
                    </a:moveTo>
                    <a:lnTo>
                      <a:pt x="7300" y="221"/>
                    </a:lnTo>
                    <a:cubicBezTo>
                      <a:pt x="3215" y="221"/>
                      <a:pt x="0" y="3864"/>
                      <a:pt x="0" y="8251"/>
                    </a:cubicBezTo>
                    <a:cubicBezTo>
                      <a:pt x="0" y="12637"/>
                      <a:pt x="3215" y="16067"/>
                      <a:pt x="7300" y="16067"/>
                    </a:cubicBezTo>
                    <a:lnTo>
                      <a:pt x="662293" y="16067"/>
                    </a:lnTo>
                    <a:cubicBezTo>
                      <a:pt x="666378" y="16067"/>
                      <a:pt x="669727" y="12423"/>
                      <a:pt x="669727" y="8036"/>
                    </a:cubicBezTo>
                    <a:cubicBezTo>
                      <a:pt x="669727" y="3643"/>
                      <a:pt x="666378" y="0"/>
                      <a:pt x="662293"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0" name="Google Shape;1530;p36"/>
              <p:cNvSpPr/>
              <p:nvPr/>
            </p:nvSpPr>
            <p:spPr>
              <a:xfrm>
                <a:off x="8671165" y="4058107"/>
                <a:ext cx="986440" cy="15845"/>
              </a:xfrm>
              <a:custGeom>
                <a:rect b="b" l="l" r="r" t="t"/>
                <a:pathLst>
                  <a:path extrusionOk="0" h="15845" w="986440">
                    <a:moveTo>
                      <a:pt x="10715" y="0"/>
                    </a:moveTo>
                    <a:cubicBezTo>
                      <a:pt x="4688" y="0"/>
                      <a:pt x="0" y="3643"/>
                      <a:pt x="0" y="8030"/>
                    </a:cubicBezTo>
                    <a:cubicBezTo>
                      <a:pt x="0" y="12423"/>
                      <a:pt x="4688" y="15846"/>
                      <a:pt x="10715" y="15846"/>
                    </a:cubicBezTo>
                    <a:lnTo>
                      <a:pt x="975457" y="15846"/>
                    </a:lnTo>
                    <a:cubicBezTo>
                      <a:pt x="981485" y="15846"/>
                      <a:pt x="986441" y="12203"/>
                      <a:pt x="986441" y="7816"/>
                    </a:cubicBezTo>
                    <a:cubicBezTo>
                      <a:pt x="986441" y="3429"/>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1" name="Google Shape;1531;p36"/>
              <p:cNvSpPr/>
              <p:nvPr/>
            </p:nvSpPr>
            <p:spPr>
              <a:xfrm>
                <a:off x="8671165" y="4203264"/>
                <a:ext cx="986440" cy="16066"/>
              </a:xfrm>
              <a:custGeom>
                <a:rect b="b" l="l" r="r" t="t"/>
                <a:pathLst>
                  <a:path extrusionOk="0" h="16066" w="986440">
                    <a:moveTo>
                      <a:pt x="975457" y="0"/>
                    </a:moveTo>
                    <a:lnTo>
                      <a:pt x="10715" y="221"/>
                    </a:lnTo>
                    <a:cubicBezTo>
                      <a:pt x="4688" y="221"/>
                      <a:pt x="0" y="3643"/>
                      <a:pt x="0" y="8030"/>
                    </a:cubicBezTo>
                    <a:cubicBezTo>
                      <a:pt x="0" y="12423"/>
                      <a:pt x="4688" y="16067"/>
                      <a:pt x="10715" y="16067"/>
                    </a:cubicBezTo>
                    <a:lnTo>
                      <a:pt x="975457" y="15846"/>
                    </a:lnTo>
                    <a:cubicBezTo>
                      <a:pt x="981485" y="15846"/>
                      <a:pt x="986441" y="12423"/>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2" name="Google Shape;1532;p36"/>
              <p:cNvSpPr/>
              <p:nvPr/>
            </p:nvSpPr>
            <p:spPr>
              <a:xfrm>
                <a:off x="8671165" y="4348641"/>
                <a:ext cx="986440" cy="15845"/>
              </a:xfrm>
              <a:custGeom>
                <a:rect b="b" l="l" r="r" t="t"/>
                <a:pathLst>
                  <a:path extrusionOk="0" h="15845" w="986440">
                    <a:moveTo>
                      <a:pt x="10715" y="0"/>
                    </a:moveTo>
                    <a:cubicBezTo>
                      <a:pt x="4688" y="0"/>
                      <a:pt x="0" y="3643"/>
                      <a:pt x="0" y="8030"/>
                    </a:cubicBezTo>
                    <a:cubicBezTo>
                      <a:pt x="0" y="12417"/>
                      <a:pt x="4688" y="15846"/>
                      <a:pt x="10715" y="15846"/>
                    </a:cubicBezTo>
                    <a:lnTo>
                      <a:pt x="975457" y="15846"/>
                    </a:lnTo>
                    <a:cubicBezTo>
                      <a:pt x="981485" y="15846"/>
                      <a:pt x="986441" y="12203"/>
                      <a:pt x="986441" y="7809"/>
                    </a:cubicBezTo>
                    <a:cubicBezTo>
                      <a:pt x="986441" y="342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3" name="Google Shape;1533;p36"/>
              <p:cNvSpPr/>
              <p:nvPr/>
            </p:nvSpPr>
            <p:spPr>
              <a:xfrm>
                <a:off x="8671165" y="4493798"/>
                <a:ext cx="986440" cy="16060"/>
              </a:xfrm>
              <a:custGeom>
                <a:rect b="b" l="l" r="r" t="t"/>
                <a:pathLst>
                  <a:path extrusionOk="0" h="16060" w="986440">
                    <a:moveTo>
                      <a:pt x="10715" y="0"/>
                    </a:moveTo>
                    <a:cubicBezTo>
                      <a:pt x="4688" y="0"/>
                      <a:pt x="0" y="3643"/>
                      <a:pt x="0" y="8030"/>
                    </a:cubicBezTo>
                    <a:cubicBezTo>
                      <a:pt x="0" y="12417"/>
                      <a:pt x="4688" y="16060"/>
                      <a:pt x="10715" y="16060"/>
                    </a:cubicBezTo>
                    <a:lnTo>
                      <a:pt x="975457" y="15846"/>
                    </a:lnTo>
                    <a:cubicBezTo>
                      <a:pt x="981485" y="15846"/>
                      <a:pt x="986441" y="12417"/>
                      <a:pt x="986441" y="8030"/>
                    </a:cubicBezTo>
                    <a:cubicBezTo>
                      <a:pt x="986441" y="364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34" name="Google Shape;1534;p36"/>
              <p:cNvSpPr/>
              <p:nvPr/>
            </p:nvSpPr>
            <p:spPr>
              <a:xfrm>
                <a:off x="8671165" y="4639061"/>
                <a:ext cx="986440" cy="16060"/>
              </a:xfrm>
              <a:custGeom>
                <a:rect b="b" l="l" r="r" t="t"/>
                <a:pathLst>
                  <a:path extrusionOk="0" h="16060" w="986440">
                    <a:moveTo>
                      <a:pt x="975457" y="0"/>
                    </a:moveTo>
                    <a:lnTo>
                      <a:pt x="10715" y="221"/>
                    </a:lnTo>
                    <a:cubicBezTo>
                      <a:pt x="4688" y="221"/>
                      <a:pt x="0" y="3643"/>
                      <a:pt x="0" y="8030"/>
                    </a:cubicBezTo>
                    <a:cubicBezTo>
                      <a:pt x="0" y="12423"/>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35" name="Google Shape;1535;p36"/>
            <p:cNvSpPr/>
            <p:nvPr/>
          </p:nvSpPr>
          <p:spPr>
            <a:xfrm>
              <a:off x="9407663" y="3347032"/>
              <a:ext cx="185849" cy="440760"/>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36" name="Google Shape;1536;p36"/>
          <p:cNvSpPr txBox="1"/>
          <p:nvPr>
            <p:ph type="title"/>
          </p:nvPr>
        </p:nvSpPr>
        <p:spPr>
          <a:xfrm>
            <a:off x="415600" y="8219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Chart title.</a:t>
            </a:r>
            <a:endParaRPr/>
          </a:p>
        </p:txBody>
      </p:sp>
      <p:grpSp>
        <p:nvGrpSpPr>
          <p:cNvPr id="1537" name="Google Shape;1537;p36"/>
          <p:cNvGrpSpPr/>
          <p:nvPr/>
        </p:nvGrpSpPr>
        <p:grpSpPr>
          <a:xfrm>
            <a:off x="2599348" y="2410055"/>
            <a:ext cx="7536413" cy="2548525"/>
            <a:chOff x="2667200" y="2716275"/>
            <a:chExt cx="7036800" cy="2379575"/>
          </a:xfrm>
        </p:grpSpPr>
        <p:cxnSp>
          <p:nvCxnSpPr>
            <p:cNvPr id="1538" name="Google Shape;1538;p36"/>
            <p:cNvCxnSpPr/>
            <p:nvPr/>
          </p:nvCxnSpPr>
          <p:spPr>
            <a:xfrm>
              <a:off x="2667200" y="509585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539" name="Google Shape;1539;p36"/>
            <p:cNvCxnSpPr/>
            <p:nvPr/>
          </p:nvCxnSpPr>
          <p:spPr>
            <a:xfrm>
              <a:off x="2667200" y="461993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540" name="Google Shape;1540;p36"/>
            <p:cNvCxnSpPr/>
            <p:nvPr/>
          </p:nvCxnSpPr>
          <p:spPr>
            <a:xfrm>
              <a:off x="2667200" y="414402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541" name="Google Shape;1541;p36"/>
            <p:cNvCxnSpPr/>
            <p:nvPr/>
          </p:nvCxnSpPr>
          <p:spPr>
            <a:xfrm>
              <a:off x="2667200" y="3668105"/>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542" name="Google Shape;1542;p36"/>
            <p:cNvCxnSpPr/>
            <p:nvPr/>
          </p:nvCxnSpPr>
          <p:spPr>
            <a:xfrm>
              <a:off x="2667200" y="3192190"/>
              <a:ext cx="7036800" cy="0"/>
            </a:xfrm>
            <a:prstGeom prst="straightConnector1">
              <a:avLst/>
            </a:prstGeom>
            <a:noFill/>
            <a:ln cap="flat" cmpd="sng" w="9525">
              <a:solidFill>
                <a:schemeClr val="dk2"/>
              </a:solidFill>
              <a:prstDash val="solid"/>
              <a:round/>
              <a:headEnd len="med" w="med" type="none"/>
              <a:tailEnd len="med" w="med" type="none"/>
            </a:ln>
          </p:spPr>
        </p:cxnSp>
        <p:cxnSp>
          <p:nvCxnSpPr>
            <p:cNvPr id="1543" name="Google Shape;1543;p36"/>
            <p:cNvCxnSpPr/>
            <p:nvPr/>
          </p:nvCxnSpPr>
          <p:spPr>
            <a:xfrm>
              <a:off x="2667200" y="2716275"/>
              <a:ext cx="7036800" cy="0"/>
            </a:xfrm>
            <a:prstGeom prst="straightConnector1">
              <a:avLst/>
            </a:prstGeom>
            <a:noFill/>
            <a:ln cap="flat" cmpd="sng" w="9525">
              <a:solidFill>
                <a:schemeClr val="dk2"/>
              </a:solidFill>
              <a:prstDash val="solid"/>
              <a:round/>
              <a:headEnd len="med" w="med" type="none"/>
              <a:tailEnd len="med" w="med" type="none"/>
            </a:ln>
          </p:spPr>
        </p:cxnSp>
      </p:grpSp>
      <p:sp>
        <p:nvSpPr>
          <p:cNvPr id="1544" name="Google Shape;1544;p36"/>
          <p:cNvSpPr/>
          <p:nvPr/>
        </p:nvSpPr>
        <p:spPr>
          <a:xfrm flipH="1" rot="10800000">
            <a:off x="6132374" y="2653452"/>
            <a:ext cx="506100" cy="23001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5" name="Google Shape;1545;p36"/>
          <p:cNvSpPr/>
          <p:nvPr/>
        </p:nvSpPr>
        <p:spPr>
          <a:xfrm flipH="1" rot="10800000">
            <a:off x="7594666" y="2414638"/>
            <a:ext cx="506100" cy="2538900"/>
          </a:xfrm>
          <a:prstGeom prst="roundRect">
            <a:avLst>
              <a:gd fmla="val 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6" name="Google Shape;1546;p36"/>
          <p:cNvSpPr/>
          <p:nvPr/>
        </p:nvSpPr>
        <p:spPr>
          <a:xfrm flipH="1" rot="10800000">
            <a:off x="3207790" y="2696650"/>
            <a:ext cx="506100" cy="22569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7" name="Google Shape;1547;p36"/>
          <p:cNvSpPr/>
          <p:nvPr/>
        </p:nvSpPr>
        <p:spPr>
          <a:xfrm flipH="1" rot="10800000">
            <a:off x="4670082" y="3062038"/>
            <a:ext cx="506100" cy="1891500"/>
          </a:xfrm>
          <a:prstGeom prst="roundRect">
            <a:avLst>
              <a:gd fmla="val 183"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8" name="Google Shape;1548;p36"/>
          <p:cNvSpPr txBox="1"/>
          <p:nvPr/>
        </p:nvSpPr>
        <p:spPr>
          <a:xfrm>
            <a:off x="1980150" y="4847030"/>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latin typeface="Courgette"/>
                <a:ea typeface="Courgette"/>
                <a:cs typeface="Courgette"/>
                <a:sym typeface="Courgette"/>
              </a:rPr>
              <a:t>0 %</a:t>
            </a:r>
            <a:endParaRPr b="1" sz="1100">
              <a:solidFill>
                <a:schemeClr val="dk1"/>
              </a:solidFill>
              <a:latin typeface="Courgette"/>
              <a:ea typeface="Courgette"/>
              <a:cs typeface="Courgette"/>
              <a:sym typeface="Courgette"/>
            </a:endParaRPr>
          </a:p>
        </p:txBody>
      </p:sp>
      <p:sp>
        <p:nvSpPr>
          <p:cNvPr id="1549" name="Google Shape;1549;p36"/>
          <p:cNvSpPr txBox="1"/>
          <p:nvPr/>
        </p:nvSpPr>
        <p:spPr>
          <a:xfrm>
            <a:off x="1980150" y="3325186"/>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latin typeface="Courgette"/>
                <a:ea typeface="Courgette"/>
                <a:cs typeface="Courgette"/>
                <a:sym typeface="Courgette"/>
              </a:rPr>
              <a:t>60 %</a:t>
            </a:r>
            <a:endParaRPr b="1" sz="1100">
              <a:solidFill>
                <a:schemeClr val="dk1"/>
              </a:solidFill>
              <a:latin typeface="Courgette"/>
              <a:ea typeface="Courgette"/>
              <a:cs typeface="Courgette"/>
              <a:sym typeface="Courgette"/>
            </a:endParaRPr>
          </a:p>
        </p:txBody>
      </p:sp>
      <p:sp>
        <p:nvSpPr>
          <p:cNvPr id="1550" name="Google Shape;1550;p36"/>
          <p:cNvSpPr txBox="1"/>
          <p:nvPr/>
        </p:nvSpPr>
        <p:spPr>
          <a:xfrm>
            <a:off x="1980150" y="3832467"/>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latin typeface="Courgette"/>
                <a:ea typeface="Courgette"/>
                <a:cs typeface="Courgette"/>
                <a:sym typeface="Courgette"/>
              </a:rPr>
              <a:t>40 %</a:t>
            </a:r>
            <a:endParaRPr b="1" sz="1100">
              <a:solidFill>
                <a:schemeClr val="dk1"/>
              </a:solidFill>
              <a:latin typeface="Courgette"/>
              <a:ea typeface="Courgette"/>
              <a:cs typeface="Courgette"/>
              <a:sym typeface="Courgette"/>
            </a:endParaRPr>
          </a:p>
        </p:txBody>
      </p:sp>
      <p:sp>
        <p:nvSpPr>
          <p:cNvPr id="1551" name="Google Shape;1551;p36"/>
          <p:cNvSpPr txBox="1"/>
          <p:nvPr/>
        </p:nvSpPr>
        <p:spPr>
          <a:xfrm>
            <a:off x="1980150" y="4339748"/>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latin typeface="Courgette"/>
                <a:ea typeface="Courgette"/>
                <a:cs typeface="Courgette"/>
                <a:sym typeface="Courgette"/>
              </a:rPr>
              <a:t>20 %</a:t>
            </a:r>
            <a:endParaRPr b="1" sz="1100">
              <a:solidFill>
                <a:schemeClr val="dk1"/>
              </a:solidFill>
              <a:latin typeface="Courgette"/>
              <a:ea typeface="Courgette"/>
              <a:cs typeface="Courgette"/>
              <a:sym typeface="Courgette"/>
            </a:endParaRPr>
          </a:p>
        </p:txBody>
      </p:sp>
      <p:sp>
        <p:nvSpPr>
          <p:cNvPr id="1552" name="Google Shape;1552;p36"/>
          <p:cNvSpPr txBox="1"/>
          <p:nvPr/>
        </p:nvSpPr>
        <p:spPr>
          <a:xfrm>
            <a:off x="1980150" y="2817906"/>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latin typeface="Courgette"/>
                <a:ea typeface="Courgette"/>
                <a:cs typeface="Courgette"/>
                <a:sym typeface="Courgette"/>
              </a:rPr>
              <a:t>80 %</a:t>
            </a:r>
            <a:endParaRPr b="1" sz="1100">
              <a:solidFill>
                <a:schemeClr val="dk1"/>
              </a:solidFill>
              <a:latin typeface="Courgette"/>
              <a:ea typeface="Courgette"/>
              <a:cs typeface="Courgette"/>
              <a:sym typeface="Courgette"/>
            </a:endParaRPr>
          </a:p>
        </p:txBody>
      </p:sp>
      <p:sp>
        <p:nvSpPr>
          <p:cNvPr id="1553" name="Google Shape;1553;p36"/>
          <p:cNvSpPr/>
          <p:nvPr/>
        </p:nvSpPr>
        <p:spPr>
          <a:xfrm flipH="1" rot="10800000">
            <a:off x="9056958" y="3670145"/>
            <a:ext cx="506100" cy="12834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4" name="Google Shape;1554;p36"/>
          <p:cNvSpPr txBox="1"/>
          <p:nvPr>
            <p:ph idx="4294967295" type="title"/>
          </p:nvPr>
        </p:nvSpPr>
        <p:spPr>
          <a:xfrm>
            <a:off x="2523381" y="5054925"/>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latin typeface="Courier Prime"/>
                <a:ea typeface="Courier Prime"/>
                <a:cs typeface="Courier Prime"/>
                <a:sym typeface="Courier Prime"/>
              </a:rPr>
              <a:t>Title One</a:t>
            </a:r>
            <a:endParaRPr sz="1500">
              <a:latin typeface="Courier Prime"/>
              <a:ea typeface="Courier Prime"/>
              <a:cs typeface="Courier Prime"/>
              <a:sym typeface="Courier Prime"/>
            </a:endParaRPr>
          </a:p>
        </p:txBody>
      </p:sp>
      <p:sp>
        <p:nvSpPr>
          <p:cNvPr id="1555" name="Google Shape;1555;p36"/>
          <p:cNvSpPr txBox="1"/>
          <p:nvPr>
            <p:ph idx="4294967295" type="title"/>
          </p:nvPr>
        </p:nvSpPr>
        <p:spPr>
          <a:xfrm>
            <a:off x="4052667" y="5054925"/>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latin typeface="Courier Prime"/>
                <a:ea typeface="Courier Prime"/>
                <a:cs typeface="Courier Prime"/>
                <a:sym typeface="Courier Prime"/>
              </a:rPr>
              <a:t>Title Two</a:t>
            </a:r>
            <a:endParaRPr sz="1500">
              <a:latin typeface="Courier Prime"/>
              <a:ea typeface="Courier Prime"/>
              <a:cs typeface="Courier Prime"/>
              <a:sym typeface="Courier Prime"/>
            </a:endParaRPr>
          </a:p>
        </p:txBody>
      </p:sp>
      <p:sp>
        <p:nvSpPr>
          <p:cNvPr id="1556" name="Google Shape;1556;p36"/>
          <p:cNvSpPr txBox="1"/>
          <p:nvPr>
            <p:ph idx="4294967295" type="title"/>
          </p:nvPr>
        </p:nvSpPr>
        <p:spPr>
          <a:xfrm>
            <a:off x="5602853" y="5054925"/>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latin typeface="Courier Prime"/>
                <a:ea typeface="Courier Prime"/>
                <a:cs typeface="Courier Prime"/>
                <a:sym typeface="Courier Prime"/>
              </a:rPr>
              <a:t>Title Three</a:t>
            </a:r>
            <a:endParaRPr sz="1500">
              <a:latin typeface="Courier Prime"/>
              <a:ea typeface="Courier Prime"/>
              <a:cs typeface="Courier Prime"/>
              <a:sym typeface="Courier Prime"/>
            </a:endParaRPr>
          </a:p>
        </p:txBody>
      </p:sp>
      <p:sp>
        <p:nvSpPr>
          <p:cNvPr id="1557" name="Google Shape;1557;p36"/>
          <p:cNvSpPr txBox="1"/>
          <p:nvPr>
            <p:ph idx="4294967295" type="title"/>
          </p:nvPr>
        </p:nvSpPr>
        <p:spPr>
          <a:xfrm>
            <a:off x="7132139" y="5054925"/>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latin typeface="Courier Prime"/>
                <a:ea typeface="Courier Prime"/>
                <a:cs typeface="Courier Prime"/>
                <a:sym typeface="Courier Prime"/>
              </a:rPr>
              <a:t>Title Four</a:t>
            </a:r>
            <a:endParaRPr sz="1500">
              <a:latin typeface="Courier Prime"/>
              <a:ea typeface="Courier Prime"/>
              <a:cs typeface="Courier Prime"/>
              <a:sym typeface="Courier Prime"/>
            </a:endParaRPr>
          </a:p>
        </p:txBody>
      </p:sp>
      <p:sp>
        <p:nvSpPr>
          <p:cNvPr id="1558" name="Google Shape;1558;p36"/>
          <p:cNvSpPr txBox="1"/>
          <p:nvPr>
            <p:ph idx="4294967295" type="title"/>
          </p:nvPr>
        </p:nvSpPr>
        <p:spPr>
          <a:xfrm>
            <a:off x="8682325" y="5054925"/>
            <a:ext cx="1529400" cy="3240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sz="1500">
                <a:latin typeface="Courier Prime"/>
                <a:ea typeface="Courier Prime"/>
                <a:cs typeface="Courier Prime"/>
                <a:sym typeface="Courier Prime"/>
              </a:rPr>
              <a:t>Title Five</a:t>
            </a:r>
            <a:endParaRPr sz="1500">
              <a:latin typeface="Courier Prime"/>
              <a:ea typeface="Courier Prime"/>
              <a:cs typeface="Courier Prime"/>
              <a:sym typeface="Courier Prime"/>
            </a:endParaRPr>
          </a:p>
        </p:txBody>
      </p:sp>
      <p:sp>
        <p:nvSpPr>
          <p:cNvPr id="1559" name="Google Shape;1559;p36"/>
          <p:cNvSpPr txBox="1"/>
          <p:nvPr/>
        </p:nvSpPr>
        <p:spPr>
          <a:xfrm>
            <a:off x="1980150" y="2310625"/>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b="1" lang="en" sz="900">
                <a:solidFill>
                  <a:schemeClr val="dk1"/>
                </a:solidFill>
                <a:latin typeface="Courgette"/>
                <a:ea typeface="Courgette"/>
                <a:cs typeface="Courgette"/>
                <a:sym typeface="Courgette"/>
              </a:rPr>
              <a:t>100 %</a:t>
            </a:r>
            <a:endParaRPr b="1" sz="1100">
              <a:solidFill>
                <a:schemeClr val="dk1"/>
              </a:solidFill>
              <a:latin typeface="Courgette"/>
              <a:ea typeface="Courgette"/>
              <a:cs typeface="Courgette"/>
              <a:sym typeface="Courgette"/>
            </a:endParaRPr>
          </a:p>
        </p:txBody>
      </p:sp>
      <p:grpSp>
        <p:nvGrpSpPr>
          <p:cNvPr id="1560" name="Google Shape;1560;p36"/>
          <p:cNvGrpSpPr/>
          <p:nvPr/>
        </p:nvGrpSpPr>
        <p:grpSpPr>
          <a:xfrm rot="1008573">
            <a:off x="-82330" y="5007119"/>
            <a:ext cx="3849776" cy="1496226"/>
            <a:chOff x="190402" y="5239046"/>
            <a:chExt cx="3849661" cy="1496182"/>
          </a:xfrm>
        </p:grpSpPr>
        <p:sp>
          <p:nvSpPr>
            <p:cNvPr id="1561" name="Google Shape;1561;p36"/>
            <p:cNvSpPr/>
            <p:nvPr/>
          </p:nvSpPr>
          <p:spPr>
            <a:xfrm>
              <a:off x="496295" y="5598191"/>
              <a:ext cx="3543767" cy="1137037"/>
            </a:xfrm>
            <a:custGeom>
              <a:rect b="b" l="l" r="r" t="t"/>
              <a:pathLst>
                <a:path extrusionOk="0" h="879719" w="2741793">
                  <a:moveTo>
                    <a:pt x="0" y="0"/>
                  </a:moveTo>
                  <a:lnTo>
                    <a:pt x="2741794" y="0"/>
                  </a:lnTo>
                  <a:lnTo>
                    <a:pt x="2741794" y="879719"/>
                  </a:lnTo>
                  <a:lnTo>
                    <a:pt x="0" y="879719"/>
                  </a:lnTo>
                  <a:lnTo>
                    <a:pt x="0" y="0"/>
                  </a:lnTo>
                  <a:close/>
                </a:path>
              </a:pathLst>
            </a:custGeom>
            <a:solidFill>
              <a:schemeClr val="accent2"/>
            </a:solidFill>
            <a:ln>
              <a:noFill/>
            </a:ln>
            <a:effectLst>
              <a:outerShdw blurRad="57150" rotWithShape="0" algn="bl" dir="5400000" dist="19050">
                <a:srgbClr val="000000">
                  <a:alpha val="27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62" name="Google Shape;1562;p36"/>
            <p:cNvGrpSpPr/>
            <p:nvPr/>
          </p:nvGrpSpPr>
          <p:grpSpPr>
            <a:xfrm>
              <a:off x="493499" y="5719547"/>
              <a:ext cx="3546167" cy="879779"/>
              <a:chOff x="2556976" y="5415455"/>
              <a:chExt cx="2744499" cy="680891"/>
            </a:xfrm>
          </p:grpSpPr>
          <p:sp>
            <p:nvSpPr>
              <p:cNvPr id="1563" name="Google Shape;1563;p36"/>
              <p:cNvSpPr/>
              <p:nvPr/>
            </p:nvSpPr>
            <p:spPr>
              <a:xfrm>
                <a:off x="2556976" y="5415455"/>
                <a:ext cx="2744499" cy="6965"/>
              </a:xfrm>
              <a:custGeom>
                <a:rect b="b" l="l" r="r" t="t"/>
                <a:pathLst>
                  <a:path extrusionOk="0" h="6965" w="2744499">
                    <a:moveTo>
                      <a:pt x="0" y="0"/>
                    </a:moveTo>
                    <a:lnTo>
                      <a:pt x="0" y="6409"/>
                    </a:lnTo>
                    <a:lnTo>
                      <a:pt x="2744500" y="6965"/>
                    </a:lnTo>
                    <a:lnTo>
                      <a:pt x="2744500" y="562"/>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4" name="Google Shape;1564;p36"/>
              <p:cNvSpPr/>
              <p:nvPr/>
            </p:nvSpPr>
            <p:spPr>
              <a:xfrm>
                <a:off x="2556976" y="5550298"/>
                <a:ext cx="2744499" cy="6965"/>
              </a:xfrm>
              <a:custGeom>
                <a:rect b="b" l="l" r="r" t="t"/>
                <a:pathLst>
                  <a:path extrusionOk="0" h="6965" w="2744499">
                    <a:moveTo>
                      <a:pt x="0" y="0"/>
                    </a:moveTo>
                    <a:lnTo>
                      <a:pt x="0" y="6409"/>
                    </a:lnTo>
                    <a:lnTo>
                      <a:pt x="2744500" y="6965"/>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5" name="Google Shape;1565;p36"/>
              <p:cNvSpPr/>
              <p:nvPr/>
            </p:nvSpPr>
            <p:spPr>
              <a:xfrm>
                <a:off x="2556976" y="5685000"/>
                <a:ext cx="2744499" cy="6965"/>
              </a:xfrm>
              <a:custGeom>
                <a:rect b="b" l="l" r="r" t="t"/>
                <a:pathLst>
                  <a:path extrusionOk="0" h="6965" w="2744499">
                    <a:moveTo>
                      <a:pt x="0" y="0"/>
                    </a:moveTo>
                    <a:lnTo>
                      <a:pt x="0" y="6409"/>
                    </a:lnTo>
                    <a:lnTo>
                      <a:pt x="2744500" y="6965"/>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6" name="Google Shape;1566;p36"/>
              <p:cNvSpPr/>
              <p:nvPr/>
            </p:nvSpPr>
            <p:spPr>
              <a:xfrm>
                <a:off x="2556976" y="5819843"/>
                <a:ext cx="2744499" cy="6958"/>
              </a:xfrm>
              <a:custGeom>
                <a:rect b="b" l="l" r="r" t="t"/>
                <a:pathLst>
                  <a:path extrusionOk="0" h="6958" w="2744499">
                    <a:moveTo>
                      <a:pt x="0" y="0"/>
                    </a:moveTo>
                    <a:lnTo>
                      <a:pt x="0" y="6403"/>
                    </a:lnTo>
                    <a:lnTo>
                      <a:pt x="2744500" y="6958"/>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7" name="Google Shape;1567;p36"/>
              <p:cNvSpPr/>
              <p:nvPr/>
            </p:nvSpPr>
            <p:spPr>
              <a:xfrm>
                <a:off x="2556976" y="5954538"/>
                <a:ext cx="2744499" cy="6965"/>
              </a:xfrm>
              <a:custGeom>
                <a:rect b="b" l="l" r="r" t="t"/>
                <a:pathLst>
                  <a:path extrusionOk="0" h="6965" w="2744499">
                    <a:moveTo>
                      <a:pt x="0" y="0"/>
                    </a:moveTo>
                    <a:lnTo>
                      <a:pt x="0" y="6409"/>
                    </a:lnTo>
                    <a:lnTo>
                      <a:pt x="2744500" y="6965"/>
                    </a:lnTo>
                    <a:lnTo>
                      <a:pt x="2744500" y="56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8" name="Google Shape;1568;p36"/>
              <p:cNvSpPr/>
              <p:nvPr/>
            </p:nvSpPr>
            <p:spPr>
              <a:xfrm>
                <a:off x="2556976" y="6089381"/>
                <a:ext cx="2744499" cy="6965"/>
              </a:xfrm>
              <a:custGeom>
                <a:rect b="b" l="l" r="r" t="t"/>
                <a:pathLst>
                  <a:path extrusionOk="0" h="6965" w="2744499">
                    <a:moveTo>
                      <a:pt x="0" y="0"/>
                    </a:moveTo>
                    <a:lnTo>
                      <a:pt x="0" y="6409"/>
                    </a:lnTo>
                    <a:lnTo>
                      <a:pt x="2744500" y="6965"/>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69" name="Google Shape;1569;p36"/>
            <p:cNvGrpSpPr/>
            <p:nvPr/>
          </p:nvGrpSpPr>
          <p:grpSpPr>
            <a:xfrm>
              <a:off x="626963" y="5597230"/>
              <a:ext cx="3346695" cy="1134245"/>
              <a:chOff x="2660268" y="5320789"/>
              <a:chExt cx="2590121" cy="877831"/>
            </a:xfrm>
          </p:grpSpPr>
          <p:grpSp>
            <p:nvGrpSpPr>
              <p:cNvPr id="1570" name="Google Shape;1570;p36"/>
              <p:cNvGrpSpPr/>
              <p:nvPr/>
            </p:nvGrpSpPr>
            <p:grpSpPr>
              <a:xfrm>
                <a:off x="2660268" y="5320789"/>
                <a:ext cx="689906" cy="877831"/>
                <a:chOff x="2660268" y="5320789"/>
                <a:chExt cx="689906" cy="877831"/>
              </a:xfrm>
            </p:grpSpPr>
            <p:sp>
              <p:nvSpPr>
                <p:cNvPr id="1571" name="Google Shape;1571;p36"/>
                <p:cNvSpPr/>
                <p:nvPr/>
              </p:nvSpPr>
              <p:spPr>
                <a:xfrm>
                  <a:off x="3334181" y="5323134"/>
                  <a:ext cx="15993" cy="875486"/>
                </a:xfrm>
                <a:custGeom>
                  <a:rect b="b" l="l" r="r" t="t"/>
                  <a:pathLst>
                    <a:path extrusionOk="0" h="875486" w="15993">
                      <a:moveTo>
                        <a:pt x="15993" y="20"/>
                      </a:moveTo>
                      <a:lnTo>
                        <a:pt x="9591"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2" name="Google Shape;1572;p36"/>
                <p:cNvSpPr/>
                <p:nvPr/>
              </p:nvSpPr>
              <p:spPr>
                <a:xfrm>
                  <a:off x="3199344" y="5322665"/>
                  <a:ext cx="15993" cy="875486"/>
                </a:xfrm>
                <a:custGeom>
                  <a:rect b="b" l="l" r="r" t="t"/>
                  <a:pathLst>
                    <a:path extrusionOk="0" h="875486" w="15993">
                      <a:moveTo>
                        <a:pt x="15993" y="20"/>
                      </a:moveTo>
                      <a:lnTo>
                        <a:pt x="9584" y="0"/>
                      </a:lnTo>
                      <a:lnTo>
                        <a:pt x="0" y="875466"/>
                      </a:lnTo>
                      <a:lnTo>
                        <a:pt x="6403"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3" name="Google Shape;1573;p36"/>
                <p:cNvSpPr/>
                <p:nvPr/>
              </p:nvSpPr>
              <p:spPr>
                <a:xfrm>
                  <a:off x="3064642" y="5322196"/>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4" name="Google Shape;1574;p36"/>
                <p:cNvSpPr/>
                <p:nvPr/>
              </p:nvSpPr>
              <p:spPr>
                <a:xfrm>
                  <a:off x="2929806" y="5321727"/>
                  <a:ext cx="15993" cy="875486"/>
                </a:xfrm>
                <a:custGeom>
                  <a:rect b="b" l="l" r="r" t="t"/>
                  <a:pathLst>
                    <a:path extrusionOk="0" h="875486" w="15993">
                      <a:moveTo>
                        <a:pt x="15993" y="20"/>
                      </a:moveTo>
                      <a:lnTo>
                        <a:pt x="9591" y="0"/>
                      </a:lnTo>
                      <a:lnTo>
                        <a:pt x="0" y="875466"/>
                      </a:lnTo>
                      <a:lnTo>
                        <a:pt x="6409" y="875487"/>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5" name="Google Shape;1575;p36"/>
                <p:cNvSpPr/>
                <p:nvPr/>
              </p:nvSpPr>
              <p:spPr>
                <a:xfrm>
                  <a:off x="2795111" y="5321258"/>
                  <a:ext cx="15993" cy="875493"/>
                </a:xfrm>
                <a:custGeom>
                  <a:rect b="b" l="l" r="r" t="t"/>
                  <a:pathLst>
                    <a:path extrusionOk="0" h="875493" w="15993">
                      <a:moveTo>
                        <a:pt x="15993" y="20"/>
                      </a:moveTo>
                      <a:lnTo>
                        <a:pt x="9584" y="0"/>
                      </a:lnTo>
                      <a:lnTo>
                        <a:pt x="0" y="875467"/>
                      </a:lnTo>
                      <a:lnTo>
                        <a:pt x="6403"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6" name="Google Shape;1576;p36"/>
                <p:cNvSpPr/>
                <p:nvPr/>
              </p:nvSpPr>
              <p:spPr>
                <a:xfrm>
                  <a:off x="2660268" y="5320789"/>
                  <a:ext cx="15999" cy="875493"/>
                </a:xfrm>
                <a:custGeom>
                  <a:rect b="b" l="l" r="r" t="t"/>
                  <a:pathLst>
                    <a:path extrusionOk="0" h="875493" w="15999">
                      <a:moveTo>
                        <a:pt x="16000" y="27"/>
                      </a:moveTo>
                      <a:lnTo>
                        <a:pt x="9591" y="0"/>
                      </a:lnTo>
                      <a:lnTo>
                        <a:pt x="0" y="875473"/>
                      </a:lnTo>
                      <a:lnTo>
                        <a:pt x="6409" y="875493"/>
                      </a:lnTo>
                      <a:lnTo>
                        <a:pt x="16000"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77" name="Google Shape;1577;p36"/>
              <p:cNvGrpSpPr/>
              <p:nvPr/>
            </p:nvGrpSpPr>
            <p:grpSpPr>
              <a:xfrm>
                <a:off x="3473363" y="5320789"/>
                <a:ext cx="689906" cy="877831"/>
                <a:chOff x="3473363" y="5320789"/>
                <a:chExt cx="689906" cy="877831"/>
              </a:xfrm>
            </p:grpSpPr>
            <p:sp>
              <p:nvSpPr>
                <p:cNvPr id="1578" name="Google Shape;1578;p36"/>
                <p:cNvSpPr/>
                <p:nvPr/>
              </p:nvSpPr>
              <p:spPr>
                <a:xfrm>
                  <a:off x="4147276" y="5323134"/>
                  <a:ext cx="15993" cy="875486"/>
                </a:xfrm>
                <a:custGeom>
                  <a:rect b="b" l="l" r="r" t="t"/>
                  <a:pathLst>
                    <a:path extrusionOk="0" h="875486" w="15993">
                      <a:moveTo>
                        <a:pt x="15993" y="20"/>
                      </a:moveTo>
                      <a:lnTo>
                        <a:pt x="9591"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9" name="Google Shape;1579;p36"/>
                <p:cNvSpPr/>
                <p:nvPr/>
              </p:nvSpPr>
              <p:spPr>
                <a:xfrm>
                  <a:off x="4012440" y="5322665"/>
                  <a:ext cx="15993" cy="875486"/>
                </a:xfrm>
                <a:custGeom>
                  <a:rect b="b" l="l" r="r" t="t"/>
                  <a:pathLst>
                    <a:path extrusionOk="0" h="875486" w="15993">
                      <a:moveTo>
                        <a:pt x="15993" y="20"/>
                      </a:moveTo>
                      <a:lnTo>
                        <a:pt x="9584"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0" name="Google Shape;1580;p36"/>
                <p:cNvSpPr/>
                <p:nvPr/>
              </p:nvSpPr>
              <p:spPr>
                <a:xfrm>
                  <a:off x="3877737" y="5322196"/>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1" name="Google Shape;1581;p36"/>
                <p:cNvSpPr/>
                <p:nvPr/>
              </p:nvSpPr>
              <p:spPr>
                <a:xfrm>
                  <a:off x="3742901" y="5321727"/>
                  <a:ext cx="15993" cy="875486"/>
                </a:xfrm>
                <a:custGeom>
                  <a:rect b="b" l="l" r="r" t="t"/>
                  <a:pathLst>
                    <a:path extrusionOk="0" h="875486" w="15993">
                      <a:moveTo>
                        <a:pt x="15993" y="20"/>
                      </a:moveTo>
                      <a:lnTo>
                        <a:pt x="9590" y="0"/>
                      </a:lnTo>
                      <a:lnTo>
                        <a:pt x="0" y="875466"/>
                      </a:lnTo>
                      <a:lnTo>
                        <a:pt x="6409" y="875487"/>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2" name="Google Shape;1582;p36"/>
                <p:cNvSpPr/>
                <p:nvPr/>
              </p:nvSpPr>
              <p:spPr>
                <a:xfrm>
                  <a:off x="3608206" y="5321258"/>
                  <a:ext cx="15993" cy="875493"/>
                </a:xfrm>
                <a:custGeom>
                  <a:rect b="b" l="l" r="r" t="t"/>
                  <a:pathLst>
                    <a:path extrusionOk="0" h="875493" w="15993">
                      <a:moveTo>
                        <a:pt x="15993" y="20"/>
                      </a:moveTo>
                      <a:lnTo>
                        <a:pt x="9584" y="0"/>
                      </a:lnTo>
                      <a:lnTo>
                        <a:pt x="0" y="875467"/>
                      </a:lnTo>
                      <a:lnTo>
                        <a:pt x="6403"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3" name="Google Shape;1583;p36"/>
                <p:cNvSpPr/>
                <p:nvPr/>
              </p:nvSpPr>
              <p:spPr>
                <a:xfrm>
                  <a:off x="3473363" y="5320789"/>
                  <a:ext cx="15999" cy="875493"/>
                </a:xfrm>
                <a:custGeom>
                  <a:rect b="b" l="l" r="r" t="t"/>
                  <a:pathLst>
                    <a:path extrusionOk="0" h="875493" w="15999">
                      <a:moveTo>
                        <a:pt x="16000" y="27"/>
                      </a:moveTo>
                      <a:lnTo>
                        <a:pt x="9591" y="0"/>
                      </a:lnTo>
                      <a:lnTo>
                        <a:pt x="0" y="875473"/>
                      </a:lnTo>
                      <a:lnTo>
                        <a:pt x="6409" y="875493"/>
                      </a:lnTo>
                      <a:lnTo>
                        <a:pt x="16000"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84" name="Google Shape;1584;p36"/>
              <p:cNvGrpSpPr/>
              <p:nvPr/>
            </p:nvGrpSpPr>
            <p:grpSpPr>
              <a:xfrm>
                <a:off x="4286458" y="5320789"/>
                <a:ext cx="689906" cy="877831"/>
                <a:chOff x="4286458" y="5320789"/>
                <a:chExt cx="689906" cy="877831"/>
              </a:xfrm>
            </p:grpSpPr>
            <p:sp>
              <p:nvSpPr>
                <p:cNvPr id="1585" name="Google Shape;1585;p36"/>
                <p:cNvSpPr/>
                <p:nvPr/>
              </p:nvSpPr>
              <p:spPr>
                <a:xfrm>
                  <a:off x="4960371" y="5323134"/>
                  <a:ext cx="15993" cy="875486"/>
                </a:xfrm>
                <a:custGeom>
                  <a:rect b="b" l="l" r="r" t="t"/>
                  <a:pathLst>
                    <a:path extrusionOk="0" h="875486" w="15993">
                      <a:moveTo>
                        <a:pt x="15993" y="20"/>
                      </a:moveTo>
                      <a:lnTo>
                        <a:pt x="9591"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6" name="Google Shape;1586;p36"/>
                <p:cNvSpPr/>
                <p:nvPr/>
              </p:nvSpPr>
              <p:spPr>
                <a:xfrm>
                  <a:off x="4825534" y="5322665"/>
                  <a:ext cx="15993" cy="875486"/>
                </a:xfrm>
                <a:custGeom>
                  <a:rect b="b" l="l" r="r" t="t"/>
                  <a:pathLst>
                    <a:path extrusionOk="0" h="875486" w="15993">
                      <a:moveTo>
                        <a:pt x="15993" y="20"/>
                      </a:moveTo>
                      <a:lnTo>
                        <a:pt x="9584"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7" name="Google Shape;1587;p36"/>
                <p:cNvSpPr/>
                <p:nvPr/>
              </p:nvSpPr>
              <p:spPr>
                <a:xfrm>
                  <a:off x="4690832" y="5322196"/>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8" name="Google Shape;1588;p36"/>
                <p:cNvSpPr/>
                <p:nvPr/>
              </p:nvSpPr>
              <p:spPr>
                <a:xfrm>
                  <a:off x="4555996" y="5321727"/>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9" name="Google Shape;1589;p36"/>
                <p:cNvSpPr/>
                <p:nvPr/>
              </p:nvSpPr>
              <p:spPr>
                <a:xfrm>
                  <a:off x="4421301" y="5321258"/>
                  <a:ext cx="15993" cy="875493"/>
                </a:xfrm>
                <a:custGeom>
                  <a:rect b="b" l="l" r="r" t="t"/>
                  <a:pathLst>
                    <a:path extrusionOk="0" h="875493" w="15993">
                      <a:moveTo>
                        <a:pt x="15993" y="20"/>
                      </a:moveTo>
                      <a:lnTo>
                        <a:pt x="9584" y="0"/>
                      </a:lnTo>
                      <a:lnTo>
                        <a:pt x="0" y="875467"/>
                      </a:lnTo>
                      <a:lnTo>
                        <a:pt x="6403"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0" name="Google Shape;1590;p36"/>
                <p:cNvSpPr/>
                <p:nvPr/>
              </p:nvSpPr>
              <p:spPr>
                <a:xfrm>
                  <a:off x="4286458" y="5320789"/>
                  <a:ext cx="15999" cy="875493"/>
                </a:xfrm>
                <a:custGeom>
                  <a:rect b="b" l="l" r="r" t="t"/>
                  <a:pathLst>
                    <a:path extrusionOk="0" h="875493" w="15999">
                      <a:moveTo>
                        <a:pt x="16000" y="27"/>
                      </a:moveTo>
                      <a:lnTo>
                        <a:pt x="9591" y="0"/>
                      </a:lnTo>
                      <a:lnTo>
                        <a:pt x="0" y="875473"/>
                      </a:lnTo>
                      <a:lnTo>
                        <a:pt x="6409" y="875493"/>
                      </a:lnTo>
                      <a:lnTo>
                        <a:pt x="16000"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91" name="Google Shape;1591;p36"/>
              <p:cNvSpPr/>
              <p:nvPr/>
            </p:nvSpPr>
            <p:spPr>
              <a:xfrm>
                <a:off x="5234396" y="5321258"/>
                <a:ext cx="15993" cy="875493"/>
              </a:xfrm>
              <a:custGeom>
                <a:rect b="b" l="l" r="r" t="t"/>
                <a:pathLst>
                  <a:path extrusionOk="0" h="875493" w="15993">
                    <a:moveTo>
                      <a:pt x="15993" y="20"/>
                    </a:moveTo>
                    <a:lnTo>
                      <a:pt x="9584" y="0"/>
                    </a:lnTo>
                    <a:lnTo>
                      <a:pt x="0" y="875467"/>
                    </a:lnTo>
                    <a:lnTo>
                      <a:pt x="6409"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92" name="Google Shape;1592;p36"/>
              <p:cNvSpPr/>
              <p:nvPr/>
            </p:nvSpPr>
            <p:spPr>
              <a:xfrm>
                <a:off x="5099560" y="5320789"/>
                <a:ext cx="15993" cy="875493"/>
              </a:xfrm>
              <a:custGeom>
                <a:rect b="b" l="l" r="r" t="t"/>
                <a:pathLst>
                  <a:path extrusionOk="0" h="875493" w="15993">
                    <a:moveTo>
                      <a:pt x="15993" y="27"/>
                    </a:moveTo>
                    <a:lnTo>
                      <a:pt x="9584" y="0"/>
                    </a:lnTo>
                    <a:lnTo>
                      <a:pt x="0" y="875473"/>
                    </a:lnTo>
                    <a:lnTo>
                      <a:pt x="6403" y="875493"/>
                    </a:lnTo>
                    <a:lnTo>
                      <a:pt x="15993"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93" name="Google Shape;1593;p36"/>
            <p:cNvSpPr/>
            <p:nvPr/>
          </p:nvSpPr>
          <p:spPr>
            <a:xfrm rot="-5142157">
              <a:off x="161806" y="5336968"/>
              <a:ext cx="1027065" cy="895430"/>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94" name="Google Shape;1594;p36"/>
          <p:cNvGrpSpPr/>
          <p:nvPr/>
        </p:nvGrpSpPr>
        <p:grpSpPr>
          <a:xfrm flipH="1" rot="-2102434">
            <a:off x="417145" y="40116"/>
            <a:ext cx="868253" cy="1119492"/>
            <a:chOff x="8226890" y="4688527"/>
            <a:chExt cx="1213517" cy="1564663"/>
          </a:xfrm>
        </p:grpSpPr>
        <p:sp>
          <p:nvSpPr>
            <p:cNvPr id="1595" name="Google Shape;1595;p36"/>
            <p:cNvSpPr/>
            <p:nvPr/>
          </p:nvSpPr>
          <p:spPr>
            <a:xfrm>
              <a:off x="8226890" y="5241705"/>
              <a:ext cx="1211863" cy="957315"/>
            </a:xfrm>
            <a:custGeom>
              <a:rect b="b" l="l" r="r" t="t"/>
              <a:pathLst>
                <a:path extrusionOk="0" h="957315" w="1211863">
                  <a:moveTo>
                    <a:pt x="940922" y="16"/>
                  </a:moveTo>
                  <a:cubicBezTo>
                    <a:pt x="926491" y="-231"/>
                    <a:pt x="911994" y="2331"/>
                    <a:pt x="897764" y="8055"/>
                  </a:cubicBezTo>
                  <a:lnTo>
                    <a:pt x="69680" y="341735"/>
                  </a:lnTo>
                  <a:cubicBezTo>
                    <a:pt x="12758" y="364652"/>
                    <a:pt x="-14855" y="429175"/>
                    <a:pt x="8062" y="486096"/>
                  </a:cubicBezTo>
                  <a:cubicBezTo>
                    <a:pt x="13120" y="498641"/>
                    <a:pt x="164644" y="875088"/>
                    <a:pt x="169692" y="887632"/>
                  </a:cubicBezTo>
                  <a:cubicBezTo>
                    <a:pt x="192619" y="944553"/>
                    <a:pt x="257436" y="972176"/>
                    <a:pt x="314358" y="949249"/>
                  </a:cubicBezTo>
                  <a:lnTo>
                    <a:pt x="1142433" y="615579"/>
                  </a:lnTo>
                  <a:cubicBezTo>
                    <a:pt x="1199354" y="592652"/>
                    <a:pt x="1226681" y="527835"/>
                    <a:pt x="1203755" y="470913"/>
                  </a:cubicBezTo>
                  <a:lnTo>
                    <a:pt x="1042125" y="69673"/>
                  </a:lnTo>
                  <a:cubicBezTo>
                    <a:pt x="1024932" y="26982"/>
                    <a:pt x="984213" y="769"/>
                    <a:pt x="940922" y="16"/>
                  </a:cubicBezTo>
                  <a:close/>
                  <a:moveTo>
                    <a:pt x="940331" y="38421"/>
                  </a:moveTo>
                  <a:cubicBezTo>
                    <a:pt x="968630" y="38907"/>
                    <a:pt x="995167" y="56052"/>
                    <a:pt x="1006406" y="83960"/>
                  </a:cubicBezTo>
                  <a:lnTo>
                    <a:pt x="1168331" y="485496"/>
                  </a:lnTo>
                  <a:cubicBezTo>
                    <a:pt x="1183324" y="522710"/>
                    <a:pt x="1165064" y="564868"/>
                    <a:pt x="1127850" y="579860"/>
                  </a:cubicBezTo>
                  <a:lnTo>
                    <a:pt x="300070" y="913530"/>
                  </a:lnTo>
                  <a:cubicBezTo>
                    <a:pt x="262856" y="928513"/>
                    <a:pt x="220403" y="910263"/>
                    <a:pt x="205411" y="873049"/>
                  </a:cubicBezTo>
                  <a:cubicBezTo>
                    <a:pt x="200363" y="860505"/>
                    <a:pt x="48839" y="484353"/>
                    <a:pt x="43781" y="471808"/>
                  </a:cubicBezTo>
                  <a:cubicBezTo>
                    <a:pt x="28798" y="434594"/>
                    <a:pt x="46753" y="392142"/>
                    <a:pt x="83967" y="377149"/>
                  </a:cubicBezTo>
                  <a:lnTo>
                    <a:pt x="912051" y="43774"/>
                  </a:lnTo>
                  <a:cubicBezTo>
                    <a:pt x="921358" y="40031"/>
                    <a:pt x="930892" y="38259"/>
                    <a:pt x="940331" y="38421"/>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6" name="Google Shape;1596;p36"/>
            <p:cNvSpPr/>
            <p:nvPr/>
          </p:nvSpPr>
          <p:spPr>
            <a:xfrm>
              <a:off x="8267523" y="4688527"/>
              <a:ext cx="896116" cy="1382469"/>
            </a:xfrm>
            <a:custGeom>
              <a:rect b="b" l="l" r="r" t="t"/>
              <a:pathLst>
                <a:path extrusionOk="0" h="1382469" w="896116">
                  <a:moveTo>
                    <a:pt x="314501" y="154"/>
                  </a:moveTo>
                  <a:cubicBezTo>
                    <a:pt x="269200" y="-1361"/>
                    <a:pt x="219756" y="8336"/>
                    <a:pt x="171035" y="28729"/>
                  </a:cubicBezTo>
                  <a:cubicBezTo>
                    <a:pt x="39562" y="83764"/>
                    <a:pt x="-33799" y="195226"/>
                    <a:pt x="15359" y="306440"/>
                  </a:cubicBezTo>
                  <a:cubicBezTo>
                    <a:pt x="37924" y="357494"/>
                    <a:pt x="66994" y="393746"/>
                    <a:pt x="101084" y="416577"/>
                  </a:cubicBezTo>
                  <a:cubicBezTo>
                    <a:pt x="143632" y="445076"/>
                    <a:pt x="188590" y="450143"/>
                    <a:pt x="229671" y="441580"/>
                  </a:cubicBezTo>
                  <a:lnTo>
                    <a:pt x="505896" y="1382469"/>
                  </a:lnTo>
                  <a:lnTo>
                    <a:pt x="542806" y="1371754"/>
                  </a:lnTo>
                  <a:lnTo>
                    <a:pt x="261218" y="412701"/>
                  </a:lnTo>
                  <a:cubicBezTo>
                    <a:pt x="258027" y="401813"/>
                    <a:pt x="246159" y="396279"/>
                    <a:pt x="235625" y="400499"/>
                  </a:cubicBezTo>
                  <a:cubicBezTo>
                    <a:pt x="234062" y="401127"/>
                    <a:pt x="230500" y="402251"/>
                    <a:pt x="225204" y="403480"/>
                  </a:cubicBezTo>
                  <a:cubicBezTo>
                    <a:pt x="192552" y="411062"/>
                    <a:pt x="156529" y="407500"/>
                    <a:pt x="122515" y="384725"/>
                  </a:cubicBezTo>
                  <a:cubicBezTo>
                    <a:pt x="94759" y="366142"/>
                    <a:pt x="70509" y="335615"/>
                    <a:pt x="50773" y="290961"/>
                  </a:cubicBezTo>
                  <a:cubicBezTo>
                    <a:pt x="12035" y="203303"/>
                    <a:pt x="71937" y="111863"/>
                    <a:pt x="185914" y="64152"/>
                  </a:cubicBezTo>
                  <a:cubicBezTo>
                    <a:pt x="299090" y="16775"/>
                    <a:pt x="411466" y="35701"/>
                    <a:pt x="449937" y="118025"/>
                  </a:cubicBezTo>
                  <a:cubicBezTo>
                    <a:pt x="491180" y="206294"/>
                    <a:pt x="478369" y="267492"/>
                    <a:pt x="432973" y="310307"/>
                  </a:cubicBezTo>
                  <a:cubicBezTo>
                    <a:pt x="423762" y="318993"/>
                    <a:pt x="413971" y="326366"/>
                    <a:pt x="404093" y="332043"/>
                  </a:cubicBezTo>
                  <a:cubicBezTo>
                    <a:pt x="398312" y="335367"/>
                    <a:pt x="394006" y="337167"/>
                    <a:pt x="391892" y="337996"/>
                  </a:cubicBezTo>
                  <a:cubicBezTo>
                    <a:pt x="381071" y="342215"/>
                    <a:pt x="376480" y="355198"/>
                    <a:pt x="382071" y="365380"/>
                  </a:cubicBezTo>
                  <a:lnTo>
                    <a:pt x="862189" y="1239890"/>
                  </a:lnTo>
                  <a:lnTo>
                    <a:pt x="896117" y="1221440"/>
                  </a:lnTo>
                  <a:lnTo>
                    <a:pt x="425229" y="363894"/>
                  </a:lnTo>
                  <a:cubicBezTo>
                    <a:pt x="436878" y="356998"/>
                    <a:pt x="448575" y="348559"/>
                    <a:pt x="459462" y="338291"/>
                  </a:cubicBezTo>
                  <a:cubicBezTo>
                    <a:pt x="516774" y="284237"/>
                    <a:pt x="533128" y="205160"/>
                    <a:pt x="484760" y="101652"/>
                  </a:cubicBezTo>
                  <a:cubicBezTo>
                    <a:pt x="454157" y="36168"/>
                    <a:pt x="390006" y="2687"/>
                    <a:pt x="314501" y="154"/>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7" name="Google Shape;1597;p36"/>
            <p:cNvSpPr/>
            <p:nvPr/>
          </p:nvSpPr>
          <p:spPr>
            <a:xfrm>
              <a:off x="8492322" y="6119370"/>
              <a:ext cx="282398" cy="133820"/>
            </a:xfrm>
            <a:custGeom>
              <a:rect b="b" l="l" r="r" t="t"/>
              <a:pathLst>
                <a:path extrusionOk="0" h="133820" w="282398">
                  <a:moveTo>
                    <a:pt x="1110" y="118533"/>
                  </a:moveTo>
                  <a:cubicBezTo>
                    <a:pt x="-2147" y="110151"/>
                    <a:pt x="2006" y="100702"/>
                    <a:pt x="10397" y="97445"/>
                  </a:cubicBezTo>
                  <a:lnTo>
                    <a:pt x="258295" y="1109"/>
                  </a:lnTo>
                  <a:cubicBezTo>
                    <a:pt x="266686" y="-2149"/>
                    <a:pt x="276126" y="2014"/>
                    <a:pt x="279393" y="10405"/>
                  </a:cubicBezTo>
                  <a:lnTo>
                    <a:pt x="281288" y="15282"/>
                  </a:lnTo>
                  <a:cubicBezTo>
                    <a:pt x="284546" y="23674"/>
                    <a:pt x="280393" y="33122"/>
                    <a:pt x="272001" y="36380"/>
                  </a:cubicBezTo>
                  <a:lnTo>
                    <a:pt x="24104" y="132706"/>
                  </a:lnTo>
                  <a:cubicBezTo>
                    <a:pt x="15712" y="135973"/>
                    <a:pt x="6273" y="131811"/>
                    <a:pt x="3006" y="123420"/>
                  </a:cubicBezTo>
                  <a:lnTo>
                    <a:pt x="1110" y="118533"/>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8" name="Google Shape;1598;p36"/>
            <p:cNvSpPr/>
            <p:nvPr/>
          </p:nvSpPr>
          <p:spPr>
            <a:xfrm>
              <a:off x="8824578" y="5984028"/>
              <a:ext cx="282396" cy="133818"/>
            </a:xfrm>
            <a:custGeom>
              <a:rect b="b" l="l" r="r" t="t"/>
              <a:pathLst>
                <a:path extrusionOk="0" h="133818" w="282396">
                  <a:moveTo>
                    <a:pt x="1114" y="118534"/>
                  </a:moveTo>
                  <a:cubicBezTo>
                    <a:pt x="-2153" y="110143"/>
                    <a:pt x="2009" y="100694"/>
                    <a:pt x="10401" y="97437"/>
                  </a:cubicBezTo>
                  <a:lnTo>
                    <a:pt x="258289" y="1110"/>
                  </a:lnTo>
                  <a:cubicBezTo>
                    <a:pt x="266681" y="-2147"/>
                    <a:pt x="276129" y="2006"/>
                    <a:pt x="279387" y="10397"/>
                  </a:cubicBezTo>
                  <a:lnTo>
                    <a:pt x="281283" y="15283"/>
                  </a:lnTo>
                  <a:cubicBezTo>
                    <a:pt x="284549" y="23675"/>
                    <a:pt x="280387" y="33114"/>
                    <a:pt x="271996" y="36381"/>
                  </a:cubicBezTo>
                  <a:lnTo>
                    <a:pt x="24108" y="132708"/>
                  </a:lnTo>
                  <a:cubicBezTo>
                    <a:pt x="15716" y="135965"/>
                    <a:pt x="6267" y="131812"/>
                    <a:pt x="3010" y="123421"/>
                  </a:cubicBezTo>
                  <a:lnTo>
                    <a:pt x="1114" y="118534"/>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9" name="Google Shape;1599;p36"/>
            <p:cNvSpPr/>
            <p:nvPr/>
          </p:nvSpPr>
          <p:spPr>
            <a:xfrm>
              <a:off x="9158011" y="5851712"/>
              <a:ext cx="282396" cy="133821"/>
            </a:xfrm>
            <a:custGeom>
              <a:rect b="b" l="l" r="r" t="t"/>
              <a:pathLst>
                <a:path extrusionOk="0" h="133821" w="282396">
                  <a:moveTo>
                    <a:pt x="1114" y="118538"/>
                  </a:moveTo>
                  <a:cubicBezTo>
                    <a:pt x="-2153" y="110147"/>
                    <a:pt x="2010" y="100698"/>
                    <a:pt x="10401" y="97441"/>
                  </a:cubicBezTo>
                  <a:lnTo>
                    <a:pt x="258289" y="1114"/>
                  </a:lnTo>
                  <a:cubicBezTo>
                    <a:pt x="266681" y="-2153"/>
                    <a:pt x="276129" y="2009"/>
                    <a:pt x="279387" y="10401"/>
                  </a:cubicBezTo>
                  <a:lnTo>
                    <a:pt x="281283" y="15287"/>
                  </a:lnTo>
                  <a:cubicBezTo>
                    <a:pt x="284550" y="23679"/>
                    <a:pt x="280387" y="33118"/>
                    <a:pt x="271996" y="36385"/>
                  </a:cubicBezTo>
                  <a:lnTo>
                    <a:pt x="24108" y="132712"/>
                  </a:lnTo>
                  <a:cubicBezTo>
                    <a:pt x="15716" y="135969"/>
                    <a:pt x="6267" y="131816"/>
                    <a:pt x="3010" y="123425"/>
                  </a:cubicBezTo>
                  <a:lnTo>
                    <a:pt x="1114" y="118538"/>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2"/>
        </a:solidFill>
      </p:bgPr>
    </p:bg>
    <p:spTree>
      <p:nvGrpSpPr>
        <p:cNvPr id="1603" name="Shape 1603"/>
        <p:cNvGrpSpPr/>
        <p:nvPr/>
      </p:nvGrpSpPr>
      <p:grpSpPr>
        <a:xfrm>
          <a:off x="0" y="0"/>
          <a:ext cx="0" cy="0"/>
          <a:chOff x="0" y="0"/>
          <a:chExt cx="0" cy="0"/>
        </a:xfrm>
      </p:grpSpPr>
      <p:sp>
        <p:nvSpPr>
          <p:cNvPr id="1604" name="Google Shape;1604;p37"/>
          <p:cNvSpPr txBox="1"/>
          <p:nvPr>
            <p:ph type="title"/>
          </p:nvPr>
        </p:nvSpPr>
        <p:spPr>
          <a:xfrm>
            <a:off x="766950" y="298800"/>
            <a:ext cx="106581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
        <p:nvSpPr>
          <p:cNvPr id="1605" name="Google Shape;1605;p37"/>
          <p:cNvSpPr txBox="1"/>
          <p:nvPr>
            <p:ph idx="1" type="body"/>
          </p:nvPr>
        </p:nvSpPr>
        <p:spPr>
          <a:xfrm>
            <a:off x="898200" y="3451354"/>
            <a:ext cx="3064200" cy="2423100"/>
          </a:xfrm>
          <a:prstGeom prst="rect">
            <a:avLst/>
          </a:prstGeom>
        </p:spPr>
        <p:txBody>
          <a:bodyPr anchorCtr="0" anchor="t" bIns="121900" lIns="121900" spcFirstLastPara="1" rIns="121900" wrap="square" tIns="121900">
            <a:normAutofit fontScale="92500" lnSpcReduction="10000"/>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1606" name="Google Shape;1606;p37"/>
          <p:cNvSpPr txBox="1"/>
          <p:nvPr>
            <p:ph idx="2" type="subTitle"/>
          </p:nvPr>
        </p:nvSpPr>
        <p:spPr>
          <a:xfrm>
            <a:off x="898200" y="1924275"/>
            <a:ext cx="3064200" cy="152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this.</a:t>
            </a:r>
            <a:endParaRPr/>
          </a:p>
        </p:txBody>
      </p:sp>
      <p:sp>
        <p:nvSpPr>
          <p:cNvPr id="1607" name="Google Shape;1607;p37"/>
          <p:cNvSpPr txBox="1"/>
          <p:nvPr>
            <p:ph idx="3" type="body"/>
          </p:nvPr>
        </p:nvSpPr>
        <p:spPr>
          <a:xfrm>
            <a:off x="4522350" y="3451375"/>
            <a:ext cx="3147300" cy="2423100"/>
          </a:xfrm>
          <a:prstGeom prst="rect">
            <a:avLst/>
          </a:prstGeom>
        </p:spPr>
        <p:txBody>
          <a:bodyPr anchorCtr="0" anchor="t" bIns="121900" lIns="121900" spcFirstLastPara="1" rIns="121900" wrap="square" tIns="121900">
            <a:normAutofit fontScale="92500" lnSpcReduction="10000"/>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1608" name="Google Shape;1608;p37"/>
          <p:cNvSpPr txBox="1"/>
          <p:nvPr>
            <p:ph idx="4" type="subTitle"/>
          </p:nvPr>
        </p:nvSpPr>
        <p:spPr>
          <a:xfrm>
            <a:off x="4522350" y="1924289"/>
            <a:ext cx="3147300" cy="152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that.</a:t>
            </a:r>
            <a:endParaRPr/>
          </a:p>
        </p:txBody>
      </p:sp>
      <p:sp>
        <p:nvSpPr>
          <p:cNvPr id="1609" name="Google Shape;1609;p37"/>
          <p:cNvSpPr txBox="1"/>
          <p:nvPr>
            <p:ph idx="5" type="body"/>
          </p:nvPr>
        </p:nvSpPr>
        <p:spPr>
          <a:xfrm>
            <a:off x="8110200" y="3451362"/>
            <a:ext cx="3147300" cy="2423100"/>
          </a:xfrm>
          <a:prstGeom prst="rect">
            <a:avLst/>
          </a:prstGeom>
        </p:spPr>
        <p:txBody>
          <a:bodyPr anchorCtr="0" anchor="t" bIns="121900" lIns="121900" spcFirstLastPara="1" rIns="121900" wrap="square" tIns="121900">
            <a:normAutofit fontScale="92500" lnSpcReduction="10000"/>
          </a:bodyPr>
          <a:lstStyle/>
          <a:p>
            <a:pPr indent="0" lvl="0" marL="0" rtl="0" algn="ctr">
              <a:spcBef>
                <a:spcPts val="0"/>
              </a:spcBef>
              <a:spcAft>
                <a:spcPts val="1600"/>
              </a:spcAft>
              <a:buNone/>
            </a:pPr>
            <a:r>
              <a:rPr lang="en" sz="2000"/>
              <a:t>Far far away, behind the word mountains, far from the countries Vokalia and Consonantia, there live the blind texts.</a:t>
            </a:r>
            <a:endParaRPr sz="2000"/>
          </a:p>
        </p:txBody>
      </p:sp>
      <p:sp>
        <p:nvSpPr>
          <p:cNvPr id="1610" name="Google Shape;1610;p37"/>
          <p:cNvSpPr txBox="1"/>
          <p:nvPr>
            <p:ph idx="6" type="subTitle"/>
          </p:nvPr>
        </p:nvSpPr>
        <p:spPr>
          <a:xfrm>
            <a:off x="8110200" y="1924277"/>
            <a:ext cx="3147300" cy="15270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Something about this.</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14" name="Shape 1614"/>
        <p:cNvGrpSpPr/>
        <p:nvPr/>
      </p:nvGrpSpPr>
      <p:grpSpPr>
        <a:xfrm>
          <a:off x="0" y="0"/>
          <a:ext cx="0" cy="0"/>
          <a:chOff x="0" y="0"/>
          <a:chExt cx="0" cy="0"/>
        </a:xfrm>
      </p:grpSpPr>
      <p:sp>
        <p:nvSpPr>
          <p:cNvPr id="1615" name="Google Shape;1615;p38"/>
          <p:cNvSpPr txBox="1"/>
          <p:nvPr>
            <p:ph type="title"/>
          </p:nvPr>
        </p:nvSpPr>
        <p:spPr>
          <a:xfrm>
            <a:off x="1504050" y="1142700"/>
            <a:ext cx="9183900" cy="45726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SzPts val="990"/>
              <a:buNone/>
            </a:pPr>
            <a:r>
              <a:rPr lang="en"/>
              <a:t>Very interesting facts!</a:t>
            </a:r>
            <a:endParaRPr/>
          </a:p>
        </p:txBody>
      </p:sp>
      <p:sp>
        <p:nvSpPr>
          <p:cNvPr id="1616" name="Google Shape;1616;p38"/>
          <p:cNvSpPr txBox="1"/>
          <p:nvPr>
            <p:ph idx="4294967295" type="subTitle"/>
          </p:nvPr>
        </p:nvSpPr>
        <p:spPr>
          <a:xfrm>
            <a:off x="202350" y="5875000"/>
            <a:ext cx="11787300" cy="381300"/>
          </a:xfrm>
          <a:prstGeom prst="rect">
            <a:avLst/>
          </a:prstGeom>
        </p:spPr>
        <p:txBody>
          <a:bodyPr anchorCtr="0" anchor="ctr" bIns="121900" lIns="121900" spcFirstLastPara="1" rIns="121900" wrap="square" tIns="121900">
            <a:normAutofit fontScale="77500" lnSpcReduction="20000"/>
          </a:bodyPr>
          <a:lstStyle/>
          <a:p>
            <a:pPr indent="0" lvl="0" marL="0" rtl="0" algn="ctr">
              <a:spcBef>
                <a:spcPts val="0"/>
              </a:spcBef>
              <a:spcAft>
                <a:spcPts val="160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20" name="Shape 1620"/>
        <p:cNvGrpSpPr/>
        <p:nvPr/>
      </p:nvGrpSpPr>
      <p:grpSpPr>
        <a:xfrm>
          <a:off x="0" y="0"/>
          <a:ext cx="0" cy="0"/>
          <a:chOff x="0" y="0"/>
          <a:chExt cx="0" cy="0"/>
        </a:xfrm>
      </p:grpSpPr>
      <p:pic>
        <p:nvPicPr>
          <p:cNvPr id="1621" name="Google Shape;1621;p39"/>
          <p:cNvPicPr preferRelativeResize="0"/>
          <p:nvPr/>
        </p:nvPicPr>
        <p:blipFill rotWithShape="1">
          <a:blip r:embed="rId3">
            <a:alphaModFix/>
          </a:blip>
          <a:srcRect b="2185" l="0" r="0" t="13418"/>
          <a:stretch/>
        </p:blipFill>
        <p:spPr>
          <a:xfrm>
            <a:off x="0" y="0"/>
            <a:ext cx="12192000" cy="6857999"/>
          </a:xfrm>
          <a:prstGeom prst="rect">
            <a:avLst/>
          </a:prstGeom>
          <a:noFill/>
          <a:ln>
            <a:noFill/>
          </a:ln>
        </p:spPr>
      </p:pic>
      <p:grpSp>
        <p:nvGrpSpPr>
          <p:cNvPr id="1622" name="Google Shape;1622;p39"/>
          <p:cNvGrpSpPr/>
          <p:nvPr/>
        </p:nvGrpSpPr>
        <p:grpSpPr>
          <a:xfrm rot="-241691">
            <a:off x="876906" y="960153"/>
            <a:ext cx="2134753" cy="5249935"/>
            <a:chOff x="2740937" y="2124567"/>
            <a:chExt cx="1146484" cy="2819514"/>
          </a:xfrm>
        </p:grpSpPr>
        <p:sp>
          <p:nvSpPr>
            <p:cNvPr id="1623" name="Google Shape;1623;p39"/>
            <p:cNvSpPr/>
            <p:nvPr/>
          </p:nvSpPr>
          <p:spPr>
            <a:xfrm>
              <a:off x="2779269" y="2124567"/>
              <a:ext cx="1080128" cy="2163518"/>
            </a:xfrm>
            <a:custGeom>
              <a:rect b="b" l="l" r="r" t="t"/>
              <a:pathLst>
                <a:path extrusionOk="0" h="2163518" w="1080128">
                  <a:moveTo>
                    <a:pt x="0" y="0"/>
                  </a:moveTo>
                  <a:lnTo>
                    <a:pt x="1080128" y="0"/>
                  </a:lnTo>
                  <a:lnTo>
                    <a:pt x="1080128" y="2163518"/>
                  </a:lnTo>
                  <a:lnTo>
                    <a:pt x="0" y="2163518"/>
                  </a:lnTo>
                  <a:lnTo>
                    <a:pt x="0"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4" name="Google Shape;1624;p39"/>
            <p:cNvSpPr/>
            <p:nvPr/>
          </p:nvSpPr>
          <p:spPr>
            <a:xfrm>
              <a:off x="2740937" y="3235649"/>
              <a:ext cx="1146484" cy="1708432"/>
            </a:xfrm>
            <a:custGeom>
              <a:rect b="b" l="l" r="r" t="t"/>
              <a:pathLst>
                <a:path extrusionOk="0" h="1708432" w="1146484">
                  <a:moveTo>
                    <a:pt x="0" y="0"/>
                  </a:moveTo>
                  <a:lnTo>
                    <a:pt x="0" y="1708432"/>
                  </a:lnTo>
                  <a:lnTo>
                    <a:pt x="1146485" y="1708432"/>
                  </a:lnTo>
                  <a:lnTo>
                    <a:pt x="1146485" y="0"/>
                  </a:lnTo>
                  <a:lnTo>
                    <a:pt x="998730" y="0"/>
                  </a:lnTo>
                  <a:cubicBezTo>
                    <a:pt x="998730" y="234980"/>
                    <a:pt x="808219" y="425276"/>
                    <a:pt x="573246" y="425276"/>
                  </a:cubicBezTo>
                  <a:cubicBezTo>
                    <a:pt x="338266" y="425276"/>
                    <a:pt x="147755" y="234980"/>
                    <a:pt x="147755" y="0"/>
                  </a:cubicBezTo>
                  <a:lnTo>
                    <a:pt x="0"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625" name="Google Shape;1625;p39"/>
            <p:cNvGrpSpPr/>
            <p:nvPr/>
          </p:nvGrpSpPr>
          <p:grpSpPr>
            <a:xfrm>
              <a:off x="2962991" y="3800316"/>
              <a:ext cx="695886" cy="711791"/>
              <a:chOff x="2962991" y="3800316"/>
              <a:chExt cx="695886" cy="711791"/>
            </a:xfrm>
          </p:grpSpPr>
          <p:sp>
            <p:nvSpPr>
              <p:cNvPr id="1626" name="Google Shape;1626;p39"/>
              <p:cNvSpPr/>
              <p:nvPr/>
            </p:nvSpPr>
            <p:spPr>
              <a:xfrm>
                <a:off x="2962991" y="3800316"/>
                <a:ext cx="695886" cy="15484"/>
              </a:xfrm>
              <a:custGeom>
                <a:rect b="b" l="l" r="r" t="t"/>
                <a:pathLst>
                  <a:path extrusionOk="0" h="15484" w="695886">
                    <a:moveTo>
                      <a:pt x="688144" y="0"/>
                    </a:moveTo>
                    <a:lnTo>
                      <a:pt x="7534" y="208"/>
                    </a:lnTo>
                    <a:cubicBezTo>
                      <a:pt x="3302" y="208"/>
                      <a:pt x="0" y="3717"/>
                      <a:pt x="0" y="7950"/>
                    </a:cubicBezTo>
                    <a:cubicBezTo>
                      <a:pt x="0" y="12183"/>
                      <a:pt x="3302" y="15484"/>
                      <a:pt x="7534" y="15484"/>
                    </a:cubicBezTo>
                    <a:lnTo>
                      <a:pt x="688144" y="15484"/>
                    </a:lnTo>
                    <a:cubicBezTo>
                      <a:pt x="692377" y="15484"/>
                      <a:pt x="695886" y="11975"/>
                      <a:pt x="695886" y="7742"/>
                    </a:cubicBezTo>
                    <a:cubicBezTo>
                      <a:pt x="695886" y="3509"/>
                      <a:pt x="692377" y="0"/>
                      <a:pt x="688144"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7" name="Google Shape;1627;p39"/>
              <p:cNvSpPr/>
              <p:nvPr/>
            </p:nvSpPr>
            <p:spPr>
              <a:xfrm>
                <a:off x="2962991" y="3939700"/>
                <a:ext cx="695886" cy="15276"/>
              </a:xfrm>
              <a:custGeom>
                <a:rect b="b" l="l" r="r" t="t"/>
                <a:pathLst>
                  <a:path extrusionOk="0" h="15276" w="695886">
                    <a:moveTo>
                      <a:pt x="7534" y="0"/>
                    </a:moveTo>
                    <a:cubicBezTo>
                      <a:pt x="3302" y="0"/>
                      <a:pt x="0" y="3516"/>
                      <a:pt x="0" y="7742"/>
                    </a:cubicBezTo>
                    <a:cubicBezTo>
                      <a:pt x="0" y="11975"/>
                      <a:pt x="3302" y="15277"/>
                      <a:pt x="7534" y="15277"/>
                    </a:cubicBezTo>
                    <a:lnTo>
                      <a:pt x="688144" y="15277"/>
                    </a:lnTo>
                    <a:cubicBezTo>
                      <a:pt x="692377" y="15277"/>
                      <a:pt x="695886" y="11767"/>
                      <a:pt x="695886" y="7534"/>
                    </a:cubicBezTo>
                    <a:cubicBezTo>
                      <a:pt x="695886" y="3302"/>
                      <a:pt x="692377" y="0"/>
                      <a:pt x="688144" y="0"/>
                    </a:cubicBezTo>
                    <a:lnTo>
                      <a:pt x="7534"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8" name="Google Shape;1628;p39"/>
              <p:cNvSpPr/>
              <p:nvPr/>
            </p:nvSpPr>
            <p:spPr>
              <a:xfrm>
                <a:off x="2962991" y="4078875"/>
                <a:ext cx="695886" cy="15490"/>
              </a:xfrm>
              <a:custGeom>
                <a:rect b="b" l="l" r="r" t="t"/>
                <a:pathLst>
                  <a:path extrusionOk="0" h="15490" w="695886">
                    <a:moveTo>
                      <a:pt x="688144" y="0"/>
                    </a:moveTo>
                    <a:lnTo>
                      <a:pt x="7534" y="214"/>
                    </a:lnTo>
                    <a:cubicBezTo>
                      <a:pt x="3302" y="214"/>
                      <a:pt x="0" y="3516"/>
                      <a:pt x="0" y="7749"/>
                    </a:cubicBezTo>
                    <a:cubicBezTo>
                      <a:pt x="0" y="11974"/>
                      <a:pt x="3302" y="15491"/>
                      <a:pt x="7534" y="15491"/>
                    </a:cubicBezTo>
                    <a:lnTo>
                      <a:pt x="688144" y="15283"/>
                    </a:lnTo>
                    <a:cubicBezTo>
                      <a:pt x="692377" y="15283"/>
                      <a:pt x="695886" y="11974"/>
                      <a:pt x="695886" y="7749"/>
                    </a:cubicBezTo>
                    <a:cubicBezTo>
                      <a:pt x="695886" y="3516"/>
                      <a:pt x="692377" y="0"/>
                      <a:pt x="688144"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9" name="Google Shape;1629;p39"/>
              <p:cNvSpPr/>
              <p:nvPr/>
            </p:nvSpPr>
            <p:spPr>
              <a:xfrm>
                <a:off x="2962991" y="4218266"/>
                <a:ext cx="695886" cy="15276"/>
              </a:xfrm>
              <a:custGeom>
                <a:rect b="b" l="l" r="r" t="t"/>
                <a:pathLst>
                  <a:path extrusionOk="0" h="15276" w="695886">
                    <a:moveTo>
                      <a:pt x="7534" y="0"/>
                    </a:moveTo>
                    <a:cubicBezTo>
                      <a:pt x="3302" y="0"/>
                      <a:pt x="0" y="3509"/>
                      <a:pt x="0" y="7742"/>
                    </a:cubicBezTo>
                    <a:cubicBezTo>
                      <a:pt x="0" y="11975"/>
                      <a:pt x="3302" y="15277"/>
                      <a:pt x="7534" y="15277"/>
                    </a:cubicBezTo>
                    <a:lnTo>
                      <a:pt x="688144" y="15277"/>
                    </a:lnTo>
                    <a:cubicBezTo>
                      <a:pt x="692377" y="15277"/>
                      <a:pt x="695886" y="11767"/>
                      <a:pt x="695886" y="7534"/>
                    </a:cubicBezTo>
                    <a:cubicBezTo>
                      <a:pt x="695886" y="3302"/>
                      <a:pt x="692377" y="0"/>
                      <a:pt x="688144" y="0"/>
                    </a:cubicBezTo>
                    <a:lnTo>
                      <a:pt x="7534"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0" name="Google Shape;1630;p39"/>
              <p:cNvSpPr/>
              <p:nvPr/>
            </p:nvSpPr>
            <p:spPr>
              <a:xfrm>
                <a:off x="2962991" y="4357441"/>
                <a:ext cx="695886" cy="15490"/>
              </a:xfrm>
              <a:custGeom>
                <a:rect b="b" l="l" r="r" t="t"/>
                <a:pathLst>
                  <a:path extrusionOk="0" h="15490" w="695886">
                    <a:moveTo>
                      <a:pt x="7534" y="0"/>
                    </a:moveTo>
                    <a:cubicBezTo>
                      <a:pt x="3302" y="0"/>
                      <a:pt x="0" y="3516"/>
                      <a:pt x="0" y="7742"/>
                    </a:cubicBezTo>
                    <a:cubicBezTo>
                      <a:pt x="0" y="11975"/>
                      <a:pt x="3302" y="15491"/>
                      <a:pt x="7534" y="15491"/>
                    </a:cubicBezTo>
                    <a:lnTo>
                      <a:pt x="688144" y="15277"/>
                    </a:lnTo>
                    <a:cubicBezTo>
                      <a:pt x="692377" y="15277"/>
                      <a:pt x="695886" y="11975"/>
                      <a:pt x="695886" y="7742"/>
                    </a:cubicBezTo>
                    <a:cubicBezTo>
                      <a:pt x="695886" y="3516"/>
                      <a:pt x="692377" y="0"/>
                      <a:pt x="688144" y="0"/>
                    </a:cubicBezTo>
                    <a:lnTo>
                      <a:pt x="7534"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31" name="Google Shape;1631;p39"/>
              <p:cNvSpPr/>
              <p:nvPr/>
            </p:nvSpPr>
            <p:spPr>
              <a:xfrm>
                <a:off x="2962991" y="4496617"/>
                <a:ext cx="695886" cy="15490"/>
              </a:xfrm>
              <a:custGeom>
                <a:rect b="b" l="l" r="r" t="t"/>
                <a:pathLst>
                  <a:path extrusionOk="0" h="15490" w="695886">
                    <a:moveTo>
                      <a:pt x="688144" y="0"/>
                    </a:moveTo>
                    <a:lnTo>
                      <a:pt x="7534" y="214"/>
                    </a:lnTo>
                    <a:cubicBezTo>
                      <a:pt x="3302" y="214"/>
                      <a:pt x="0" y="3516"/>
                      <a:pt x="0" y="7749"/>
                    </a:cubicBezTo>
                    <a:cubicBezTo>
                      <a:pt x="0" y="11974"/>
                      <a:pt x="3302" y="15491"/>
                      <a:pt x="7534" y="15491"/>
                    </a:cubicBezTo>
                    <a:lnTo>
                      <a:pt x="688144" y="15491"/>
                    </a:lnTo>
                    <a:cubicBezTo>
                      <a:pt x="692377" y="15491"/>
                      <a:pt x="695886" y="11974"/>
                      <a:pt x="695886" y="7749"/>
                    </a:cubicBezTo>
                    <a:cubicBezTo>
                      <a:pt x="695886" y="3516"/>
                      <a:pt x="692377" y="0"/>
                      <a:pt x="688144"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632" name="Google Shape;1632;p39"/>
          <p:cNvSpPr txBox="1"/>
          <p:nvPr>
            <p:ph idx="1" type="body"/>
          </p:nvPr>
        </p:nvSpPr>
        <p:spPr>
          <a:xfrm rot="-241436">
            <a:off x="1004603" y="1630002"/>
            <a:ext cx="1787005" cy="1186073"/>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Dogs can smell feelings.</a:t>
            </a:r>
            <a:endParaRPr/>
          </a:p>
        </p:txBody>
      </p:sp>
      <p:sp>
        <p:nvSpPr>
          <p:cNvPr id="1633" name="Google Shape;1633;p39"/>
          <p:cNvSpPr/>
          <p:nvPr/>
        </p:nvSpPr>
        <p:spPr>
          <a:xfrm rot="-2197750">
            <a:off x="1010110" y="400868"/>
            <a:ext cx="1408996" cy="1228411"/>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37" name="Shape 1637"/>
        <p:cNvGrpSpPr/>
        <p:nvPr/>
      </p:nvGrpSpPr>
      <p:grpSpPr>
        <a:xfrm>
          <a:off x="0" y="0"/>
          <a:ext cx="0" cy="0"/>
          <a:chOff x="0" y="0"/>
          <a:chExt cx="0" cy="0"/>
        </a:xfrm>
      </p:grpSpPr>
      <p:pic>
        <p:nvPicPr>
          <p:cNvPr id="1638" name="Google Shape;1638;p40"/>
          <p:cNvPicPr preferRelativeResize="0"/>
          <p:nvPr/>
        </p:nvPicPr>
        <p:blipFill rotWithShape="1">
          <a:blip r:embed="rId3">
            <a:alphaModFix/>
          </a:blip>
          <a:srcRect b="61743" l="33004" r="25212" t="8689"/>
          <a:stretch/>
        </p:blipFill>
        <p:spPr>
          <a:xfrm>
            <a:off x="924900" y="1668725"/>
            <a:ext cx="3055200" cy="3055200"/>
          </a:xfrm>
          <a:prstGeom prst="rect">
            <a:avLst/>
          </a:prstGeom>
          <a:noFill/>
          <a:ln>
            <a:noFill/>
          </a:ln>
        </p:spPr>
      </p:pic>
      <p:pic>
        <p:nvPicPr>
          <p:cNvPr id="1639" name="Google Shape;1639;p40"/>
          <p:cNvPicPr preferRelativeResize="0"/>
          <p:nvPr/>
        </p:nvPicPr>
        <p:blipFill rotWithShape="1">
          <a:blip r:embed="rId4">
            <a:alphaModFix/>
          </a:blip>
          <a:srcRect b="14540" l="32897" r="25727" t="19488"/>
          <a:stretch/>
        </p:blipFill>
        <p:spPr>
          <a:xfrm>
            <a:off x="4479450" y="1668737"/>
            <a:ext cx="3233100" cy="3233100"/>
          </a:xfrm>
          <a:prstGeom prst="rect">
            <a:avLst/>
          </a:prstGeom>
          <a:noFill/>
          <a:ln>
            <a:noFill/>
          </a:ln>
        </p:spPr>
      </p:pic>
      <p:pic>
        <p:nvPicPr>
          <p:cNvPr id="1640" name="Google Shape;1640;p40"/>
          <p:cNvPicPr preferRelativeResize="0"/>
          <p:nvPr/>
        </p:nvPicPr>
        <p:blipFill rotWithShape="1">
          <a:blip r:embed="rId5">
            <a:alphaModFix/>
          </a:blip>
          <a:srcRect b="50920" l="24173" r="0" t="0"/>
          <a:stretch/>
        </p:blipFill>
        <p:spPr>
          <a:xfrm>
            <a:off x="8110200" y="1668713"/>
            <a:ext cx="3233100" cy="3233100"/>
          </a:xfrm>
          <a:prstGeom prst="rect">
            <a:avLst/>
          </a:prstGeom>
          <a:noFill/>
          <a:ln>
            <a:noFill/>
          </a:ln>
        </p:spPr>
      </p:pic>
      <p:sp>
        <p:nvSpPr>
          <p:cNvPr id="1641" name="Google Shape;1641;p40"/>
          <p:cNvSpPr txBox="1"/>
          <p:nvPr>
            <p:ph type="title"/>
          </p:nvPr>
        </p:nvSpPr>
        <p:spPr>
          <a:xfrm>
            <a:off x="924900" y="328675"/>
            <a:ext cx="103422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This is our team.</a:t>
            </a:r>
            <a:endParaRPr/>
          </a:p>
        </p:txBody>
      </p:sp>
      <p:sp>
        <p:nvSpPr>
          <p:cNvPr id="1642" name="Google Shape;1642;p40"/>
          <p:cNvSpPr txBox="1"/>
          <p:nvPr>
            <p:ph idx="1" type="body"/>
          </p:nvPr>
        </p:nvSpPr>
        <p:spPr>
          <a:xfrm>
            <a:off x="938250" y="5531526"/>
            <a:ext cx="3055200" cy="671100"/>
          </a:xfrm>
          <a:prstGeom prst="rect">
            <a:avLst/>
          </a:prstGeom>
        </p:spPr>
        <p:txBody>
          <a:bodyPr anchorCtr="0" anchor="t" bIns="121900" lIns="121900" spcFirstLastPara="1" rIns="121900" wrap="square" tIns="121900">
            <a:normAutofit fontScale="62500"/>
          </a:bodyPr>
          <a:lstStyle/>
          <a:p>
            <a:pPr indent="0" lvl="0" marL="0" rtl="0" algn="ctr">
              <a:spcBef>
                <a:spcPts val="0"/>
              </a:spcBef>
              <a:spcAft>
                <a:spcPts val="1600"/>
              </a:spcAft>
              <a:buNone/>
            </a:pPr>
            <a:r>
              <a:rPr lang="en"/>
              <a:t>Lorem ipsum dolor sit amet, consectetuer adipiscing elit.</a:t>
            </a:r>
            <a:endParaRPr/>
          </a:p>
        </p:txBody>
      </p:sp>
      <p:sp>
        <p:nvSpPr>
          <p:cNvPr id="1643" name="Google Shape;1643;p40"/>
          <p:cNvSpPr txBox="1"/>
          <p:nvPr>
            <p:ph idx="2" type="subTitle"/>
          </p:nvPr>
        </p:nvSpPr>
        <p:spPr>
          <a:xfrm>
            <a:off x="938250" y="5018925"/>
            <a:ext cx="30552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Erika V.</a:t>
            </a:r>
            <a:endParaRPr/>
          </a:p>
        </p:txBody>
      </p:sp>
      <p:sp>
        <p:nvSpPr>
          <p:cNvPr id="1644" name="Google Shape;1644;p40"/>
          <p:cNvSpPr txBox="1"/>
          <p:nvPr>
            <p:ph idx="3" type="body"/>
          </p:nvPr>
        </p:nvSpPr>
        <p:spPr>
          <a:xfrm>
            <a:off x="4526100" y="5531529"/>
            <a:ext cx="3147300" cy="671100"/>
          </a:xfrm>
          <a:prstGeom prst="rect">
            <a:avLst/>
          </a:prstGeom>
        </p:spPr>
        <p:txBody>
          <a:bodyPr anchorCtr="0" anchor="t" bIns="121900" lIns="121900" spcFirstLastPara="1" rIns="121900" wrap="square" tIns="121900">
            <a:normAutofit fontScale="62500"/>
          </a:bodyPr>
          <a:lstStyle/>
          <a:p>
            <a:pPr indent="0" lvl="0" marL="0" rtl="0" algn="ctr">
              <a:spcBef>
                <a:spcPts val="0"/>
              </a:spcBef>
              <a:spcAft>
                <a:spcPts val="1600"/>
              </a:spcAft>
              <a:buNone/>
            </a:pPr>
            <a:r>
              <a:rPr lang="en"/>
              <a:t>Lorem ipsum dolor sit amet, consectetuer adipiscing elit. </a:t>
            </a:r>
            <a:endParaRPr/>
          </a:p>
        </p:txBody>
      </p:sp>
      <p:sp>
        <p:nvSpPr>
          <p:cNvPr id="1645" name="Google Shape;1645;p40"/>
          <p:cNvSpPr txBox="1"/>
          <p:nvPr>
            <p:ph idx="4" type="subTitle"/>
          </p:nvPr>
        </p:nvSpPr>
        <p:spPr>
          <a:xfrm>
            <a:off x="4526100" y="5018929"/>
            <a:ext cx="31473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John S.</a:t>
            </a:r>
            <a:endParaRPr/>
          </a:p>
        </p:txBody>
      </p:sp>
      <p:sp>
        <p:nvSpPr>
          <p:cNvPr id="1646" name="Google Shape;1646;p40"/>
          <p:cNvSpPr txBox="1"/>
          <p:nvPr>
            <p:ph idx="5" type="body"/>
          </p:nvPr>
        </p:nvSpPr>
        <p:spPr>
          <a:xfrm>
            <a:off x="8113950" y="5531525"/>
            <a:ext cx="3147300" cy="671100"/>
          </a:xfrm>
          <a:prstGeom prst="rect">
            <a:avLst/>
          </a:prstGeom>
        </p:spPr>
        <p:txBody>
          <a:bodyPr anchorCtr="0" anchor="t" bIns="121900" lIns="121900" spcFirstLastPara="1" rIns="121900" wrap="square" tIns="121900">
            <a:normAutofit fontScale="62500"/>
          </a:bodyPr>
          <a:lstStyle/>
          <a:p>
            <a:pPr indent="0" lvl="0" marL="0" rtl="0" algn="ctr">
              <a:spcBef>
                <a:spcPts val="0"/>
              </a:spcBef>
              <a:spcAft>
                <a:spcPts val="1600"/>
              </a:spcAft>
              <a:buNone/>
            </a:pPr>
            <a:r>
              <a:rPr lang="en"/>
              <a:t>Lorem ipsum dolor sit amet, consectetuer adipiscing elit. </a:t>
            </a:r>
            <a:endParaRPr/>
          </a:p>
        </p:txBody>
      </p:sp>
      <p:sp>
        <p:nvSpPr>
          <p:cNvPr id="1647" name="Google Shape;1647;p40"/>
          <p:cNvSpPr txBox="1"/>
          <p:nvPr>
            <p:ph idx="6" type="subTitle"/>
          </p:nvPr>
        </p:nvSpPr>
        <p:spPr>
          <a:xfrm>
            <a:off x="8113950" y="5018924"/>
            <a:ext cx="3147300" cy="588900"/>
          </a:xfrm>
          <a:prstGeom prst="rect">
            <a:avLst/>
          </a:prstGeom>
        </p:spPr>
        <p:txBody>
          <a:bodyPr anchorCtr="0" anchor="t" bIns="121900" lIns="121900" spcFirstLastPara="1" rIns="121900" wrap="square" tIns="121900">
            <a:normAutofit fontScale="85000" lnSpcReduction="20000"/>
          </a:bodyPr>
          <a:lstStyle/>
          <a:p>
            <a:pPr indent="0" lvl="0" marL="0" rtl="0" algn="ctr">
              <a:spcBef>
                <a:spcPts val="0"/>
              </a:spcBef>
              <a:spcAft>
                <a:spcPts val="0"/>
              </a:spcAft>
              <a:buNone/>
            </a:pPr>
            <a:r>
              <a:rPr lang="en"/>
              <a:t>Marie M.</a:t>
            </a:r>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51" name="Shape 1651"/>
        <p:cNvGrpSpPr/>
        <p:nvPr/>
      </p:nvGrpSpPr>
      <p:grpSpPr>
        <a:xfrm>
          <a:off x="0" y="0"/>
          <a:ext cx="0" cy="0"/>
          <a:chOff x="0" y="0"/>
          <a:chExt cx="0" cy="0"/>
        </a:xfrm>
      </p:grpSpPr>
      <p:sp>
        <p:nvSpPr>
          <p:cNvPr id="1652" name="Google Shape;1652;p41"/>
          <p:cNvSpPr txBox="1"/>
          <p:nvPr>
            <p:ph type="title"/>
          </p:nvPr>
        </p:nvSpPr>
        <p:spPr>
          <a:xfrm>
            <a:off x="801600" y="1070875"/>
            <a:ext cx="105888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a timeline.</a:t>
            </a:r>
            <a:endParaRPr/>
          </a:p>
        </p:txBody>
      </p:sp>
      <p:sp>
        <p:nvSpPr>
          <p:cNvPr id="1653" name="Google Shape;1653;p41"/>
          <p:cNvSpPr txBox="1"/>
          <p:nvPr>
            <p:ph idx="1" type="body"/>
          </p:nvPr>
        </p:nvSpPr>
        <p:spPr>
          <a:xfrm>
            <a:off x="1010192" y="4578803"/>
            <a:ext cx="2042100" cy="805500"/>
          </a:xfrm>
          <a:prstGeom prst="rect">
            <a:avLst/>
          </a:prstGeom>
        </p:spPr>
        <p:txBody>
          <a:bodyPr anchorCtr="0" anchor="t" bIns="121900" lIns="121900" spcFirstLastPara="1" rIns="121900" wrap="square" tIns="121900">
            <a:normAutofit fontScale="55000"/>
          </a:bodyPr>
          <a:lstStyle/>
          <a:p>
            <a:pPr indent="0" lvl="0" marL="0" rtl="0" algn="ctr">
              <a:spcBef>
                <a:spcPts val="0"/>
              </a:spcBef>
              <a:spcAft>
                <a:spcPts val="1600"/>
              </a:spcAft>
              <a:buNone/>
            </a:pPr>
            <a:r>
              <a:rPr lang="en"/>
              <a:t>Lorem ipsum dolor sit amet, consectetuer adipiscing elit.</a:t>
            </a:r>
            <a:endParaRPr/>
          </a:p>
        </p:txBody>
      </p:sp>
      <p:sp>
        <p:nvSpPr>
          <p:cNvPr id="1654" name="Google Shape;1654;p41"/>
          <p:cNvSpPr txBox="1"/>
          <p:nvPr>
            <p:ph idx="3" type="body"/>
          </p:nvPr>
        </p:nvSpPr>
        <p:spPr>
          <a:xfrm>
            <a:off x="3057438" y="4578801"/>
            <a:ext cx="2042100" cy="805500"/>
          </a:xfrm>
          <a:prstGeom prst="rect">
            <a:avLst/>
          </a:prstGeom>
        </p:spPr>
        <p:txBody>
          <a:bodyPr anchorCtr="0" anchor="t" bIns="121900" lIns="121900" spcFirstLastPara="1" rIns="121900" wrap="square" tIns="121900">
            <a:normAutofit fontScale="55000"/>
          </a:bodyPr>
          <a:lstStyle/>
          <a:p>
            <a:pPr indent="0" lvl="0" marL="0" rtl="0" algn="ctr">
              <a:spcBef>
                <a:spcPts val="0"/>
              </a:spcBef>
              <a:spcAft>
                <a:spcPts val="1600"/>
              </a:spcAft>
              <a:buNone/>
            </a:pPr>
            <a:r>
              <a:rPr lang="en"/>
              <a:t>Lorem ipsum dolor sit amet, consectetuer adipiscing elit.</a:t>
            </a:r>
            <a:endParaRPr/>
          </a:p>
        </p:txBody>
      </p:sp>
      <p:sp>
        <p:nvSpPr>
          <p:cNvPr id="1655" name="Google Shape;1655;p41"/>
          <p:cNvSpPr txBox="1"/>
          <p:nvPr>
            <p:ph idx="5" type="body"/>
          </p:nvPr>
        </p:nvSpPr>
        <p:spPr>
          <a:xfrm>
            <a:off x="5104685" y="4578816"/>
            <a:ext cx="2042100" cy="805500"/>
          </a:xfrm>
          <a:prstGeom prst="rect">
            <a:avLst/>
          </a:prstGeom>
        </p:spPr>
        <p:txBody>
          <a:bodyPr anchorCtr="0" anchor="t" bIns="121900" lIns="121900" spcFirstLastPara="1" rIns="121900" wrap="square" tIns="121900">
            <a:normAutofit fontScale="55000"/>
          </a:bodyPr>
          <a:lstStyle/>
          <a:p>
            <a:pPr indent="0" lvl="0" marL="0" rtl="0" algn="ctr">
              <a:spcBef>
                <a:spcPts val="0"/>
              </a:spcBef>
              <a:spcAft>
                <a:spcPts val="1600"/>
              </a:spcAft>
              <a:buNone/>
            </a:pPr>
            <a:r>
              <a:rPr lang="en"/>
              <a:t>Lorem ipsum dolor sit amet, consectetuer adipiscing elit.</a:t>
            </a:r>
            <a:endParaRPr/>
          </a:p>
        </p:txBody>
      </p:sp>
      <p:sp>
        <p:nvSpPr>
          <p:cNvPr id="1656" name="Google Shape;1656;p41"/>
          <p:cNvSpPr txBox="1"/>
          <p:nvPr>
            <p:ph idx="7" type="body"/>
          </p:nvPr>
        </p:nvSpPr>
        <p:spPr>
          <a:xfrm>
            <a:off x="7151932" y="4578823"/>
            <a:ext cx="2042100" cy="805500"/>
          </a:xfrm>
          <a:prstGeom prst="rect">
            <a:avLst/>
          </a:prstGeom>
        </p:spPr>
        <p:txBody>
          <a:bodyPr anchorCtr="0" anchor="t" bIns="121900" lIns="121900" spcFirstLastPara="1" rIns="121900" wrap="square" tIns="121900">
            <a:normAutofit fontScale="55000"/>
          </a:bodyPr>
          <a:lstStyle/>
          <a:p>
            <a:pPr indent="0" lvl="0" marL="0" rtl="0" algn="ctr">
              <a:spcBef>
                <a:spcPts val="0"/>
              </a:spcBef>
              <a:spcAft>
                <a:spcPts val="1600"/>
              </a:spcAft>
              <a:buNone/>
            </a:pPr>
            <a:r>
              <a:rPr lang="en"/>
              <a:t>Lorem ipsum dolor sit amet, consectetuer adipiscing elit.</a:t>
            </a:r>
            <a:endParaRPr/>
          </a:p>
        </p:txBody>
      </p:sp>
      <p:sp>
        <p:nvSpPr>
          <p:cNvPr id="1657" name="Google Shape;1657;p41"/>
          <p:cNvSpPr txBox="1"/>
          <p:nvPr>
            <p:ph idx="9" type="body"/>
          </p:nvPr>
        </p:nvSpPr>
        <p:spPr>
          <a:xfrm>
            <a:off x="9199178" y="4578792"/>
            <a:ext cx="2042100" cy="805500"/>
          </a:xfrm>
          <a:prstGeom prst="rect">
            <a:avLst/>
          </a:prstGeom>
        </p:spPr>
        <p:txBody>
          <a:bodyPr anchorCtr="0" anchor="t" bIns="121900" lIns="121900" spcFirstLastPara="1" rIns="121900" wrap="square" tIns="121900">
            <a:normAutofit fontScale="55000"/>
          </a:bodyPr>
          <a:lstStyle/>
          <a:p>
            <a:pPr indent="0" lvl="0" marL="0" rtl="0" algn="ctr">
              <a:spcBef>
                <a:spcPts val="0"/>
              </a:spcBef>
              <a:spcAft>
                <a:spcPts val="1600"/>
              </a:spcAft>
              <a:buNone/>
            </a:pPr>
            <a:r>
              <a:rPr lang="en"/>
              <a:t>Lorem ipsum dolor sit amet, consectetuer adipiscing elit.</a:t>
            </a:r>
            <a:endParaRPr/>
          </a:p>
        </p:txBody>
      </p:sp>
      <p:cxnSp>
        <p:nvCxnSpPr>
          <p:cNvPr id="1658" name="Google Shape;1658;p41"/>
          <p:cNvCxnSpPr/>
          <p:nvPr/>
        </p:nvCxnSpPr>
        <p:spPr>
          <a:xfrm>
            <a:off x="801600" y="3441236"/>
            <a:ext cx="10588800" cy="0"/>
          </a:xfrm>
          <a:prstGeom prst="straightConnector1">
            <a:avLst/>
          </a:prstGeom>
          <a:noFill/>
          <a:ln cap="rnd" cmpd="sng" w="28575">
            <a:solidFill>
              <a:schemeClr val="dk1"/>
            </a:solidFill>
            <a:prstDash val="solid"/>
            <a:round/>
            <a:headEnd len="med" w="med" type="none"/>
            <a:tailEnd len="med" w="med" type="none"/>
          </a:ln>
        </p:spPr>
      </p:cxnSp>
      <p:sp>
        <p:nvSpPr>
          <p:cNvPr id="1659" name="Google Shape;1659;p41"/>
          <p:cNvSpPr txBox="1"/>
          <p:nvPr>
            <p:ph idx="2" type="subTitle"/>
          </p:nvPr>
        </p:nvSpPr>
        <p:spPr>
          <a:xfrm>
            <a:off x="1010192" y="2490275"/>
            <a:ext cx="1923600" cy="560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solidFill>
                  <a:schemeClr val="lt2"/>
                </a:solidFill>
                <a:highlight>
                  <a:schemeClr val="accent1"/>
                </a:highlight>
              </a:rPr>
              <a:t>2000</a:t>
            </a:r>
            <a:endParaRPr>
              <a:solidFill>
                <a:schemeClr val="lt2"/>
              </a:solidFill>
              <a:highlight>
                <a:schemeClr val="accent1"/>
              </a:highlight>
            </a:endParaRPr>
          </a:p>
        </p:txBody>
      </p:sp>
      <p:sp>
        <p:nvSpPr>
          <p:cNvPr id="1660" name="Google Shape;1660;p41"/>
          <p:cNvSpPr txBox="1"/>
          <p:nvPr>
            <p:ph idx="4" type="subTitle"/>
          </p:nvPr>
        </p:nvSpPr>
        <p:spPr>
          <a:xfrm>
            <a:off x="3072251" y="2490275"/>
            <a:ext cx="1923600" cy="560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solidFill>
                  <a:schemeClr val="lt2"/>
                </a:solidFill>
                <a:highlight>
                  <a:schemeClr val="accent1"/>
                </a:highlight>
              </a:rPr>
              <a:t>2005</a:t>
            </a:r>
            <a:endParaRPr>
              <a:solidFill>
                <a:schemeClr val="lt2"/>
              </a:solidFill>
              <a:highlight>
                <a:schemeClr val="accent1"/>
              </a:highlight>
            </a:endParaRPr>
          </a:p>
        </p:txBody>
      </p:sp>
      <p:sp>
        <p:nvSpPr>
          <p:cNvPr id="1661" name="Google Shape;1661;p41"/>
          <p:cNvSpPr txBox="1"/>
          <p:nvPr>
            <p:ph idx="6" type="subTitle"/>
          </p:nvPr>
        </p:nvSpPr>
        <p:spPr>
          <a:xfrm>
            <a:off x="5134311" y="2490275"/>
            <a:ext cx="1923600" cy="560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solidFill>
                  <a:schemeClr val="lt2"/>
                </a:solidFill>
                <a:highlight>
                  <a:schemeClr val="accent1"/>
                </a:highlight>
              </a:rPr>
              <a:t>2015</a:t>
            </a:r>
            <a:endParaRPr>
              <a:solidFill>
                <a:schemeClr val="lt2"/>
              </a:solidFill>
              <a:highlight>
                <a:schemeClr val="accent1"/>
              </a:highlight>
            </a:endParaRPr>
          </a:p>
        </p:txBody>
      </p:sp>
      <p:sp>
        <p:nvSpPr>
          <p:cNvPr id="1662" name="Google Shape;1662;p41"/>
          <p:cNvSpPr txBox="1"/>
          <p:nvPr>
            <p:ph idx="8" type="subTitle"/>
          </p:nvPr>
        </p:nvSpPr>
        <p:spPr>
          <a:xfrm>
            <a:off x="7196371" y="2490298"/>
            <a:ext cx="1923600" cy="560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solidFill>
                  <a:schemeClr val="lt2"/>
                </a:solidFill>
                <a:highlight>
                  <a:schemeClr val="accent1"/>
                </a:highlight>
              </a:rPr>
              <a:t>2019</a:t>
            </a:r>
            <a:endParaRPr>
              <a:solidFill>
                <a:schemeClr val="lt2"/>
              </a:solidFill>
              <a:highlight>
                <a:schemeClr val="accent1"/>
              </a:highlight>
            </a:endParaRPr>
          </a:p>
        </p:txBody>
      </p:sp>
      <p:sp>
        <p:nvSpPr>
          <p:cNvPr id="1663" name="Google Shape;1663;p41"/>
          <p:cNvSpPr txBox="1"/>
          <p:nvPr>
            <p:ph idx="13" type="subTitle"/>
          </p:nvPr>
        </p:nvSpPr>
        <p:spPr>
          <a:xfrm>
            <a:off x="9258431" y="2490275"/>
            <a:ext cx="1923600" cy="560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solidFill>
                  <a:schemeClr val="lt2"/>
                </a:solidFill>
                <a:highlight>
                  <a:schemeClr val="accent1"/>
                </a:highlight>
              </a:rPr>
              <a:t>2024</a:t>
            </a:r>
            <a:endParaRPr>
              <a:solidFill>
                <a:schemeClr val="lt2"/>
              </a:solidFill>
              <a:highlight>
                <a:schemeClr val="accent1"/>
              </a:highlight>
            </a:endParaRPr>
          </a:p>
        </p:txBody>
      </p:sp>
      <p:sp>
        <p:nvSpPr>
          <p:cNvPr id="1664" name="Google Shape;1664;p41"/>
          <p:cNvSpPr txBox="1"/>
          <p:nvPr>
            <p:ph idx="14" type="subTitle"/>
          </p:nvPr>
        </p:nvSpPr>
        <p:spPr>
          <a:xfrm>
            <a:off x="1010200" y="3860385"/>
            <a:ext cx="2042100" cy="805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Subtitle One</a:t>
            </a:r>
            <a:endParaRPr/>
          </a:p>
        </p:txBody>
      </p:sp>
      <p:sp>
        <p:nvSpPr>
          <p:cNvPr id="1665" name="Google Shape;1665;p41"/>
          <p:cNvSpPr txBox="1"/>
          <p:nvPr>
            <p:ph idx="15" type="subTitle"/>
          </p:nvPr>
        </p:nvSpPr>
        <p:spPr>
          <a:xfrm>
            <a:off x="3057444" y="3860366"/>
            <a:ext cx="2042100" cy="805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Two</a:t>
            </a:r>
            <a:endParaRPr/>
          </a:p>
        </p:txBody>
      </p:sp>
      <p:sp>
        <p:nvSpPr>
          <p:cNvPr id="1666" name="Google Shape;1666;p41"/>
          <p:cNvSpPr txBox="1"/>
          <p:nvPr>
            <p:ph idx="16" type="subTitle"/>
          </p:nvPr>
        </p:nvSpPr>
        <p:spPr>
          <a:xfrm>
            <a:off x="5104689" y="3860385"/>
            <a:ext cx="2042100" cy="805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5"/>
              <a:buNone/>
            </a:pPr>
            <a:r>
              <a:rPr lang="en"/>
              <a:t>Subtitle Three</a:t>
            </a:r>
            <a:endParaRPr/>
          </a:p>
        </p:txBody>
      </p:sp>
      <p:sp>
        <p:nvSpPr>
          <p:cNvPr id="1667" name="Google Shape;1667;p41"/>
          <p:cNvSpPr txBox="1"/>
          <p:nvPr>
            <p:ph idx="17" type="subTitle"/>
          </p:nvPr>
        </p:nvSpPr>
        <p:spPr>
          <a:xfrm>
            <a:off x="7151933" y="3860366"/>
            <a:ext cx="2042100" cy="805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Four</a:t>
            </a:r>
            <a:endParaRPr/>
          </a:p>
        </p:txBody>
      </p:sp>
      <p:sp>
        <p:nvSpPr>
          <p:cNvPr id="1668" name="Google Shape;1668;p41"/>
          <p:cNvSpPr txBox="1"/>
          <p:nvPr>
            <p:ph idx="18" type="subTitle"/>
          </p:nvPr>
        </p:nvSpPr>
        <p:spPr>
          <a:xfrm>
            <a:off x="9199177" y="3860347"/>
            <a:ext cx="2042100" cy="8055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Five</a:t>
            </a:r>
            <a:endParaRPr/>
          </a:p>
        </p:txBody>
      </p:sp>
      <p:cxnSp>
        <p:nvCxnSpPr>
          <p:cNvPr id="1669" name="Google Shape;1669;p41"/>
          <p:cNvCxnSpPr/>
          <p:nvPr/>
        </p:nvCxnSpPr>
        <p:spPr>
          <a:xfrm rot="10800000">
            <a:off x="2031171" y="3153212"/>
            <a:ext cx="0" cy="604200"/>
          </a:xfrm>
          <a:prstGeom prst="straightConnector1">
            <a:avLst/>
          </a:prstGeom>
          <a:noFill/>
          <a:ln cap="rnd" cmpd="sng" w="28575">
            <a:solidFill>
              <a:schemeClr val="dk1"/>
            </a:solidFill>
            <a:prstDash val="solid"/>
            <a:round/>
            <a:headEnd len="med" w="med" type="none"/>
            <a:tailEnd len="med" w="med" type="none"/>
          </a:ln>
        </p:spPr>
      </p:cxnSp>
      <p:cxnSp>
        <p:nvCxnSpPr>
          <p:cNvPr id="1670" name="Google Shape;1670;p41"/>
          <p:cNvCxnSpPr/>
          <p:nvPr/>
        </p:nvCxnSpPr>
        <p:spPr>
          <a:xfrm rot="10800000">
            <a:off x="4078419" y="3153212"/>
            <a:ext cx="0" cy="604200"/>
          </a:xfrm>
          <a:prstGeom prst="straightConnector1">
            <a:avLst/>
          </a:prstGeom>
          <a:noFill/>
          <a:ln cap="rnd" cmpd="sng" w="28575">
            <a:solidFill>
              <a:schemeClr val="dk1"/>
            </a:solidFill>
            <a:prstDash val="solid"/>
            <a:round/>
            <a:headEnd len="med" w="med" type="none"/>
            <a:tailEnd len="med" w="med" type="none"/>
          </a:ln>
        </p:spPr>
      </p:cxnSp>
      <p:cxnSp>
        <p:nvCxnSpPr>
          <p:cNvPr id="1671" name="Google Shape;1671;p41"/>
          <p:cNvCxnSpPr/>
          <p:nvPr/>
        </p:nvCxnSpPr>
        <p:spPr>
          <a:xfrm rot="10800000">
            <a:off x="6125667" y="3153212"/>
            <a:ext cx="0" cy="604200"/>
          </a:xfrm>
          <a:prstGeom prst="straightConnector1">
            <a:avLst/>
          </a:prstGeom>
          <a:noFill/>
          <a:ln cap="rnd" cmpd="sng" w="28575">
            <a:solidFill>
              <a:schemeClr val="dk1"/>
            </a:solidFill>
            <a:prstDash val="solid"/>
            <a:round/>
            <a:headEnd len="med" w="med" type="none"/>
            <a:tailEnd len="med" w="med" type="none"/>
          </a:ln>
        </p:spPr>
      </p:cxnSp>
      <p:cxnSp>
        <p:nvCxnSpPr>
          <p:cNvPr id="1672" name="Google Shape;1672;p41"/>
          <p:cNvCxnSpPr/>
          <p:nvPr/>
        </p:nvCxnSpPr>
        <p:spPr>
          <a:xfrm rot="10800000">
            <a:off x="8172915" y="3153212"/>
            <a:ext cx="0" cy="604200"/>
          </a:xfrm>
          <a:prstGeom prst="straightConnector1">
            <a:avLst/>
          </a:prstGeom>
          <a:noFill/>
          <a:ln cap="rnd" cmpd="sng" w="28575">
            <a:solidFill>
              <a:schemeClr val="dk1"/>
            </a:solidFill>
            <a:prstDash val="solid"/>
            <a:round/>
            <a:headEnd len="med" w="med" type="none"/>
            <a:tailEnd len="med" w="med" type="none"/>
          </a:ln>
        </p:spPr>
      </p:cxnSp>
      <p:cxnSp>
        <p:nvCxnSpPr>
          <p:cNvPr id="1673" name="Google Shape;1673;p41"/>
          <p:cNvCxnSpPr/>
          <p:nvPr/>
        </p:nvCxnSpPr>
        <p:spPr>
          <a:xfrm rot="10800000">
            <a:off x="10220162" y="3153212"/>
            <a:ext cx="0" cy="604200"/>
          </a:xfrm>
          <a:prstGeom prst="straightConnector1">
            <a:avLst/>
          </a:prstGeom>
          <a:noFill/>
          <a:ln cap="rnd" cmpd="sng" w="28575">
            <a:solidFill>
              <a:schemeClr val="dk1"/>
            </a:solidFill>
            <a:prstDash val="solid"/>
            <a:round/>
            <a:headEnd len="med" w="med" type="none"/>
            <a:tailEnd len="med" w="med" type="none"/>
          </a:ln>
        </p:spPr>
      </p:cxnSp>
      <p:grpSp>
        <p:nvGrpSpPr>
          <p:cNvPr id="1674" name="Google Shape;1674;p41"/>
          <p:cNvGrpSpPr/>
          <p:nvPr/>
        </p:nvGrpSpPr>
        <p:grpSpPr>
          <a:xfrm flipH="1" rot="-4236770">
            <a:off x="549478" y="5317743"/>
            <a:ext cx="868234" cy="1119468"/>
            <a:chOff x="8226890" y="4688527"/>
            <a:chExt cx="1213517" cy="1564663"/>
          </a:xfrm>
        </p:grpSpPr>
        <p:sp>
          <p:nvSpPr>
            <p:cNvPr id="1675" name="Google Shape;1675;p41"/>
            <p:cNvSpPr/>
            <p:nvPr/>
          </p:nvSpPr>
          <p:spPr>
            <a:xfrm>
              <a:off x="8226890" y="5241705"/>
              <a:ext cx="1211863" cy="957315"/>
            </a:xfrm>
            <a:custGeom>
              <a:rect b="b" l="l" r="r" t="t"/>
              <a:pathLst>
                <a:path extrusionOk="0" h="957315" w="1211863">
                  <a:moveTo>
                    <a:pt x="940922" y="16"/>
                  </a:moveTo>
                  <a:cubicBezTo>
                    <a:pt x="926491" y="-231"/>
                    <a:pt x="911994" y="2331"/>
                    <a:pt x="897764" y="8055"/>
                  </a:cubicBezTo>
                  <a:lnTo>
                    <a:pt x="69680" y="341735"/>
                  </a:lnTo>
                  <a:cubicBezTo>
                    <a:pt x="12758" y="364652"/>
                    <a:pt x="-14855" y="429175"/>
                    <a:pt x="8062" y="486096"/>
                  </a:cubicBezTo>
                  <a:cubicBezTo>
                    <a:pt x="13120" y="498641"/>
                    <a:pt x="164644" y="875088"/>
                    <a:pt x="169692" y="887632"/>
                  </a:cubicBezTo>
                  <a:cubicBezTo>
                    <a:pt x="192619" y="944553"/>
                    <a:pt x="257436" y="972176"/>
                    <a:pt x="314358" y="949249"/>
                  </a:cubicBezTo>
                  <a:lnTo>
                    <a:pt x="1142433" y="615579"/>
                  </a:lnTo>
                  <a:cubicBezTo>
                    <a:pt x="1199354" y="592652"/>
                    <a:pt x="1226681" y="527835"/>
                    <a:pt x="1203755" y="470913"/>
                  </a:cubicBezTo>
                  <a:lnTo>
                    <a:pt x="1042125" y="69673"/>
                  </a:lnTo>
                  <a:cubicBezTo>
                    <a:pt x="1024932" y="26982"/>
                    <a:pt x="984213" y="769"/>
                    <a:pt x="940922" y="16"/>
                  </a:cubicBezTo>
                  <a:close/>
                  <a:moveTo>
                    <a:pt x="940331" y="38421"/>
                  </a:moveTo>
                  <a:cubicBezTo>
                    <a:pt x="968630" y="38907"/>
                    <a:pt x="995167" y="56052"/>
                    <a:pt x="1006406" y="83960"/>
                  </a:cubicBezTo>
                  <a:lnTo>
                    <a:pt x="1168331" y="485496"/>
                  </a:lnTo>
                  <a:cubicBezTo>
                    <a:pt x="1183324" y="522710"/>
                    <a:pt x="1165064" y="564868"/>
                    <a:pt x="1127850" y="579860"/>
                  </a:cubicBezTo>
                  <a:lnTo>
                    <a:pt x="300070" y="913530"/>
                  </a:lnTo>
                  <a:cubicBezTo>
                    <a:pt x="262856" y="928513"/>
                    <a:pt x="220403" y="910263"/>
                    <a:pt x="205411" y="873049"/>
                  </a:cubicBezTo>
                  <a:cubicBezTo>
                    <a:pt x="200363" y="860505"/>
                    <a:pt x="48839" y="484353"/>
                    <a:pt x="43781" y="471808"/>
                  </a:cubicBezTo>
                  <a:cubicBezTo>
                    <a:pt x="28798" y="434594"/>
                    <a:pt x="46753" y="392142"/>
                    <a:pt x="83967" y="377149"/>
                  </a:cubicBezTo>
                  <a:lnTo>
                    <a:pt x="912051" y="43774"/>
                  </a:lnTo>
                  <a:cubicBezTo>
                    <a:pt x="921358" y="40031"/>
                    <a:pt x="930892" y="38259"/>
                    <a:pt x="940331" y="38421"/>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6" name="Google Shape;1676;p41"/>
            <p:cNvSpPr/>
            <p:nvPr/>
          </p:nvSpPr>
          <p:spPr>
            <a:xfrm>
              <a:off x="8267523" y="4688527"/>
              <a:ext cx="896116" cy="1382469"/>
            </a:xfrm>
            <a:custGeom>
              <a:rect b="b" l="l" r="r" t="t"/>
              <a:pathLst>
                <a:path extrusionOk="0" h="1382469" w="896116">
                  <a:moveTo>
                    <a:pt x="314501" y="154"/>
                  </a:moveTo>
                  <a:cubicBezTo>
                    <a:pt x="269200" y="-1361"/>
                    <a:pt x="219756" y="8336"/>
                    <a:pt x="171035" y="28729"/>
                  </a:cubicBezTo>
                  <a:cubicBezTo>
                    <a:pt x="39562" y="83764"/>
                    <a:pt x="-33799" y="195226"/>
                    <a:pt x="15359" y="306440"/>
                  </a:cubicBezTo>
                  <a:cubicBezTo>
                    <a:pt x="37924" y="357494"/>
                    <a:pt x="66994" y="393746"/>
                    <a:pt x="101084" y="416577"/>
                  </a:cubicBezTo>
                  <a:cubicBezTo>
                    <a:pt x="143632" y="445076"/>
                    <a:pt x="188590" y="450143"/>
                    <a:pt x="229671" y="441580"/>
                  </a:cubicBezTo>
                  <a:lnTo>
                    <a:pt x="505896" y="1382469"/>
                  </a:lnTo>
                  <a:lnTo>
                    <a:pt x="542806" y="1371754"/>
                  </a:lnTo>
                  <a:lnTo>
                    <a:pt x="261218" y="412701"/>
                  </a:lnTo>
                  <a:cubicBezTo>
                    <a:pt x="258027" y="401813"/>
                    <a:pt x="246159" y="396279"/>
                    <a:pt x="235625" y="400499"/>
                  </a:cubicBezTo>
                  <a:cubicBezTo>
                    <a:pt x="234062" y="401127"/>
                    <a:pt x="230500" y="402251"/>
                    <a:pt x="225204" y="403480"/>
                  </a:cubicBezTo>
                  <a:cubicBezTo>
                    <a:pt x="192552" y="411062"/>
                    <a:pt x="156529" y="407500"/>
                    <a:pt x="122515" y="384725"/>
                  </a:cubicBezTo>
                  <a:cubicBezTo>
                    <a:pt x="94759" y="366142"/>
                    <a:pt x="70509" y="335615"/>
                    <a:pt x="50773" y="290961"/>
                  </a:cubicBezTo>
                  <a:cubicBezTo>
                    <a:pt x="12035" y="203303"/>
                    <a:pt x="71937" y="111863"/>
                    <a:pt x="185914" y="64152"/>
                  </a:cubicBezTo>
                  <a:cubicBezTo>
                    <a:pt x="299090" y="16775"/>
                    <a:pt x="411466" y="35701"/>
                    <a:pt x="449937" y="118025"/>
                  </a:cubicBezTo>
                  <a:cubicBezTo>
                    <a:pt x="491180" y="206294"/>
                    <a:pt x="478369" y="267492"/>
                    <a:pt x="432973" y="310307"/>
                  </a:cubicBezTo>
                  <a:cubicBezTo>
                    <a:pt x="423762" y="318993"/>
                    <a:pt x="413971" y="326366"/>
                    <a:pt x="404093" y="332043"/>
                  </a:cubicBezTo>
                  <a:cubicBezTo>
                    <a:pt x="398312" y="335367"/>
                    <a:pt x="394006" y="337167"/>
                    <a:pt x="391892" y="337996"/>
                  </a:cubicBezTo>
                  <a:cubicBezTo>
                    <a:pt x="381071" y="342215"/>
                    <a:pt x="376480" y="355198"/>
                    <a:pt x="382071" y="365380"/>
                  </a:cubicBezTo>
                  <a:lnTo>
                    <a:pt x="862189" y="1239890"/>
                  </a:lnTo>
                  <a:lnTo>
                    <a:pt x="896117" y="1221440"/>
                  </a:lnTo>
                  <a:lnTo>
                    <a:pt x="425229" y="363894"/>
                  </a:lnTo>
                  <a:cubicBezTo>
                    <a:pt x="436878" y="356998"/>
                    <a:pt x="448575" y="348559"/>
                    <a:pt x="459462" y="338291"/>
                  </a:cubicBezTo>
                  <a:cubicBezTo>
                    <a:pt x="516774" y="284237"/>
                    <a:pt x="533128" y="205160"/>
                    <a:pt x="484760" y="101652"/>
                  </a:cubicBezTo>
                  <a:cubicBezTo>
                    <a:pt x="454157" y="36168"/>
                    <a:pt x="390006" y="2687"/>
                    <a:pt x="314501" y="154"/>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7" name="Google Shape;1677;p41"/>
            <p:cNvSpPr/>
            <p:nvPr/>
          </p:nvSpPr>
          <p:spPr>
            <a:xfrm>
              <a:off x="8492322" y="6119370"/>
              <a:ext cx="282398" cy="133820"/>
            </a:xfrm>
            <a:custGeom>
              <a:rect b="b" l="l" r="r" t="t"/>
              <a:pathLst>
                <a:path extrusionOk="0" h="133820" w="282398">
                  <a:moveTo>
                    <a:pt x="1110" y="118533"/>
                  </a:moveTo>
                  <a:cubicBezTo>
                    <a:pt x="-2147" y="110151"/>
                    <a:pt x="2006" y="100702"/>
                    <a:pt x="10397" y="97445"/>
                  </a:cubicBezTo>
                  <a:lnTo>
                    <a:pt x="258295" y="1109"/>
                  </a:lnTo>
                  <a:cubicBezTo>
                    <a:pt x="266686" y="-2149"/>
                    <a:pt x="276126" y="2014"/>
                    <a:pt x="279393" y="10405"/>
                  </a:cubicBezTo>
                  <a:lnTo>
                    <a:pt x="281288" y="15282"/>
                  </a:lnTo>
                  <a:cubicBezTo>
                    <a:pt x="284546" y="23674"/>
                    <a:pt x="280393" y="33122"/>
                    <a:pt x="272001" y="36380"/>
                  </a:cubicBezTo>
                  <a:lnTo>
                    <a:pt x="24104" y="132706"/>
                  </a:lnTo>
                  <a:cubicBezTo>
                    <a:pt x="15712" y="135973"/>
                    <a:pt x="6273" y="131811"/>
                    <a:pt x="3006" y="123420"/>
                  </a:cubicBezTo>
                  <a:lnTo>
                    <a:pt x="1110" y="118533"/>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8" name="Google Shape;1678;p41"/>
            <p:cNvSpPr/>
            <p:nvPr/>
          </p:nvSpPr>
          <p:spPr>
            <a:xfrm>
              <a:off x="8824578" y="5984028"/>
              <a:ext cx="282396" cy="133818"/>
            </a:xfrm>
            <a:custGeom>
              <a:rect b="b" l="l" r="r" t="t"/>
              <a:pathLst>
                <a:path extrusionOk="0" h="133818" w="282396">
                  <a:moveTo>
                    <a:pt x="1114" y="118534"/>
                  </a:moveTo>
                  <a:cubicBezTo>
                    <a:pt x="-2153" y="110143"/>
                    <a:pt x="2009" y="100694"/>
                    <a:pt x="10401" y="97437"/>
                  </a:cubicBezTo>
                  <a:lnTo>
                    <a:pt x="258289" y="1110"/>
                  </a:lnTo>
                  <a:cubicBezTo>
                    <a:pt x="266681" y="-2147"/>
                    <a:pt x="276129" y="2006"/>
                    <a:pt x="279387" y="10397"/>
                  </a:cubicBezTo>
                  <a:lnTo>
                    <a:pt x="281283" y="15283"/>
                  </a:lnTo>
                  <a:cubicBezTo>
                    <a:pt x="284549" y="23675"/>
                    <a:pt x="280387" y="33114"/>
                    <a:pt x="271996" y="36381"/>
                  </a:cubicBezTo>
                  <a:lnTo>
                    <a:pt x="24108" y="132708"/>
                  </a:lnTo>
                  <a:cubicBezTo>
                    <a:pt x="15716" y="135965"/>
                    <a:pt x="6267" y="131812"/>
                    <a:pt x="3010" y="123421"/>
                  </a:cubicBezTo>
                  <a:lnTo>
                    <a:pt x="1114" y="118534"/>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9" name="Google Shape;1679;p41"/>
            <p:cNvSpPr/>
            <p:nvPr/>
          </p:nvSpPr>
          <p:spPr>
            <a:xfrm>
              <a:off x="9158011" y="5851712"/>
              <a:ext cx="282396" cy="133821"/>
            </a:xfrm>
            <a:custGeom>
              <a:rect b="b" l="l" r="r" t="t"/>
              <a:pathLst>
                <a:path extrusionOk="0" h="133821" w="282396">
                  <a:moveTo>
                    <a:pt x="1114" y="118538"/>
                  </a:moveTo>
                  <a:cubicBezTo>
                    <a:pt x="-2153" y="110147"/>
                    <a:pt x="2010" y="100698"/>
                    <a:pt x="10401" y="97441"/>
                  </a:cubicBezTo>
                  <a:lnTo>
                    <a:pt x="258289" y="1114"/>
                  </a:lnTo>
                  <a:cubicBezTo>
                    <a:pt x="266681" y="-2153"/>
                    <a:pt x="276129" y="2009"/>
                    <a:pt x="279387" y="10401"/>
                  </a:cubicBezTo>
                  <a:lnTo>
                    <a:pt x="281283" y="15287"/>
                  </a:lnTo>
                  <a:cubicBezTo>
                    <a:pt x="284550" y="23679"/>
                    <a:pt x="280387" y="33118"/>
                    <a:pt x="271996" y="36385"/>
                  </a:cubicBezTo>
                  <a:lnTo>
                    <a:pt x="24108" y="132712"/>
                  </a:lnTo>
                  <a:cubicBezTo>
                    <a:pt x="15716" y="135969"/>
                    <a:pt x="6267" y="131816"/>
                    <a:pt x="3010" y="123425"/>
                  </a:cubicBezTo>
                  <a:lnTo>
                    <a:pt x="1114" y="118538"/>
                  </a:lnTo>
                  <a:close/>
                </a:path>
              </a:pathLst>
            </a:custGeom>
            <a:solidFill>
              <a:schemeClr val="dk1"/>
            </a:solidFill>
            <a:ln cap="flat" cmpd="sng" w="25525">
              <a:solidFill>
                <a:schemeClr val="dk1"/>
              </a:solidFill>
              <a:prstDash val="solid"/>
              <a:round/>
              <a:headEnd len="sm" w="sm" type="none"/>
              <a:tailEnd len="sm" w="sm" type="none"/>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83" name="Shape 1683"/>
        <p:cNvGrpSpPr/>
        <p:nvPr/>
      </p:nvGrpSpPr>
      <p:grpSpPr>
        <a:xfrm>
          <a:off x="0" y="0"/>
          <a:ext cx="0" cy="0"/>
          <a:chOff x="0" y="0"/>
          <a:chExt cx="0" cy="0"/>
        </a:xfrm>
      </p:grpSpPr>
      <p:sp>
        <p:nvSpPr>
          <p:cNvPr id="1684" name="Google Shape;1684;p42"/>
          <p:cNvSpPr txBox="1"/>
          <p:nvPr>
            <p:ph type="title"/>
          </p:nvPr>
        </p:nvSpPr>
        <p:spPr>
          <a:xfrm>
            <a:off x="1891100" y="1167000"/>
            <a:ext cx="5162400" cy="27024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sz="5500"/>
              <a:t>Presenting a website or an app?</a:t>
            </a:r>
            <a:endParaRPr sz="5500"/>
          </a:p>
        </p:txBody>
      </p:sp>
      <p:sp>
        <p:nvSpPr>
          <p:cNvPr id="1685" name="Google Shape;1685;p42"/>
          <p:cNvSpPr txBox="1"/>
          <p:nvPr>
            <p:ph idx="1" type="body"/>
          </p:nvPr>
        </p:nvSpPr>
        <p:spPr>
          <a:xfrm>
            <a:off x="1891100" y="3947150"/>
            <a:ext cx="5162400" cy="19116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sz="2000"/>
              <a:t>If you are presenting a website, an internet product or an app, you can place a screenshot of it here.</a:t>
            </a:r>
            <a:endParaRPr sz="2000"/>
          </a:p>
        </p:txBody>
      </p:sp>
      <p:grpSp>
        <p:nvGrpSpPr>
          <p:cNvPr id="1686" name="Google Shape;1686;p42"/>
          <p:cNvGrpSpPr/>
          <p:nvPr/>
        </p:nvGrpSpPr>
        <p:grpSpPr>
          <a:xfrm>
            <a:off x="7579315" y="656999"/>
            <a:ext cx="2721600" cy="5544000"/>
            <a:chOff x="1020040" y="533174"/>
            <a:chExt cx="2721600" cy="5544000"/>
          </a:xfrm>
        </p:grpSpPr>
        <p:sp>
          <p:nvSpPr>
            <p:cNvPr id="1687" name="Google Shape;1687;p42"/>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88" name="Google Shape;1688;p42"/>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89" name="Google Shape;1689;p42"/>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90" name="Google Shape;1690;p42"/>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91" name="Google Shape;1691;p42"/>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92" name="Google Shape;1692;p42"/>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96" name="Shape 1696"/>
        <p:cNvGrpSpPr/>
        <p:nvPr/>
      </p:nvGrpSpPr>
      <p:grpSpPr>
        <a:xfrm>
          <a:off x="0" y="0"/>
          <a:ext cx="0" cy="0"/>
          <a:chOff x="0" y="0"/>
          <a:chExt cx="0" cy="0"/>
        </a:xfrm>
      </p:grpSpPr>
      <p:grpSp>
        <p:nvGrpSpPr>
          <p:cNvPr id="1697" name="Google Shape;1697;p43"/>
          <p:cNvGrpSpPr/>
          <p:nvPr/>
        </p:nvGrpSpPr>
        <p:grpSpPr>
          <a:xfrm rot="5400000">
            <a:off x="262815" y="1589494"/>
            <a:ext cx="5778042" cy="3955122"/>
            <a:chOff x="2345366" y="140711"/>
            <a:chExt cx="6483441" cy="4437974"/>
          </a:xfrm>
        </p:grpSpPr>
        <p:sp>
          <p:nvSpPr>
            <p:cNvPr id="1698" name="Google Shape;1698;p43"/>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grpSp>
          <p:nvGrpSpPr>
            <p:cNvPr id="1699" name="Google Shape;1699;p43"/>
            <p:cNvGrpSpPr/>
            <p:nvPr/>
          </p:nvGrpSpPr>
          <p:grpSpPr>
            <a:xfrm>
              <a:off x="2345366" y="140711"/>
              <a:ext cx="6483441" cy="4437974"/>
              <a:chOff x="390725" y="192901"/>
              <a:chExt cx="9367780" cy="6412330"/>
            </a:xfrm>
          </p:grpSpPr>
          <p:sp>
            <p:nvSpPr>
              <p:cNvPr id="1700" name="Google Shape;1700;p43"/>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nvGrpSpPr>
              <p:cNvPr id="1701" name="Google Shape;1701;p43"/>
              <p:cNvGrpSpPr/>
              <p:nvPr/>
            </p:nvGrpSpPr>
            <p:grpSpPr>
              <a:xfrm>
                <a:off x="9036100" y="3183177"/>
                <a:ext cx="492960" cy="492960"/>
                <a:chOff x="9132580" y="3159701"/>
                <a:chExt cx="371233" cy="371233"/>
              </a:xfrm>
            </p:grpSpPr>
            <p:sp>
              <p:nvSpPr>
                <p:cNvPr id="1702" name="Google Shape;1702;p43"/>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03" name="Google Shape;1703;p43"/>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04" name="Google Shape;1704;p43"/>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nvGrpSpPr>
              <p:cNvPr id="1705" name="Google Shape;1705;p43"/>
              <p:cNvGrpSpPr/>
              <p:nvPr/>
            </p:nvGrpSpPr>
            <p:grpSpPr>
              <a:xfrm>
                <a:off x="390725" y="192901"/>
                <a:ext cx="9367780" cy="6412330"/>
                <a:chOff x="1194635" y="234866"/>
                <a:chExt cx="9244824" cy="6489556"/>
              </a:xfrm>
            </p:grpSpPr>
            <p:sp>
              <p:nvSpPr>
                <p:cNvPr id="1706" name="Google Shape;1706;p43"/>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07" name="Google Shape;1707;p43"/>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08" name="Google Shape;1708;p43"/>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09" name="Google Shape;1709;p43"/>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10" name="Google Shape;1710;p43"/>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11" name="Google Shape;1711;p43"/>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12" name="Google Shape;1712;p43"/>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13" name="Google Shape;1713;p43"/>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14" name="Google Shape;1714;p43"/>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15" name="Google Shape;1715;p43"/>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16" name="Google Shape;1716;p43"/>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17" name="Google Shape;1717;p43"/>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18" name="Google Shape;1718;p43"/>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19" name="Google Shape;1719;p43"/>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20" name="Google Shape;1720;p43"/>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21" name="Google Shape;1721;p43"/>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722" name="Google Shape;1722;p43"/>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sp>
          <p:nvSpPr>
            <p:cNvPr id="1723" name="Google Shape;1723;p43"/>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sp>
          <p:nvSpPr>
            <p:cNvPr id="1724" name="Google Shape;1724;p43"/>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1" i="0" sz="1400" u="none" cap="none" strike="noStrike">
                <a:solidFill>
                  <a:srgbClr val="000000"/>
                </a:solidFill>
              </a:endParaRPr>
            </a:p>
          </p:txBody>
        </p:sp>
      </p:grpSp>
      <p:sp>
        <p:nvSpPr>
          <p:cNvPr id="1725" name="Google Shape;1725;p43"/>
          <p:cNvSpPr txBox="1"/>
          <p:nvPr>
            <p:ph type="title"/>
          </p:nvPr>
        </p:nvSpPr>
        <p:spPr>
          <a:xfrm>
            <a:off x="5555875" y="1159325"/>
            <a:ext cx="5162400" cy="2702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1726" name="Google Shape;1726;p43"/>
          <p:cNvSpPr txBox="1"/>
          <p:nvPr>
            <p:ph idx="1" type="body"/>
          </p:nvPr>
        </p:nvSpPr>
        <p:spPr>
          <a:xfrm>
            <a:off x="5555875" y="3939475"/>
            <a:ext cx="5162400" cy="19116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sz="2000"/>
              <a:t>If you are presenting a website, an internet product or an app, you can place a screenshot of it here.</a:t>
            </a:r>
            <a:endParaRPr sz="2000"/>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30" name="Shape 1730"/>
        <p:cNvGrpSpPr/>
        <p:nvPr/>
      </p:nvGrpSpPr>
      <p:grpSpPr>
        <a:xfrm>
          <a:off x="0" y="0"/>
          <a:ext cx="0" cy="0"/>
          <a:chOff x="0" y="0"/>
          <a:chExt cx="0" cy="0"/>
        </a:xfrm>
      </p:grpSpPr>
      <p:sp>
        <p:nvSpPr>
          <p:cNvPr id="1731" name="Google Shape;1731;p44"/>
          <p:cNvSpPr txBox="1"/>
          <p:nvPr>
            <p:ph type="title"/>
          </p:nvPr>
        </p:nvSpPr>
        <p:spPr>
          <a:xfrm>
            <a:off x="2576852" y="1351650"/>
            <a:ext cx="7038300" cy="175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1732" name="Google Shape;1732;p44"/>
          <p:cNvSpPr txBox="1"/>
          <p:nvPr>
            <p:ph idx="1" type="subTitle"/>
          </p:nvPr>
        </p:nvSpPr>
        <p:spPr>
          <a:xfrm>
            <a:off x="2576825" y="3105148"/>
            <a:ext cx="7038300" cy="530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solidFill>
                  <a:schemeClr val="lt2"/>
                </a:solidFill>
                <a:highlight>
                  <a:schemeClr val="accent1"/>
                </a:highlight>
              </a:rPr>
              <a:t>Do you have any questions?</a:t>
            </a:r>
            <a:endParaRPr>
              <a:solidFill>
                <a:schemeClr val="lt2"/>
              </a:solidFill>
              <a:highlight>
                <a:schemeClr val="accent1"/>
              </a:highlight>
            </a:endParaRPr>
          </a:p>
        </p:txBody>
      </p:sp>
      <p:sp>
        <p:nvSpPr>
          <p:cNvPr id="1733" name="Google Shape;1733;p44"/>
          <p:cNvSpPr txBox="1"/>
          <p:nvPr>
            <p:ph idx="2" type="body"/>
          </p:nvPr>
        </p:nvSpPr>
        <p:spPr>
          <a:xfrm>
            <a:off x="2576863" y="3635852"/>
            <a:ext cx="70383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p:txBody>
      </p:sp>
      <p:sp>
        <p:nvSpPr>
          <p:cNvPr id="1734" name="Google Shape;1734;p44"/>
          <p:cNvSpPr/>
          <p:nvPr/>
        </p:nvSpPr>
        <p:spPr>
          <a:xfrm>
            <a:off x="5989978" y="5104090"/>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735" name="Google Shape;1735;p44"/>
          <p:cNvGrpSpPr/>
          <p:nvPr/>
        </p:nvGrpSpPr>
        <p:grpSpPr>
          <a:xfrm>
            <a:off x="6523080" y="5094439"/>
            <a:ext cx="411849" cy="411917"/>
            <a:chOff x="5162200" y="4097750"/>
            <a:chExt cx="338385" cy="338414"/>
          </a:xfrm>
        </p:grpSpPr>
        <p:sp>
          <p:nvSpPr>
            <p:cNvPr id="1736" name="Google Shape;1736;p44"/>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37" name="Google Shape;1737;p44"/>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38" name="Google Shape;1738;p44"/>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739" name="Google Shape;1739;p44"/>
          <p:cNvSpPr/>
          <p:nvPr/>
        </p:nvSpPr>
        <p:spPr>
          <a:xfrm>
            <a:off x="5257088" y="5145473"/>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740" name="Google Shape;1740;p44"/>
          <p:cNvGrpSpPr/>
          <p:nvPr/>
        </p:nvGrpSpPr>
        <p:grpSpPr>
          <a:xfrm rot="838548">
            <a:off x="9796965" y="2410441"/>
            <a:ext cx="2134776" cy="4259529"/>
            <a:chOff x="2740937" y="2656537"/>
            <a:chExt cx="1146484" cy="2287585"/>
          </a:xfrm>
        </p:grpSpPr>
        <p:sp>
          <p:nvSpPr>
            <p:cNvPr id="1741" name="Google Shape;1741;p44"/>
            <p:cNvSpPr/>
            <p:nvPr/>
          </p:nvSpPr>
          <p:spPr>
            <a:xfrm>
              <a:off x="2774095" y="2780604"/>
              <a:ext cx="1080128" cy="2163518"/>
            </a:xfrm>
            <a:custGeom>
              <a:rect b="b" l="l" r="r" t="t"/>
              <a:pathLst>
                <a:path extrusionOk="0" h="2163518" w="1080128">
                  <a:moveTo>
                    <a:pt x="0" y="0"/>
                  </a:moveTo>
                  <a:lnTo>
                    <a:pt x="1080128" y="0"/>
                  </a:lnTo>
                  <a:lnTo>
                    <a:pt x="1080128" y="2163518"/>
                  </a:lnTo>
                  <a:lnTo>
                    <a:pt x="0" y="2163518"/>
                  </a:lnTo>
                  <a:lnTo>
                    <a:pt x="0"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2" name="Google Shape;1742;p44"/>
            <p:cNvSpPr/>
            <p:nvPr/>
          </p:nvSpPr>
          <p:spPr>
            <a:xfrm>
              <a:off x="2847229" y="2656537"/>
              <a:ext cx="185849" cy="440767"/>
            </a:xfrm>
            <a:custGeom>
              <a:rect b="b" l="l" r="r" t="t"/>
              <a:pathLst>
                <a:path extrusionOk="0" h="440767" w="185849">
                  <a:moveTo>
                    <a:pt x="92925" y="0"/>
                  </a:moveTo>
                  <a:cubicBezTo>
                    <a:pt x="41309" y="0"/>
                    <a:pt x="0" y="43760"/>
                    <a:pt x="0" y="97110"/>
                  </a:cubicBezTo>
                  <a:cubicBezTo>
                    <a:pt x="0" y="106547"/>
                    <a:pt x="2284" y="115481"/>
                    <a:pt x="4815" y="124321"/>
                  </a:cubicBezTo>
                  <a:lnTo>
                    <a:pt x="31397" y="124321"/>
                  </a:lnTo>
                  <a:cubicBezTo>
                    <a:pt x="31296" y="123893"/>
                    <a:pt x="31551" y="123491"/>
                    <a:pt x="31397" y="123062"/>
                  </a:cubicBezTo>
                  <a:cubicBezTo>
                    <a:pt x="28410" y="114898"/>
                    <a:pt x="26789" y="106111"/>
                    <a:pt x="26789" y="97110"/>
                  </a:cubicBezTo>
                  <a:cubicBezTo>
                    <a:pt x="26789" y="57442"/>
                    <a:pt x="56719" y="25744"/>
                    <a:pt x="92925" y="25744"/>
                  </a:cubicBezTo>
                  <a:cubicBezTo>
                    <a:pt x="129130" y="25744"/>
                    <a:pt x="159060" y="57442"/>
                    <a:pt x="159060" y="97110"/>
                  </a:cubicBezTo>
                  <a:cubicBezTo>
                    <a:pt x="159060" y="97439"/>
                    <a:pt x="158913" y="112809"/>
                    <a:pt x="158853" y="124321"/>
                  </a:cubicBezTo>
                  <a:cubicBezTo>
                    <a:pt x="158826" y="128567"/>
                    <a:pt x="158866" y="131996"/>
                    <a:pt x="158853" y="134367"/>
                  </a:cubicBezTo>
                  <a:cubicBezTo>
                    <a:pt x="158551" y="192078"/>
                    <a:pt x="157553" y="379092"/>
                    <a:pt x="157593" y="378817"/>
                  </a:cubicBezTo>
                  <a:cubicBezTo>
                    <a:pt x="154506" y="399700"/>
                    <a:pt x="136892" y="415023"/>
                    <a:pt x="115528" y="415023"/>
                  </a:cubicBezTo>
                  <a:cubicBezTo>
                    <a:pt x="91451" y="415023"/>
                    <a:pt x="71996" y="396297"/>
                    <a:pt x="71996" y="373165"/>
                  </a:cubicBezTo>
                  <a:lnTo>
                    <a:pt x="74300" y="134367"/>
                  </a:lnTo>
                  <a:lnTo>
                    <a:pt x="74507" y="124321"/>
                  </a:lnTo>
                  <a:lnTo>
                    <a:pt x="74715" y="100459"/>
                  </a:lnTo>
                  <a:cubicBezTo>
                    <a:pt x="74788" y="93353"/>
                    <a:pt x="68928" y="87761"/>
                    <a:pt x="61535" y="87694"/>
                  </a:cubicBezTo>
                  <a:cubicBezTo>
                    <a:pt x="54134" y="87620"/>
                    <a:pt x="47999" y="93146"/>
                    <a:pt x="47926" y="100251"/>
                  </a:cubicBezTo>
                  <a:lnTo>
                    <a:pt x="47718" y="124321"/>
                  </a:lnTo>
                  <a:lnTo>
                    <a:pt x="47510" y="134367"/>
                  </a:lnTo>
                  <a:lnTo>
                    <a:pt x="45207" y="372957"/>
                  </a:lnTo>
                  <a:cubicBezTo>
                    <a:pt x="45207" y="410428"/>
                    <a:pt x="76657" y="440767"/>
                    <a:pt x="115528" y="440767"/>
                  </a:cubicBezTo>
                  <a:cubicBezTo>
                    <a:pt x="150494" y="440767"/>
                    <a:pt x="179246" y="415920"/>
                    <a:pt x="184175" y="382581"/>
                  </a:cubicBezTo>
                  <a:cubicBezTo>
                    <a:pt x="184396" y="381101"/>
                    <a:pt x="185354" y="195239"/>
                    <a:pt x="185642" y="134367"/>
                  </a:cubicBezTo>
                  <a:cubicBezTo>
                    <a:pt x="185655" y="131903"/>
                    <a:pt x="185615" y="128500"/>
                    <a:pt x="185642" y="124321"/>
                  </a:cubicBezTo>
                  <a:cubicBezTo>
                    <a:pt x="185702" y="112996"/>
                    <a:pt x="185849" y="98122"/>
                    <a:pt x="185849" y="97110"/>
                  </a:cubicBezTo>
                  <a:cubicBezTo>
                    <a:pt x="185849" y="43760"/>
                    <a:pt x="144540" y="0"/>
                    <a:pt x="92925"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3" name="Google Shape;1743;p44"/>
            <p:cNvSpPr/>
            <p:nvPr/>
          </p:nvSpPr>
          <p:spPr>
            <a:xfrm>
              <a:off x="2740937" y="3235649"/>
              <a:ext cx="1146484" cy="1708432"/>
            </a:xfrm>
            <a:custGeom>
              <a:rect b="b" l="l" r="r" t="t"/>
              <a:pathLst>
                <a:path extrusionOk="0" h="1708432" w="1146484">
                  <a:moveTo>
                    <a:pt x="0" y="0"/>
                  </a:moveTo>
                  <a:lnTo>
                    <a:pt x="0" y="1708432"/>
                  </a:lnTo>
                  <a:lnTo>
                    <a:pt x="1146485" y="1708432"/>
                  </a:lnTo>
                  <a:lnTo>
                    <a:pt x="1146485" y="0"/>
                  </a:lnTo>
                  <a:lnTo>
                    <a:pt x="998730" y="0"/>
                  </a:lnTo>
                  <a:cubicBezTo>
                    <a:pt x="998730" y="234980"/>
                    <a:pt x="808219" y="425276"/>
                    <a:pt x="573246" y="425276"/>
                  </a:cubicBezTo>
                  <a:cubicBezTo>
                    <a:pt x="338266" y="425276"/>
                    <a:pt x="147755" y="234980"/>
                    <a:pt x="147755" y="0"/>
                  </a:cubicBezTo>
                  <a:lnTo>
                    <a:pt x="0"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44" name="Google Shape;1744;p44"/>
            <p:cNvGrpSpPr/>
            <p:nvPr/>
          </p:nvGrpSpPr>
          <p:grpSpPr>
            <a:xfrm>
              <a:off x="2962991" y="3800316"/>
              <a:ext cx="695886" cy="711791"/>
              <a:chOff x="2962991" y="3800316"/>
              <a:chExt cx="695886" cy="711791"/>
            </a:xfrm>
          </p:grpSpPr>
          <p:sp>
            <p:nvSpPr>
              <p:cNvPr id="1745" name="Google Shape;1745;p44"/>
              <p:cNvSpPr/>
              <p:nvPr/>
            </p:nvSpPr>
            <p:spPr>
              <a:xfrm>
                <a:off x="2962991" y="3800316"/>
                <a:ext cx="695886" cy="15484"/>
              </a:xfrm>
              <a:custGeom>
                <a:rect b="b" l="l" r="r" t="t"/>
                <a:pathLst>
                  <a:path extrusionOk="0" h="15484" w="695886">
                    <a:moveTo>
                      <a:pt x="688144" y="0"/>
                    </a:moveTo>
                    <a:lnTo>
                      <a:pt x="7534" y="208"/>
                    </a:lnTo>
                    <a:cubicBezTo>
                      <a:pt x="3302" y="208"/>
                      <a:pt x="0" y="3717"/>
                      <a:pt x="0" y="7950"/>
                    </a:cubicBezTo>
                    <a:cubicBezTo>
                      <a:pt x="0" y="12183"/>
                      <a:pt x="3302" y="15484"/>
                      <a:pt x="7534" y="15484"/>
                    </a:cubicBezTo>
                    <a:lnTo>
                      <a:pt x="688144" y="15484"/>
                    </a:lnTo>
                    <a:cubicBezTo>
                      <a:pt x="692377" y="15484"/>
                      <a:pt x="695886" y="11975"/>
                      <a:pt x="695886" y="7742"/>
                    </a:cubicBezTo>
                    <a:cubicBezTo>
                      <a:pt x="695886" y="3509"/>
                      <a:pt x="692377" y="0"/>
                      <a:pt x="688144"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6" name="Google Shape;1746;p44"/>
              <p:cNvSpPr/>
              <p:nvPr/>
            </p:nvSpPr>
            <p:spPr>
              <a:xfrm>
                <a:off x="2962991" y="3939700"/>
                <a:ext cx="695886" cy="15276"/>
              </a:xfrm>
              <a:custGeom>
                <a:rect b="b" l="l" r="r" t="t"/>
                <a:pathLst>
                  <a:path extrusionOk="0" h="15276" w="695886">
                    <a:moveTo>
                      <a:pt x="7534" y="0"/>
                    </a:moveTo>
                    <a:cubicBezTo>
                      <a:pt x="3302" y="0"/>
                      <a:pt x="0" y="3516"/>
                      <a:pt x="0" y="7742"/>
                    </a:cubicBezTo>
                    <a:cubicBezTo>
                      <a:pt x="0" y="11975"/>
                      <a:pt x="3302" y="15277"/>
                      <a:pt x="7534" y="15277"/>
                    </a:cubicBezTo>
                    <a:lnTo>
                      <a:pt x="688144" y="15277"/>
                    </a:lnTo>
                    <a:cubicBezTo>
                      <a:pt x="692377" y="15277"/>
                      <a:pt x="695886" y="11767"/>
                      <a:pt x="695886" y="7534"/>
                    </a:cubicBezTo>
                    <a:cubicBezTo>
                      <a:pt x="695886" y="3302"/>
                      <a:pt x="692377" y="0"/>
                      <a:pt x="688144" y="0"/>
                    </a:cubicBezTo>
                    <a:lnTo>
                      <a:pt x="7534"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7" name="Google Shape;1747;p44"/>
              <p:cNvSpPr/>
              <p:nvPr/>
            </p:nvSpPr>
            <p:spPr>
              <a:xfrm>
                <a:off x="2962991" y="4078875"/>
                <a:ext cx="695886" cy="15490"/>
              </a:xfrm>
              <a:custGeom>
                <a:rect b="b" l="l" r="r" t="t"/>
                <a:pathLst>
                  <a:path extrusionOk="0" h="15490" w="695886">
                    <a:moveTo>
                      <a:pt x="688144" y="0"/>
                    </a:moveTo>
                    <a:lnTo>
                      <a:pt x="7534" y="214"/>
                    </a:lnTo>
                    <a:cubicBezTo>
                      <a:pt x="3302" y="214"/>
                      <a:pt x="0" y="3516"/>
                      <a:pt x="0" y="7749"/>
                    </a:cubicBezTo>
                    <a:cubicBezTo>
                      <a:pt x="0" y="11974"/>
                      <a:pt x="3302" y="15491"/>
                      <a:pt x="7534" y="15491"/>
                    </a:cubicBezTo>
                    <a:lnTo>
                      <a:pt x="688144" y="15283"/>
                    </a:lnTo>
                    <a:cubicBezTo>
                      <a:pt x="692377" y="15283"/>
                      <a:pt x="695886" y="11974"/>
                      <a:pt x="695886" y="7749"/>
                    </a:cubicBezTo>
                    <a:cubicBezTo>
                      <a:pt x="695886" y="3516"/>
                      <a:pt x="692377" y="0"/>
                      <a:pt x="688144"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8" name="Google Shape;1748;p44"/>
              <p:cNvSpPr/>
              <p:nvPr/>
            </p:nvSpPr>
            <p:spPr>
              <a:xfrm>
                <a:off x="2962991" y="4218266"/>
                <a:ext cx="695886" cy="15276"/>
              </a:xfrm>
              <a:custGeom>
                <a:rect b="b" l="l" r="r" t="t"/>
                <a:pathLst>
                  <a:path extrusionOk="0" h="15276" w="695886">
                    <a:moveTo>
                      <a:pt x="7534" y="0"/>
                    </a:moveTo>
                    <a:cubicBezTo>
                      <a:pt x="3302" y="0"/>
                      <a:pt x="0" y="3509"/>
                      <a:pt x="0" y="7742"/>
                    </a:cubicBezTo>
                    <a:cubicBezTo>
                      <a:pt x="0" y="11975"/>
                      <a:pt x="3302" y="15277"/>
                      <a:pt x="7534" y="15277"/>
                    </a:cubicBezTo>
                    <a:lnTo>
                      <a:pt x="688144" y="15277"/>
                    </a:lnTo>
                    <a:cubicBezTo>
                      <a:pt x="692377" y="15277"/>
                      <a:pt x="695886" y="11767"/>
                      <a:pt x="695886" y="7534"/>
                    </a:cubicBezTo>
                    <a:cubicBezTo>
                      <a:pt x="695886" y="3302"/>
                      <a:pt x="692377" y="0"/>
                      <a:pt x="688144" y="0"/>
                    </a:cubicBezTo>
                    <a:lnTo>
                      <a:pt x="7534"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9" name="Google Shape;1749;p44"/>
              <p:cNvSpPr/>
              <p:nvPr/>
            </p:nvSpPr>
            <p:spPr>
              <a:xfrm>
                <a:off x="2962991" y="4357441"/>
                <a:ext cx="695886" cy="15490"/>
              </a:xfrm>
              <a:custGeom>
                <a:rect b="b" l="l" r="r" t="t"/>
                <a:pathLst>
                  <a:path extrusionOk="0" h="15490" w="695886">
                    <a:moveTo>
                      <a:pt x="7534" y="0"/>
                    </a:moveTo>
                    <a:cubicBezTo>
                      <a:pt x="3302" y="0"/>
                      <a:pt x="0" y="3516"/>
                      <a:pt x="0" y="7742"/>
                    </a:cubicBezTo>
                    <a:cubicBezTo>
                      <a:pt x="0" y="11975"/>
                      <a:pt x="3302" y="15491"/>
                      <a:pt x="7534" y="15491"/>
                    </a:cubicBezTo>
                    <a:lnTo>
                      <a:pt x="688144" y="15277"/>
                    </a:lnTo>
                    <a:cubicBezTo>
                      <a:pt x="692377" y="15277"/>
                      <a:pt x="695886" y="11975"/>
                      <a:pt x="695886" y="7742"/>
                    </a:cubicBezTo>
                    <a:cubicBezTo>
                      <a:pt x="695886" y="3516"/>
                      <a:pt x="692377" y="0"/>
                      <a:pt x="688144" y="0"/>
                    </a:cubicBezTo>
                    <a:lnTo>
                      <a:pt x="7534"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0" name="Google Shape;1750;p44"/>
              <p:cNvSpPr/>
              <p:nvPr/>
            </p:nvSpPr>
            <p:spPr>
              <a:xfrm>
                <a:off x="2962991" y="4496617"/>
                <a:ext cx="695886" cy="15490"/>
              </a:xfrm>
              <a:custGeom>
                <a:rect b="b" l="l" r="r" t="t"/>
                <a:pathLst>
                  <a:path extrusionOk="0" h="15490" w="695886">
                    <a:moveTo>
                      <a:pt x="688144" y="0"/>
                    </a:moveTo>
                    <a:lnTo>
                      <a:pt x="7534" y="214"/>
                    </a:lnTo>
                    <a:cubicBezTo>
                      <a:pt x="3302" y="214"/>
                      <a:pt x="0" y="3516"/>
                      <a:pt x="0" y="7749"/>
                    </a:cubicBezTo>
                    <a:cubicBezTo>
                      <a:pt x="0" y="11974"/>
                      <a:pt x="3302" y="15491"/>
                      <a:pt x="7534" y="15491"/>
                    </a:cubicBezTo>
                    <a:lnTo>
                      <a:pt x="688144" y="15491"/>
                    </a:lnTo>
                    <a:cubicBezTo>
                      <a:pt x="692377" y="15491"/>
                      <a:pt x="695886" y="11974"/>
                      <a:pt x="695886" y="7749"/>
                    </a:cubicBezTo>
                    <a:cubicBezTo>
                      <a:pt x="695886" y="3516"/>
                      <a:pt x="692377" y="0"/>
                      <a:pt x="688144"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751" name="Google Shape;1751;p44"/>
          <p:cNvGrpSpPr/>
          <p:nvPr/>
        </p:nvGrpSpPr>
        <p:grpSpPr>
          <a:xfrm rot="1008573">
            <a:off x="-82330" y="5007119"/>
            <a:ext cx="3849776" cy="1496226"/>
            <a:chOff x="190402" y="5239046"/>
            <a:chExt cx="3849661" cy="1496182"/>
          </a:xfrm>
        </p:grpSpPr>
        <p:sp>
          <p:nvSpPr>
            <p:cNvPr id="1752" name="Google Shape;1752;p44"/>
            <p:cNvSpPr/>
            <p:nvPr/>
          </p:nvSpPr>
          <p:spPr>
            <a:xfrm>
              <a:off x="496295" y="5598191"/>
              <a:ext cx="3543767" cy="1137037"/>
            </a:xfrm>
            <a:custGeom>
              <a:rect b="b" l="l" r="r" t="t"/>
              <a:pathLst>
                <a:path extrusionOk="0" h="879719" w="2741793">
                  <a:moveTo>
                    <a:pt x="0" y="0"/>
                  </a:moveTo>
                  <a:lnTo>
                    <a:pt x="2741794" y="0"/>
                  </a:lnTo>
                  <a:lnTo>
                    <a:pt x="2741794" y="879719"/>
                  </a:lnTo>
                  <a:lnTo>
                    <a:pt x="0" y="879719"/>
                  </a:lnTo>
                  <a:lnTo>
                    <a:pt x="0" y="0"/>
                  </a:lnTo>
                  <a:close/>
                </a:path>
              </a:pathLst>
            </a:custGeom>
            <a:solidFill>
              <a:schemeClr val="accent2"/>
            </a:solidFill>
            <a:ln>
              <a:noFill/>
            </a:ln>
            <a:effectLst>
              <a:outerShdw blurRad="57150" rotWithShape="0" algn="bl" dir="5400000" dist="19050">
                <a:srgbClr val="000000">
                  <a:alpha val="27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753" name="Google Shape;1753;p44"/>
            <p:cNvGrpSpPr/>
            <p:nvPr/>
          </p:nvGrpSpPr>
          <p:grpSpPr>
            <a:xfrm>
              <a:off x="493499" y="5719547"/>
              <a:ext cx="3546167" cy="879779"/>
              <a:chOff x="2556976" y="5415455"/>
              <a:chExt cx="2744499" cy="680891"/>
            </a:xfrm>
          </p:grpSpPr>
          <p:sp>
            <p:nvSpPr>
              <p:cNvPr id="1754" name="Google Shape;1754;p44"/>
              <p:cNvSpPr/>
              <p:nvPr/>
            </p:nvSpPr>
            <p:spPr>
              <a:xfrm>
                <a:off x="2556976" y="5415455"/>
                <a:ext cx="2744499" cy="6965"/>
              </a:xfrm>
              <a:custGeom>
                <a:rect b="b" l="l" r="r" t="t"/>
                <a:pathLst>
                  <a:path extrusionOk="0" h="6965" w="2744499">
                    <a:moveTo>
                      <a:pt x="0" y="0"/>
                    </a:moveTo>
                    <a:lnTo>
                      <a:pt x="0" y="6409"/>
                    </a:lnTo>
                    <a:lnTo>
                      <a:pt x="2744500" y="6965"/>
                    </a:lnTo>
                    <a:lnTo>
                      <a:pt x="2744500" y="562"/>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5" name="Google Shape;1755;p44"/>
              <p:cNvSpPr/>
              <p:nvPr/>
            </p:nvSpPr>
            <p:spPr>
              <a:xfrm>
                <a:off x="2556976" y="5550298"/>
                <a:ext cx="2744499" cy="6965"/>
              </a:xfrm>
              <a:custGeom>
                <a:rect b="b" l="l" r="r" t="t"/>
                <a:pathLst>
                  <a:path extrusionOk="0" h="6965" w="2744499">
                    <a:moveTo>
                      <a:pt x="0" y="0"/>
                    </a:moveTo>
                    <a:lnTo>
                      <a:pt x="0" y="6409"/>
                    </a:lnTo>
                    <a:lnTo>
                      <a:pt x="2744500" y="6965"/>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6" name="Google Shape;1756;p44"/>
              <p:cNvSpPr/>
              <p:nvPr/>
            </p:nvSpPr>
            <p:spPr>
              <a:xfrm>
                <a:off x="2556976" y="5685000"/>
                <a:ext cx="2744499" cy="6965"/>
              </a:xfrm>
              <a:custGeom>
                <a:rect b="b" l="l" r="r" t="t"/>
                <a:pathLst>
                  <a:path extrusionOk="0" h="6965" w="2744499">
                    <a:moveTo>
                      <a:pt x="0" y="0"/>
                    </a:moveTo>
                    <a:lnTo>
                      <a:pt x="0" y="6409"/>
                    </a:lnTo>
                    <a:lnTo>
                      <a:pt x="2744500" y="6965"/>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7" name="Google Shape;1757;p44"/>
              <p:cNvSpPr/>
              <p:nvPr/>
            </p:nvSpPr>
            <p:spPr>
              <a:xfrm>
                <a:off x="2556976" y="5819843"/>
                <a:ext cx="2744499" cy="6958"/>
              </a:xfrm>
              <a:custGeom>
                <a:rect b="b" l="l" r="r" t="t"/>
                <a:pathLst>
                  <a:path extrusionOk="0" h="6958" w="2744499">
                    <a:moveTo>
                      <a:pt x="0" y="0"/>
                    </a:moveTo>
                    <a:lnTo>
                      <a:pt x="0" y="6403"/>
                    </a:lnTo>
                    <a:lnTo>
                      <a:pt x="2744500" y="6958"/>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8" name="Google Shape;1758;p44"/>
              <p:cNvSpPr/>
              <p:nvPr/>
            </p:nvSpPr>
            <p:spPr>
              <a:xfrm>
                <a:off x="2556976" y="5954538"/>
                <a:ext cx="2744499" cy="6965"/>
              </a:xfrm>
              <a:custGeom>
                <a:rect b="b" l="l" r="r" t="t"/>
                <a:pathLst>
                  <a:path extrusionOk="0" h="6965" w="2744499">
                    <a:moveTo>
                      <a:pt x="0" y="0"/>
                    </a:moveTo>
                    <a:lnTo>
                      <a:pt x="0" y="6409"/>
                    </a:lnTo>
                    <a:lnTo>
                      <a:pt x="2744500" y="6965"/>
                    </a:lnTo>
                    <a:lnTo>
                      <a:pt x="2744500" y="56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59" name="Google Shape;1759;p44"/>
              <p:cNvSpPr/>
              <p:nvPr/>
            </p:nvSpPr>
            <p:spPr>
              <a:xfrm>
                <a:off x="2556976" y="6089381"/>
                <a:ext cx="2744499" cy="6965"/>
              </a:xfrm>
              <a:custGeom>
                <a:rect b="b" l="l" r="r" t="t"/>
                <a:pathLst>
                  <a:path extrusionOk="0" h="6965" w="2744499">
                    <a:moveTo>
                      <a:pt x="0" y="0"/>
                    </a:moveTo>
                    <a:lnTo>
                      <a:pt x="0" y="6409"/>
                    </a:lnTo>
                    <a:lnTo>
                      <a:pt x="2744500" y="6965"/>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60" name="Google Shape;1760;p44"/>
            <p:cNvGrpSpPr/>
            <p:nvPr/>
          </p:nvGrpSpPr>
          <p:grpSpPr>
            <a:xfrm>
              <a:off x="626963" y="5597230"/>
              <a:ext cx="3346695" cy="1134245"/>
              <a:chOff x="2660268" y="5320789"/>
              <a:chExt cx="2590121" cy="877831"/>
            </a:xfrm>
          </p:grpSpPr>
          <p:grpSp>
            <p:nvGrpSpPr>
              <p:cNvPr id="1761" name="Google Shape;1761;p44"/>
              <p:cNvGrpSpPr/>
              <p:nvPr/>
            </p:nvGrpSpPr>
            <p:grpSpPr>
              <a:xfrm>
                <a:off x="2660268" y="5320789"/>
                <a:ext cx="689906" cy="877831"/>
                <a:chOff x="2660268" y="5320789"/>
                <a:chExt cx="689906" cy="877831"/>
              </a:xfrm>
            </p:grpSpPr>
            <p:sp>
              <p:nvSpPr>
                <p:cNvPr id="1762" name="Google Shape;1762;p44"/>
                <p:cNvSpPr/>
                <p:nvPr/>
              </p:nvSpPr>
              <p:spPr>
                <a:xfrm>
                  <a:off x="3334181" y="5323134"/>
                  <a:ext cx="15993" cy="875486"/>
                </a:xfrm>
                <a:custGeom>
                  <a:rect b="b" l="l" r="r" t="t"/>
                  <a:pathLst>
                    <a:path extrusionOk="0" h="875486" w="15993">
                      <a:moveTo>
                        <a:pt x="15993" y="20"/>
                      </a:moveTo>
                      <a:lnTo>
                        <a:pt x="9591"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3" name="Google Shape;1763;p44"/>
                <p:cNvSpPr/>
                <p:nvPr/>
              </p:nvSpPr>
              <p:spPr>
                <a:xfrm>
                  <a:off x="3199344" y="5322665"/>
                  <a:ext cx="15993" cy="875486"/>
                </a:xfrm>
                <a:custGeom>
                  <a:rect b="b" l="l" r="r" t="t"/>
                  <a:pathLst>
                    <a:path extrusionOk="0" h="875486" w="15993">
                      <a:moveTo>
                        <a:pt x="15993" y="20"/>
                      </a:moveTo>
                      <a:lnTo>
                        <a:pt x="9584" y="0"/>
                      </a:lnTo>
                      <a:lnTo>
                        <a:pt x="0" y="875466"/>
                      </a:lnTo>
                      <a:lnTo>
                        <a:pt x="6403"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4" name="Google Shape;1764;p44"/>
                <p:cNvSpPr/>
                <p:nvPr/>
              </p:nvSpPr>
              <p:spPr>
                <a:xfrm>
                  <a:off x="3064642" y="5322196"/>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5" name="Google Shape;1765;p44"/>
                <p:cNvSpPr/>
                <p:nvPr/>
              </p:nvSpPr>
              <p:spPr>
                <a:xfrm>
                  <a:off x="2929806" y="5321727"/>
                  <a:ext cx="15993" cy="875486"/>
                </a:xfrm>
                <a:custGeom>
                  <a:rect b="b" l="l" r="r" t="t"/>
                  <a:pathLst>
                    <a:path extrusionOk="0" h="875486" w="15993">
                      <a:moveTo>
                        <a:pt x="15993" y="20"/>
                      </a:moveTo>
                      <a:lnTo>
                        <a:pt x="9591" y="0"/>
                      </a:lnTo>
                      <a:lnTo>
                        <a:pt x="0" y="875466"/>
                      </a:lnTo>
                      <a:lnTo>
                        <a:pt x="6409" y="875487"/>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6" name="Google Shape;1766;p44"/>
                <p:cNvSpPr/>
                <p:nvPr/>
              </p:nvSpPr>
              <p:spPr>
                <a:xfrm>
                  <a:off x="2795111" y="5321258"/>
                  <a:ext cx="15993" cy="875493"/>
                </a:xfrm>
                <a:custGeom>
                  <a:rect b="b" l="l" r="r" t="t"/>
                  <a:pathLst>
                    <a:path extrusionOk="0" h="875493" w="15993">
                      <a:moveTo>
                        <a:pt x="15993" y="20"/>
                      </a:moveTo>
                      <a:lnTo>
                        <a:pt x="9584" y="0"/>
                      </a:lnTo>
                      <a:lnTo>
                        <a:pt x="0" y="875467"/>
                      </a:lnTo>
                      <a:lnTo>
                        <a:pt x="6403"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67" name="Google Shape;1767;p44"/>
                <p:cNvSpPr/>
                <p:nvPr/>
              </p:nvSpPr>
              <p:spPr>
                <a:xfrm>
                  <a:off x="2660268" y="5320789"/>
                  <a:ext cx="15999" cy="875493"/>
                </a:xfrm>
                <a:custGeom>
                  <a:rect b="b" l="l" r="r" t="t"/>
                  <a:pathLst>
                    <a:path extrusionOk="0" h="875493" w="15999">
                      <a:moveTo>
                        <a:pt x="16000" y="27"/>
                      </a:moveTo>
                      <a:lnTo>
                        <a:pt x="9591" y="0"/>
                      </a:lnTo>
                      <a:lnTo>
                        <a:pt x="0" y="875473"/>
                      </a:lnTo>
                      <a:lnTo>
                        <a:pt x="6409" y="875493"/>
                      </a:lnTo>
                      <a:lnTo>
                        <a:pt x="16000"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68" name="Google Shape;1768;p44"/>
              <p:cNvGrpSpPr/>
              <p:nvPr/>
            </p:nvGrpSpPr>
            <p:grpSpPr>
              <a:xfrm>
                <a:off x="3473363" y="5320789"/>
                <a:ext cx="689906" cy="877831"/>
                <a:chOff x="3473363" y="5320789"/>
                <a:chExt cx="689906" cy="877831"/>
              </a:xfrm>
            </p:grpSpPr>
            <p:sp>
              <p:nvSpPr>
                <p:cNvPr id="1769" name="Google Shape;1769;p44"/>
                <p:cNvSpPr/>
                <p:nvPr/>
              </p:nvSpPr>
              <p:spPr>
                <a:xfrm>
                  <a:off x="4147276" y="5323134"/>
                  <a:ext cx="15993" cy="875486"/>
                </a:xfrm>
                <a:custGeom>
                  <a:rect b="b" l="l" r="r" t="t"/>
                  <a:pathLst>
                    <a:path extrusionOk="0" h="875486" w="15993">
                      <a:moveTo>
                        <a:pt x="15993" y="20"/>
                      </a:moveTo>
                      <a:lnTo>
                        <a:pt x="9591"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0" name="Google Shape;1770;p44"/>
                <p:cNvSpPr/>
                <p:nvPr/>
              </p:nvSpPr>
              <p:spPr>
                <a:xfrm>
                  <a:off x="4012440" y="5322665"/>
                  <a:ext cx="15993" cy="875486"/>
                </a:xfrm>
                <a:custGeom>
                  <a:rect b="b" l="l" r="r" t="t"/>
                  <a:pathLst>
                    <a:path extrusionOk="0" h="875486" w="15993">
                      <a:moveTo>
                        <a:pt x="15993" y="20"/>
                      </a:moveTo>
                      <a:lnTo>
                        <a:pt x="9584"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1" name="Google Shape;1771;p44"/>
                <p:cNvSpPr/>
                <p:nvPr/>
              </p:nvSpPr>
              <p:spPr>
                <a:xfrm>
                  <a:off x="3877737" y="5322196"/>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2" name="Google Shape;1772;p44"/>
                <p:cNvSpPr/>
                <p:nvPr/>
              </p:nvSpPr>
              <p:spPr>
                <a:xfrm>
                  <a:off x="3742901" y="5321727"/>
                  <a:ext cx="15993" cy="875486"/>
                </a:xfrm>
                <a:custGeom>
                  <a:rect b="b" l="l" r="r" t="t"/>
                  <a:pathLst>
                    <a:path extrusionOk="0" h="875486" w="15993">
                      <a:moveTo>
                        <a:pt x="15993" y="20"/>
                      </a:moveTo>
                      <a:lnTo>
                        <a:pt x="9590" y="0"/>
                      </a:lnTo>
                      <a:lnTo>
                        <a:pt x="0" y="875466"/>
                      </a:lnTo>
                      <a:lnTo>
                        <a:pt x="6409" y="875487"/>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3" name="Google Shape;1773;p44"/>
                <p:cNvSpPr/>
                <p:nvPr/>
              </p:nvSpPr>
              <p:spPr>
                <a:xfrm>
                  <a:off x="3608206" y="5321258"/>
                  <a:ext cx="15993" cy="875493"/>
                </a:xfrm>
                <a:custGeom>
                  <a:rect b="b" l="l" r="r" t="t"/>
                  <a:pathLst>
                    <a:path extrusionOk="0" h="875493" w="15993">
                      <a:moveTo>
                        <a:pt x="15993" y="20"/>
                      </a:moveTo>
                      <a:lnTo>
                        <a:pt x="9584" y="0"/>
                      </a:lnTo>
                      <a:lnTo>
                        <a:pt x="0" y="875467"/>
                      </a:lnTo>
                      <a:lnTo>
                        <a:pt x="6403"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4" name="Google Shape;1774;p44"/>
                <p:cNvSpPr/>
                <p:nvPr/>
              </p:nvSpPr>
              <p:spPr>
                <a:xfrm>
                  <a:off x="3473363" y="5320789"/>
                  <a:ext cx="15999" cy="875493"/>
                </a:xfrm>
                <a:custGeom>
                  <a:rect b="b" l="l" r="r" t="t"/>
                  <a:pathLst>
                    <a:path extrusionOk="0" h="875493" w="15999">
                      <a:moveTo>
                        <a:pt x="16000" y="27"/>
                      </a:moveTo>
                      <a:lnTo>
                        <a:pt x="9591" y="0"/>
                      </a:lnTo>
                      <a:lnTo>
                        <a:pt x="0" y="875473"/>
                      </a:lnTo>
                      <a:lnTo>
                        <a:pt x="6409" y="875493"/>
                      </a:lnTo>
                      <a:lnTo>
                        <a:pt x="16000"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775" name="Google Shape;1775;p44"/>
              <p:cNvGrpSpPr/>
              <p:nvPr/>
            </p:nvGrpSpPr>
            <p:grpSpPr>
              <a:xfrm>
                <a:off x="4286458" y="5320789"/>
                <a:ext cx="689906" cy="877831"/>
                <a:chOff x="4286458" y="5320789"/>
                <a:chExt cx="689906" cy="877831"/>
              </a:xfrm>
            </p:grpSpPr>
            <p:sp>
              <p:nvSpPr>
                <p:cNvPr id="1776" name="Google Shape;1776;p44"/>
                <p:cNvSpPr/>
                <p:nvPr/>
              </p:nvSpPr>
              <p:spPr>
                <a:xfrm>
                  <a:off x="4960371" y="5323134"/>
                  <a:ext cx="15993" cy="875486"/>
                </a:xfrm>
                <a:custGeom>
                  <a:rect b="b" l="l" r="r" t="t"/>
                  <a:pathLst>
                    <a:path extrusionOk="0" h="875486" w="15993">
                      <a:moveTo>
                        <a:pt x="15993" y="20"/>
                      </a:moveTo>
                      <a:lnTo>
                        <a:pt x="9591"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7" name="Google Shape;1777;p44"/>
                <p:cNvSpPr/>
                <p:nvPr/>
              </p:nvSpPr>
              <p:spPr>
                <a:xfrm>
                  <a:off x="4825534" y="5322665"/>
                  <a:ext cx="15993" cy="875486"/>
                </a:xfrm>
                <a:custGeom>
                  <a:rect b="b" l="l" r="r" t="t"/>
                  <a:pathLst>
                    <a:path extrusionOk="0" h="875486" w="15993">
                      <a:moveTo>
                        <a:pt x="15993" y="20"/>
                      </a:moveTo>
                      <a:lnTo>
                        <a:pt x="9584"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8" name="Google Shape;1778;p44"/>
                <p:cNvSpPr/>
                <p:nvPr/>
              </p:nvSpPr>
              <p:spPr>
                <a:xfrm>
                  <a:off x="4690832" y="5322196"/>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79" name="Google Shape;1779;p44"/>
                <p:cNvSpPr/>
                <p:nvPr/>
              </p:nvSpPr>
              <p:spPr>
                <a:xfrm>
                  <a:off x="4555996" y="5321727"/>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0" name="Google Shape;1780;p44"/>
                <p:cNvSpPr/>
                <p:nvPr/>
              </p:nvSpPr>
              <p:spPr>
                <a:xfrm>
                  <a:off x="4421301" y="5321258"/>
                  <a:ext cx="15993" cy="875493"/>
                </a:xfrm>
                <a:custGeom>
                  <a:rect b="b" l="l" r="r" t="t"/>
                  <a:pathLst>
                    <a:path extrusionOk="0" h="875493" w="15993">
                      <a:moveTo>
                        <a:pt x="15993" y="20"/>
                      </a:moveTo>
                      <a:lnTo>
                        <a:pt x="9584" y="0"/>
                      </a:lnTo>
                      <a:lnTo>
                        <a:pt x="0" y="875467"/>
                      </a:lnTo>
                      <a:lnTo>
                        <a:pt x="6403"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1" name="Google Shape;1781;p44"/>
                <p:cNvSpPr/>
                <p:nvPr/>
              </p:nvSpPr>
              <p:spPr>
                <a:xfrm>
                  <a:off x="4286458" y="5320789"/>
                  <a:ext cx="15999" cy="875493"/>
                </a:xfrm>
                <a:custGeom>
                  <a:rect b="b" l="l" r="r" t="t"/>
                  <a:pathLst>
                    <a:path extrusionOk="0" h="875493" w="15999">
                      <a:moveTo>
                        <a:pt x="16000" y="27"/>
                      </a:moveTo>
                      <a:lnTo>
                        <a:pt x="9591" y="0"/>
                      </a:lnTo>
                      <a:lnTo>
                        <a:pt x="0" y="875473"/>
                      </a:lnTo>
                      <a:lnTo>
                        <a:pt x="6409" y="875493"/>
                      </a:lnTo>
                      <a:lnTo>
                        <a:pt x="16000"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82" name="Google Shape;1782;p44"/>
              <p:cNvSpPr/>
              <p:nvPr/>
            </p:nvSpPr>
            <p:spPr>
              <a:xfrm>
                <a:off x="5234396" y="5321258"/>
                <a:ext cx="15993" cy="875493"/>
              </a:xfrm>
              <a:custGeom>
                <a:rect b="b" l="l" r="r" t="t"/>
                <a:pathLst>
                  <a:path extrusionOk="0" h="875493" w="15993">
                    <a:moveTo>
                      <a:pt x="15993" y="20"/>
                    </a:moveTo>
                    <a:lnTo>
                      <a:pt x="9584" y="0"/>
                    </a:lnTo>
                    <a:lnTo>
                      <a:pt x="0" y="875467"/>
                    </a:lnTo>
                    <a:lnTo>
                      <a:pt x="6409"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83" name="Google Shape;1783;p44"/>
              <p:cNvSpPr/>
              <p:nvPr/>
            </p:nvSpPr>
            <p:spPr>
              <a:xfrm>
                <a:off x="5099560" y="5320789"/>
                <a:ext cx="15993" cy="875493"/>
              </a:xfrm>
              <a:custGeom>
                <a:rect b="b" l="l" r="r" t="t"/>
                <a:pathLst>
                  <a:path extrusionOk="0" h="875493" w="15993">
                    <a:moveTo>
                      <a:pt x="15993" y="27"/>
                    </a:moveTo>
                    <a:lnTo>
                      <a:pt x="9584" y="0"/>
                    </a:lnTo>
                    <a:lnTo>
                      <a:pt x="0" y="875473"/>
                    </a:lnTo>
                    <a:lnTo>
                      <a:pt x="6403" y="875493"/>
                    </a:lnTo>
                    <a:lnTo>
                      <a:pt x="15993"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84" name="Google Shape;1784;p44"/>
            <p:cNvSpPr/>
            <p:nvPr/>
          </p:nvSpPr>
          <p:spPr>
            <a:xfrm rot="-5142157">
              <a:off x="161806" y="5336968"/>
              <a:ext cx="1027065" cy="895430"/>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88" name="Shape 1788"/>
        <p:cNvGrpSpPr/>
        <p:nvPr/>
      </p:nvGrpSpPr>
      <p:grpSpPr>
        <a:xfrm>
          <a:off x="0" y="0"/>
          <a:ext cx="0" cy="0"/>
          <a:chOff x="0" y="0"/>
          <a:chExt cx="0" cy="0"/>
        </a:xfrm>
      </p:grpSpPr>
      <p:sp>
        <p:nvSpPr>
          <p:cNvPr id="1789" name="Google Shape;1789;p45"/>
          <p:cNvSpPr txBox="1"/>
          <p:nvPr>
            <p:ph type="title"/>
          </p:nvPr>
        </p:nvSpPr>
        <p:spPr>
          <a:xfrm>
            <a:off x="4627000" y="116500"/>
            <a:ext cx="7124700" cy="763500"/>
          </a:xfrm>
          <a:prstGeom prst="rect">
            <a:avLst/>
          </a:prstGeom>
        </p:spPr>
        <p:txBody>
          <a:bodyPr anchorCtr="0" anchor="t" bIns="121900" lIns="121900" spcFirstLastPara="1" rIns="121900" wrap="square" tIns="121900">
            <a:normAutofit fontScale="90000"/>
          </a:bodyPr>
          <a:lstStyle/>
          <a:p>
            <a:pPr indent="0" lvl="0" marL="0" rtl="0" algn="r">
              <a:spcBef>
                <a:spcPts val="0"/>
              </a:spcBef>
              <a:spcAft>
                <a:spcPts val="0"/>
              </a:spcAft>
              <a:buNone/>
            </a:pPr>
            <a:r>
              <a:rPr lang="en"/>
              <a:t>Today is Monday </a:t>
            </a:r>
            <a:r>
              <a:rPr lang="en">
                <a:solidFill>
                  <a:schemeClr val="lt2"/>
                </a:solidFill>
                <a:highlight>
                  <a:schemeClr val="accent1"/>
                </a:highlight>
              </a:rPr>
              <a:t>March 4th.</a:t>
            </a:r>
            <a:endParaRPr>
              <a:solidFill>
                <a:schemeClr val="lt2"/>
              </a:solidFill>
              <a:highlight>
                <a:schemeClr val="accent1"/>
              </a:highlight>
            </a:endParaRPr>
          </a:p>
        </p:txBody>
      </p:sp>
      <p:sp>
        <p:nvSpPr>
          <p:cNvPr id="1790" name="Google Shape;1790;p45"/>
          <p:cNvSpPr txBox="1"/>
          <p:nvPr>
            <p:ph idx="1" type="body"/>
          </p:nvPr>
        </p:nvSpPr>
        <p:spPr>
          <a:xfrm>
            <a:off x="860477" y="1269564"/>
            <a:ext cx="3393900" cy="51801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Aenean massa.</a:t>
            </a:r>
            <a:endParaRPr/>
          </a:p>
        </p:txBody>
      </p:sp>
      <p:sp>
        <p:nvSpPr>
          <p:cNvPr id="1791" name="Google Shape;1791;p45"/>
          <p:cNvSpPr txBox="1"/>
          <p:nvPr>
            <p:ph idx="2" type="subTitle"/>
          </p:nvPr>
        </p:nvSpPr>
        <p:spPr>
          <a:xfrm>
            <a:off x="850800" y="461800"/>
            <a:ext cx="3315600" cy="573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AGENDA</a:t>
            </a:r>
            <a:endParaRPr/>
          </a:p>
        </p:txBody>
      </p:sp>
      <p:sp>
        <p:nvSpPr>
          <p:cNvPr id="1792" name="Google Shape;1792;p45"/>
          <p:cNvSpPr txBox="1"/>
          <p:nvPr>
            <p:ph idx="5" type="body"/>
          </p:nvPr>
        </p:nvSpPr>
        <p:spPr>
          <a:xfrm>
            <a:off x="8456579" y="2185262"/>
            <a:ext cx="3174900" cy="2190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l</a:t>
            </a:r>
            <a:r>
              <a:rPr lang="en"/>
              <a:t>orem ipsum </a:t>
            </a:r>
            <a:r>
              <a:rPr lang="en"/>
              <a:t>consectetuer adipiscing elit. </a:t>
            </a:r>
            <a:endParaRPr/>
          </a:p>
          <a:p>
            <a:pPr indent="0" lvl="0" marL="0" rtl="0" algn="l">
              <a:spcBef>
                <a:spcPts val="0"/>
              </a:spcBef>
              <a:spcAft>
                <a:spcPts val="0"/>
              </a:spcAft>
              <a:buNone/>
            </a:pPr>
            <a:r>
              <a:rPr lang="en"/>
              <a:t>Aenean commodo ligula eget dolor. </a:t>
            </a:r>
            <a:endParaRPr/>
          </a:p>
        </p:txBody>
      </p:sp>
      <p:sp>
        <p:nvSpPr>
          <p:cNvPr id="1793" name="Google Shape;1793;p45"/>
          <p:cNvSpPr txBox="1"/>
          <p:nvPr>
            <p:ph idx="6" type="subTitle"/>
          </p:nvPr>
        </p:nvSpPr>
        <p:spPr>
          <a:xfrm>
            <a:off x="8456579" y="1678278"/>
            <a:ext cx="3174900" cy="586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TITLE</a:t>
            </a:r>
            <a:endParaRPr/>
          </a:p>
        </p:txBody>
      </p:sp>
      <p:sp>
        <p:nvSpPr>
          <p:cNvPr id="1794" name="Google Shape;1794;p45"/>
          <p:cNvSpPr txBox="1"/>
          <p:nvPr>
            <p:ph idx="3" type="body"/>
          </p:nvPr>
        </p:nvSpPr>
        <p:spPr>
          <a:xfrm>
            <a:off x="5049776" y="2218197"/>
            <a:ext cx="2711700" cy="19854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Lorem ipsum dolor sit amet, consectetuer adipiscing elit.</a:t>
            </a:r>
            <a:endParaRPr/>
          </a:p>
        </p:txBody>
      </p:sp>
      <p:sp>
        <p:nvSpPr>
          <p:cNvPr id="1795" name="Google Shape;1795;p45"/>
          <p:cNvSpPr txBox="1"/>
          <p:nvPr>
            <p:ph idx="4" type="subTitle"/>
          </p:nvPr>
        </p:nvSpPr>
        <p:spPr>
          <a:xfrm>
            <a:off x="5049776" y="1618830"/>
            <a:ext cx="2711700" cy="6774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REMINDERS</a:t>
            </a:r>
            <a:endParaRPr/>
          </a:p>
        </p:txBody>
      </p:sp>
      <p:sp>
        <p:nvSpPr>
          <p:cNvPr id="1796" name="Google Shape;1796;p45"/>
          <p:cNvSpPr txBox="1"/>
          <p:nvPr>
            <p:ph idx="7" type="body"/>
          </p:nvPr>
        </p:nvSpPr>
        <p:spPr>
          <a:xfrm>
            <a:off x="5174550" y="5330578"/>
            <a:ext cx="6413400" cy="1194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Lorem ipsum dolor sit amet, lorem ipsum consectetuer adipiscing elit. </a:t>
            </a:r>
            <a:endParaRPr/>
          </a:p>
          <a:p>
            <a:pPr indent="0" lvl="0" marL="0" rtl="0" algn="l">
              <a:spcBef>
                <a:spcPts val="0"/>
              </a:spcBef>
              <a:spcAft>
                <a:spcPts val="0"/>
              </a:spcAft>
              <a:buNone/>
            </a:pPr>
            <a:r>
              <a:rPr lang="en"/>
              <a:t>Aenean commodo ligula eget dolor.</a:t>
            </a:r>
            <a:endParaRPr/>
          </a:p>
        </p:txBody>
      </p:sp>
      <p:sp>
        <p:nvSpPr>
          <p:cNvPr id="1797" name="Google Shape;1797;p45"/>
          <p:cNvSpPr txBox="1"/>
          <p:nvPr>
            <p:ph idx="8" type="subTitle"/>
          </p:nvPr>
        </p:nvSpPr>
        <p:spPr>
          <a:xfrm>
            <a:off x="5174546" y="4823600"/>
            <a:ext cx="6413400" cy="5868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ADD YOUR TITLE</a:t>
            </a:r>
            <a:endParaRPr/>
          </a:p>
        </p:txBody>
      </p:sp>
      <p:grpSp>
        <p:nvGrpSpPr>
          <p:cNvPr id="1798" name="Google Shape;1798;p45"/>
          <p:cNvGrpSpPr/>
          <p:nvPr/>
        </p:nvGrpSpPr>
        <p:grpSpPr>
          <a:xfrm rot="1247286">
            <a:off x="2631768" y="5131471"/>
            <a:ext cx="1486598" cy="1592192"/>
            <a:chOff x="8427652" y="3347032"/>
            <a:chExt cx="1449087" cy="1552017"/>
          </a:xfrm>
        </p:grpSpPr>
        <p:sp>
          <p:nvSpPr>
            <p:cNvPr id="1799" name="Google Shape;1799;p45"/>
            <p:cNvSpPr/>
            <p:nvPr/>
          </p:nvSpPr>
          <p:spPr>
            <a:xfrm>
              <a:off x="8427652" y="3472492"/>
              <a:ext cx="1449087" cy="1426557"/>
            </a:xfrm>
            <a:custGeom>
              <a:rect b="b" l="l" r="r" t="t"/>
              <a:pathLst>
                <a:path extrusionOk="0" h="1426557" w="1449087">
                  <a:moveTo>
                    <a:pt x="0" y="0"/>
                  </a:moveTo>
                  <a:lnTo>
                    <a:pt x="1449087" y="0"/>
                  </a:lnTo>
                  <a:lnTo>
                    <a:pt x="1449087" y="1426558"/>
                  </a:lnTo>
                  <a:lnTo>
                    <a:pt x="0" y="1426558"/>
                  </a:lnTo>
                  <a:lnTo>
                    <a:pt x="0"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00" name="Google Shape;1800;p45"/>
            <p:cNvGrpSpPr/>
            <p:nvPr/>
          </p:nvGrpSpPr>
          <p:grpSpPr>
            <a:xfrm>
              <a:off x="8671165" y="3767466"/>
              <a:ext cx="986440" cy="887655"/>
              <a:chOff x="8671165" y="3767466"/>
              <a:chExt cx="986440" cy="887655"/>
            </a:xfrm>
          </p:grpSpPr>
          <p:sp>
            <p:nvSpPr>
              <p:cNvPr id="1801" name="Google Shape;1801;p45"/>
              <p:cNvSpPr/>
              <p:nvPr/>
            </p:nvSpPr>
            <p:spPr>
              <a:xfrm>
                <a:off x="8671165" y="3912736"/>
                <a:ext cx="986440" cy="16060"/>
              </a:xfrm>
              <a:custGeom>
                <a:rect b="b" l="l" r="r" t="t"/>
                <a:pathLst>
                  <a:path extrusionOk="0" h="16060" w="986440">
                    <a:moveTo>
                      <a:pt x="975457" y="0"/>
                    </a:moveTo>
                    <a:lnTo>
                      <a:pt x="10715" y="214"/>
                    </a:lnTo>
                    <a:cubicBezTo>
                      <a:pt x="4688" y="214"/>
                      <a:pt x="0" y="3858"/>
                      <a:pt x="0" y="8244"/>
                    </a:cubicBezTo>
                    <a:cubicBezTo>
                      <a:pt x="0" y="12631"/>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2" name="Google Shape;1802;p45"/>
              <p:cNvSpPr/>
              <p:nvPr/>
            </p:nvSpPr>
            <p:spPr>
              <a:xfrm>
                <a:off x="8671165" y="3767466"/>
                <a:ext cx="669726" cy="16066"/>
              </a:xfrm>
              <a:custGeom>
                <a:rect b="b" l="l" r="r" t="t"/>
                <a:pathLst>
                  <a:path extrusionOk="0" h="16066" w="669726">
                    <a:moveTo>
                      <a:pt x="662293" y="0"/>
                    </a:moveTo>
                    <a:lnTo>
                      <a:pt x="7300" y="221"/>
                    </a:lnTo>
                    <a:cubicBezTo>
                      <a:pt x="3215" y="221"/>
                      <a:pt x="0" y="3864"/>
                      <a:pt x="0" y="8251"/>
                    </a:cubicBezTo>
                    <a:cubicBezTo>
                      <a:pt x="0" y="12637"/>
                      <a:pt x="3215" y="16067"/>
                      <a:pt x="7300" y="16067"/>
                    </a:cubicBezTo>
                    <a:lnTo>
                      <a:pt x="662293" y="16067"/>
                    </a:lnTo>
                    <a:cubicBezTo>
                      <a:pt x="666378" y="16067"/>
                      <a:pt x="669727" y="12423"/>
                      <a:pt x="669727" y="8036"/>
                    </a:cubicBezTo>
                    <a:cubicBezTo>
                      <a:pt x="669727" y="3643"/>
                      <a:pt x="666378" y="0"/>
                      <a:pt x="662293"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3" name="Google Shape;1803;p45"/>
              <p:cNvSpPr/>
              <p:nvPr/>
            </p:nvSpPr>
            <p:spPr>
              <a:xfrm>
                <a:off x="8671165" y="4058107"/>
                <a:ext cx="986440" cy="15845"/>
              </a:xfrm>
              <a:custGeom>
                <a:rect b="b" l="l" r="r" t="t"/>
                <a:pathLst>
                  <a:path extrusionOk="0" h="15845" w="986440">
                    <a:moveTo>
                      <a:pt x="10715" y="0"/>
                    </a:moveTo>
                    <a:cubicBezTo>
                      <a:pt x="4688" y="0"/>
                      <a:pt x="0" y="3643"/>
                      <a:pt x="0" y="8030"/>
                    </a:cubicBezTo>
                    <a:cubicBezTo>
                      <a:pt x="0" y="12423"/>
                      <a:pt x="4688" y="15846"/>
                      <a:pt x="10715" y="15846"/>
                    </a:cubicBezTo>
                    <a:lnTo>
                      <a:pt x="975457" y="15846"/>
                    </a:lnTo>
                    <a:cubicBezTo>
                      <a:pt x="981485" y="15846"/>
                      <a:pt x="986441" y="12203"/>
                      <a:pt x="986441" y="7816"/>
                    </a:cubicBezTo>
                    <a:cubicBezTo>
                      <a:pt x="986441" y="3429"/>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4" name="Google Shape;1804;p45"/>
              <p:cNvSpPr/>
              <p:nvPr/>
            </p:nvSpPr>
            <p:spPr>
              <a:xfrm>
                <a:off x="8671165" y="4203264"/>
                <a:ext cx="986440" cy="16066"/>
              </a:xfrm>
              <a:custGeom>
                <a:rect b="b" l="l" r="r" t="t"/>
                <a:pathLst>
                  <a:path extrusionOk="0" h="16066" w="986440">
                    <a:moveTo>
                      <a:pt x="975457" y="0"/>
                    </a:moveTo>
                    <a:lnTo>
                      <a:pt x="10715" y="221"/>
                    </a:lnTo>
                    <a:cubicBezTo>
                      <a:pt x="4688" y="221"/>
                      <a:pt x="0" y="3643"/>
                      <a:pt x="0" y="8030"/>
                    </a:cubicBezTo>
                    <a:cubicBezTo>
                      <a:pt x="0" y="12423"/>
                      <a:pt x="4688" y="16067"/>
                      <a:pt x="10715" y="16067"/>
                    </a:cubicBezTo>
                    <a:lnTo>
                      <a:pt x="975457" y="15846"/>
                    </a:lnTo>
                    <a:cubicBezTo>
                      <a:pt x="981485" y="15846"/>
                      <a:pt x="986441" y="12423"/>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5" name="Google Shape;1805;p45"/>
              <p:cNvSpPr/>
              <p:nvPr/>
            </p:nvSpPr>
            <p:spPr>
              <a:xfrm>
                <a:off x="8671165" y="4348641"/>
                <a:ext cx="986440" cy="15845"/>
              </a:xfrm>
              <a:custGeom>
                <a:rect b="b" l="l" r="r" t="t"/>
                <a:pathLst>
                  <a:path extrusionOk="0" h="15845" w="986440">
                    <a:moveTo>
                      <a:pt x="10715" y="0"/>
                    </a:moveTo>
                    <a:cubicBezTo>
                      <a:pt x="4688" y="0"/>
                      <a:pt x="0" y="3643"/>
                      <a:pt x="0" y="8030"/>
                    </a:cubicBezTo>
                    <a:cubicBezTo>
                      <a:pt x="0" y="12417"/>
                      <a:pt x="4688" y="15846"/>
                      <a:pt x="10715" y="15846"/>
                    </a:cubicBezTo>
                    <a:lnTo>
                      <a:pt x="975457" y="15846"/>
                    </a:lnTo>
                    <a:cubicBezTo>
                      <a:pt x="981485" y="15846"/>
                      <a:pt x="986441" y="12203"/>
                      <a:pt x="986441" y="7809"/>
                    </a:cubicBezTo>
                    <a:cubicBezTo>
                      <a:pt x="986441" y="342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6" name="Google Shape;1806;p45"/>
              <p:cNvSpPr/>
              <p:nvPr/>
            </p:nvSpPr>
            <p:spPr>
              <a:xfrm>
                <a:off x="8671165" y="4493798"/>
                <a:ext cx="986440" cy="16060"/>
              </a:xfrm>
              <a:custGeom>
                <a:rect b="b" l="l" r="r" t="t"/>
                <a:pathLst>
                  <a:path extrusionOk="0" h="16060" w="986440">
                    <a:moveTo>
                      <a:pt x="10715" y="0"/>
                    </a:moveTo>
                    <a:cubicBezTo>
                      <a:pt x="4688" y="0"/>
                      <a:pt x="0" y="3643"/>
                      <a:pt x="0" y="8030"/>
                    </a:cubicBezTo>
                    <a:cubicBezTo>
                      <a:pt x="0" y="12417"/>
                      <a:pt x="4688" y="16060"/>
                      <a:pt x="10715" y="16060"/>
                    </a:cubicBezTo>
                    <a:lnTo>
                      <a:pt x="975457" y="15846"/>
                    </a:lnTo>
                    <a:cubicBezTo>
                      <a:pt x="981485" y="15846"/>
                      <a:pt x="986441" y="12417"/>
                      <a:pt x="986441" y="8030"/>
                    </a:cubicBezTo>
                    <a:cubicBezTo>
                      <a:pt x="986441" y="3643"/>
                      <a:pt x="981485" y="0"/>
                      <a:pt x="975457" y="0"/>
                    </a:cubicBezTo>
                    <a:lnTo>
                      <a:pt x="10715"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7" name="Google Shape;1807;p45"/>
              <p:cNvSpPr/>
              <p:nvPr/>
            </p:nvSpPr>
            <p:spPr>
              <a:xfrm>
                <a:off x="8671165" y="4639061"/>
                <a:ext cx="986440" cy="16060"/>
              </a:xfrm>
              <a:custGeom>
                <a:rect b="b" l="l" r="r" t="t"/>
                <a:pathLst>
                  <a:path extrusionOk="0" h="16060" w="986440">
                    <a:moveTo>
                      <a:pt x="975457" y="0"/>
                    </a:moveTo>
                    <a:lnTo>
                      <a:pt x="10715" y="221"/>
                    </a:lnTo>
                    <a:cubicBezTo>
                      <a:pt x="4688" y="221"/>
                      <a:pt x="0" y="3643"/>
                      <a:pt x="0" y="8030"/>
                    </a:cubicBezTo>
                    <a:cubicBezTo>
                      <a:pt x="0" y="12423"/>
                      <a:pt x="4688" y="16060"/>
                      <a:pt x="10715" y="16060"/>
                    </a:cubicBezTo>
                    <a:lnTo>
                      <a:pt x="975457" y="16060"/>
                    </a:lnTo>
                    <a:cubicBezTo>
                      <a:pt x="981485" y="16060"/>
                      <a:pt x="986441" y="12417"/>
                      <a:pt x="986441" y="8030"/>
                    </a:cubicBezTo>
                    <a:cubicBezTo>
                      <a:pt x="986441" y="3643"/>
                      <a:pt x="981485" y="0"/>
                      <a:pt x="975457"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08" name="Google Shape;1808;p45"/>
            <p:cNvSpPr/>
            <p:nvPr/>
          </p:nvSpPr>
          <p:spPr>
            <a:xfrm>
              <a:off x="9407663" y="3347032"/>
              <a:ext cx="185849" cy="440760"/>
            </a:xfrm>
            <a:custGeom>
              <a:rect b="b" l="l" r="r" t="t"/>
              <a:pathLst>
                <a:path extrusionOk="0" h="440760" w="185849">
                  <a:moveTo>
                    <a:pt x="92958" y="0"/>
                  </a:moveTo>
                  <a:cubicBezTo>
                    <a:pt x="41322" y="0"/>
                    <a:pt x="0" y="43760"/>
                    <a:pt x="0" y="97110"/>
                  </a:cubicBezTo>
                  <a:cubicBezTo>
                    <a:pt x="0" y="106547"/>
                    <a:pt x="2277" y="115481"/>
                    <a:pt x="4822" y="124315"/>
                  </a:cubicBezTo>
                  <a:lnTo>
                    <a:pt x="31411" y="124315"/>
                  </a:lnTo>
                  <a:cubicBezTo>
                    <a:pt x="31344" y="123893"/>
                    <a:pt x="31544" y="123491"/>
                    <a:pt x="31411" y="123062"/>
                  </a:cubicBezTo>
                  <a:cubicBezTo>
                    <a:pt x="28463" y="114898"/>
                    <a:pt x="26789" y="106105"/>
                    <a:pt x="26789" y="97110"/>
                  </a:cubicBezTo>
                  <a:cubicBezTo>
                    <a:pt x="26789" y="57443"/>
                    <a:pt x="56726" y="25738"/>
                    <a:pt x="92958" y="25744"/>
                  </a:cubicBezTo>
                  <a:cubicBezTo>
                    <a:pt x="129123" y="25744"/>
                    <a:pt x="159060" y="57443"/>
                    <a:pt x="159060" y="97110"/>
                  </a:cubicBezTo>
                  <a:cubicBezTo>
                    <a:pt x="159060" y="97439"/>
                    <a:pt x="158926" y="112809"/>
                    <a:pt x="158859" y="124315"/>
                  </a:cubicBezTo>
                  <a:cubicBezTo>
                    <a:pt x="158859" y="128568"/>
                    <a:pt x="158859" y="131990"/>
                    <a:pt x="158859" y="134361"/>
                  </a:cubicBezTo>
                  <a:cubicBezTo>
                    <a:pt x="158592" y="192078"/>
                    <a:pt x="157587" y="379092"/>
                    <a:pt x="157587" y="378811"/>
                  </a:cubicBezTo>
                  <a:cubicBezTo>
                    <a:pt x="154506" y="399700"/>
                    <a:pt x="136893" y="415023"/>
                    <a:pt x="115528" y="415023"/>
                  </a:cubicBezTo>
                  <a:cubicBezTo>
                    <a:pt x="91485" y="415023"/>
                    <a:pt x="71996" y="396298"/>
                    <a:pt x="71996" y="373165"/>
                  </a:cubicBezTo>
                  <a:lnTo>
                    <a:pt x="74339" y="134361"/>
                  </a:lnTo>
                  <a:lnTo>
                    <a:pt x="74541" y="124315"/>
                  </a:lnTo>
                  <a:lnTo>
                    <a:pt x="74742" y="100459"/>
                  </a:lnTo>
                  <a:cubicBezTo>
                    <a:pt x="74809" y="93353"/>
                    <a:pt x="68915" y="87761"/>
                    <a:pt x="61548" y="87694"/>
                  </a:cubicBezTo>
                  <a:cubicBezTo>
                    <a:pt x="54181" y="87620"/>
                    <a:pt x="48020" y="93146"/>
                    <a:pt x="47953" y="100251"/>
                  </a:cubicBezTo>
                  <a:lnTo>
                    <a:pt x="47752" y="124315"/>
                  </a:lnTo>
                  <a:lnTo>
                    <a:pt x="47550" y="134361"/>
                  </a:lnTo>
                  <a:lnTo>
                    <a:pt x="45207" y="372951"/>
                  </a:lnTo>
                  <a:cubicBezTo>
                    <a:pt x="45207" y="410422"/>
                    <a:pt x="76684" y="440767"/>
                    <a:pt x="115528" y="440761"/>
                  </a:cubicBezTo>
                  <a:cubicBezTo>
                    <a:pt x="150487" y="440761"/>
                    <a:pt x="179286" y="415914"/>
                    <a:pt x="184175" y="382581"/>
                  </a:cubicBezTo>
                  <a:cubicBezTo>
                    <a:pt x="184443" y="381101"/>
                    <a:pt x="185381" y="195232"/>
                    <a:pt x="185648" y="134361"/>
                  </a:cubicBezTo>
                  <a:cubicBezTo>
                    <a:pt x="185648" y="131896"/>
                    <a:pt x="185648" y="128501"/>
                    <a:pt x="185648" y="124315"/>
                  </a:cubicBezTo>
                  <a:cubicBezTo>
                    <a:pt x="185715" y="112996"/>
                    <a:pt x="185849" y="98115"/>
                    <a:pt x="185849" y="97110"/>
                  </a:cubicBezTo>
                  <a:cubicBezTo>
                    <a:pt x="185849" y="43760"/>
                    <a:pt x="144528" y="0"/>
                    <a:pt x="92958" y="0"/>
                  </a:cubicBezTo>
                  <a:close/>
                </a:path>
              </a:pathLst>
            </a:custGeom>
            <a:solidFill>
              <a:schemeClr val="dk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12" name="Shape 1812"/>
        <p:cNvGrpSpPr/>
        <p:nvPr/>
      </p:nvGrpSpPr>
      <p:grpSpPr>
        <a:xfrm>
          <a:off x="0" y="0"/>
          <a:ext cx="0" cy="0"/>
          <a:chOff x="0" y="0"/>
          <a:chExt cx="0" cy="0"/>
        </a:xfrm>
      </p:grpSpPr>
      <p:sp>
        <p:nvSpPr>
          <p:cNvPr id="1813" name="Google Shape;1813;p46"/>
          <p:cNvSpPr txBox="1"/>
          <p:nvPr>
            <p:ph type="title"/>
          </p:nvPr>
        </p:nvSpPr>
        <p:spPr>
          <a:xfrm>
            <a:off x="2338750" y="1563825"/>
            <a:ext cx="7323300" cy="93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4500"/>
              <a:t>Credits.</a:t>
            </a:r>
            <a:endParaRPr sz="4500"/>
          </a:p>
        </p:txBody>
      </p:sp>
      <p:sp>
        <p:nvSpPr>
          <p:cNvPr id="1814" name="Google Shape;1814;p46"/>
          <p:cNvSpPr txBox="1"/>
          <p:nvPr>
            <p:ph idx="2" type="body"/>
          </p:nvPr>
        </p:nvSpPr>
        <p:spPr>
          <a:xfrm>
            <a:off x="2338750" y="2639475"/>
            <a:ext cx="7323300" cy="2369100"/>
          </a:xfrm>
          <a:prstGeom prst="rect">
            <a:avLst/>
          </a:prstGeom>
        </p:spPr>
        <p:txBody>
          <a:bodyPr anchorCtr="0" anchor="t" bIns="121900" lIns="121900" spcFirstLastPara="1" rIns="121900" wrap="square" tIns="121900">
            <a:noAutofit/>
          </a:bodyPr>
          <a:lstStyle/>
          <a:p>
            <a:pPr indent="0" lvl="0" marL="0" rtl="0" algn="l">
              <a:lnSpc>
                <a:spcPct val="150000"/>
              </a:lnSpc>
              <a:spcBef>
                <a:spcPts val="0"/>
              </a:spcBef>
              <a:spcAft>
                <a:spcPts val="0"/>
              </a:spcAft>
              <a:buSzPts val="605"/>
              <a:buNone/>
            </a:pPr>
            <a:r>
              <a:rPr lang="en" sz="2400"/>
              <a:t>Presentation Template: </a:t>
            </a:r>
            <a:r>
              <a:rPr lang="en" sz="2400" u="sng">
                <a:solidFill>
                  <a:schemeClr val="hlink"/>
                </a:solidFill>
                <a:hlinkClick r:id="rId3"/>
              </a:rPr>
              <a:t>SlidesMania</a:t>
            </a:r>
            <a:endParaRPr sz="2400"/>
          </a:p>
          <a:p>
            <a:pPr indent="0" lvl="0" marL="0" rtl="0" algn="l">
              <a:lnSpc>
                <a:spcPct val="150000"/>
              </a:lnSpc>
              <a:spcBef>
                <a:spcPts val="0"/>
              </a:spcBef>
              <a:spcAft>
                <a:spcPts val="0"/>
              </a:spcAft>
              <a:buSzPts val="605"/>
              <a:buNone/>
            </a:pPr>
            <a:r>
              <a:rPr lang="en" sz="2400"/>
              <a:t>Sample Images: </a:t>
            </a:r>
            <a:r>
              <a:rPr lang="en" sz="2400" u="sng">
                <a:solidFill>
                  <a:schemeClr val="hlink"/>
                </a:solidFill>
                <a:hlinkClick r:id="rId4"/>
              </a:rPr>
              <a:t>Unsplash</a:t>
            </a:r>
            <a:endParaRPr sz="2400"/>
          </a:p>
          <a:p>
            <a:pPr indent="0" lvl="0" marL="0" rtl="0" algn="l">
              <a:lnSpc>
                <a:spcPct val="150000"/>
              </a:lnSpc>
              <a:spcBef>
                <a:spcPts val="0"/>
              </a:spcBef>
              <a:spcAft>
                <a:spcPts val="0"/>
              </a:spcAft>
              <a:buSzPts val="605"/>
              <a:buNone/>
            </a:pPr>
            <a:r>
              <a:rPr lang="en" sz="2400"/>
              <a:t>Fonts used in this presentation: Courier Prime and </a:t>
            </a:r>
            <a:r>
              <a:rPr b="1" lang="en" sz="2400">
                <a:latin typeface="Courgette"/>
                <a:ea typeface="Courgette"/>
                <a:cs typeface="Courgette"/>
                <a:sym typeface="Courgette"/>
              </a:rPr>
              <a:t>Courgette.</a:t>
            </a:r>
            <a:r>
              <a:rPr lang="en" sz="2400"/>
              <a:t> </a:t>
            </a:r>
            <a:endParaRPr sz="2400"/>
          </a:p>
        </p:txBody>
      </p:sp>
      <p:grpSp>
        <p:nvGrpSpPr>
          <p:cNvPr id="1815" name="Google Shape;1815;p46"/>
          <p:cNvGrpSpPr/>
          <p:nvPr/>
        </p:nvGrpSpPr>
        <p:grpSpPr>
          <a:xfrm rot="838548">
            <a:off x="9796965" y="2410441"/>
            <a:ext cx="2134776" cy="4259529"/>
            <a:chOff x="2740937" y="2656537"/>
            <a:chExt cx="1146484" cy="2287585"/>
          </a:xfrm>
        </p:grpSpPr>
        <p:sp>
          <p:nvSpPr>
            <p:cNvPr id="1816" name="Google Shape;1816;p46"/>
            <p:cNvSpPr/>
            <p:nvPr/>
          </p:nvSpPr>
          <p:spPr>
            <a:xfrm>
              <a:off x="2774095" y="2780604"/>
              <a:ext cx="1080128" cy="2163518"/>
            </a:xfrm>
            <a:custGeom>
              <a:rect b="b" l="l" r="r" t="t"/>
              <a:pathLst>
                <a:path extrusionOk="0" h="2163518" w="1080128">
                  <a:moveTo>
                    <a:pt x="0" y="0"/>
                  </a:moveTo>
                  <a:lnTo>
                    <a:pt x="1080128" y="0"/>
                  </a:lnTo>
                  <a:lnTo>
                    <a:pt x="1080128" y="2163518"/>
                  </a:lnTo>
                  <a:lnTo>
                    <a:pt x="0" y="2163518"/>
                  </a:lnTo>
                  <a:lnTo>
                    <a:pt x="0" y="0"/>
                  </a:lnTo>
                  <a:close/>
                </a:path>
              </a:pathLst>
            </a:custGeom>
            <a:solidFill>
              <a:schemeClr val="accent2"/>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7" name="Google Shape;1817;p46"/>
            <p:cNvSpPr/>
            <p:nvPr/>
          </p:nvSpPr>
          <p:spPr>
            <a:xfrm>
              <a:off x="2847229" y="2656537"/>
              <a:ext cx="185849" cy="440767"/>
            </a:xfrm>
            <a:custGeom>
              <a:rect b="b" l="l" r="r" t="t"/>
              <a:pathLst>
                <a:path extrusionOk="0" h="440767" w="185849">
                  <a:moveTo>
                    <a:pt x="92925" y="0"/>
                  </a:moveTo>
                  <a:cubicBezTo>
                    <a:pt x="41309" y="0"/>
                    <a:pt x="0" y="43760"/>
                    <a:pt x="0" y="97110"/>
                  </a:cubicBezTo>
                  <a:cubicBezTo>
                    <a:pt x="0" y="106547"/>
                    <a:pt x="2284" y="115481"/>
                    <a:pt x="4815" y="124321"/>
                  </a:cubicBezTo>
                  <a:lnTo>
                    <a:pt x="31397" y="124321"/>
                  </a:lnTo>
                  <a:cubicBezTo>
                    <a:pt x="31296" y="123893"/>
                    <a:pt x="31551" y="123491"/>
                    <a:pt x="31397" y="123062"/>
                  </a:cubicBezTo>
                  <a:cubicBezTo>
                    <a:pt x="28410" y="114898"/>
                    <a:pt x="26789" y="106111"/>
                    <a:pt x="26789" y="97110"/>
                  </a:cubicBezTo>
                  <a:cubicBezTo>
                    <a:pt x="26789" y="57442"/>
                    <a:pt x="56719" y="25744"/>
                    <a:pt x="92925" y="25744"/>
                  </a:cubicBezTo>
                  <a:cubicBezTo>
                    <a:pt x="129130" y="25744"/>
                    <a:pt x="159060" y="57442"/>
                    <a:pt x="159060" y="97110"/>
                  </a:cubicBezTo>
                  <a:cubicBezTo>
                    <a:pt x="159060" y="97439"/>
                    <a:pt x="158913" y="112809"/>
                    <a:pt x="158853" y="124321"/>
                  </a:cubicBezTo>
                  <a:cubicBezTo>
                    <a:pt x="158826" y="128567"/>
                    <a:pt x="158866" y="131996"/>
                    <a:pt x="158853" y="134367"/>
                  </a:cubicBezTo>
                  <a:cubicBezTo>
                    <a:pt x="158551" y="192078"/>
                    <a:pt x="157553" y="379092"/>
                    <a:pt x="157593" y="378817"/>
                  </a:cubicBezTo>
                  <a:cubicBezTo>
                    <a:pt x="154506" y="399700"/>
                    <a:pt x="136892" y="415023"/>
                    <a:pt x="115528" y="415023"/>
                  </a:cubicBezTo>
                  <a:cubicBezTo>
                    <a:pt x="91451" y="415023"/>
                    <a:pt x="71996" y="396297"/>
                    <a:pt x="71996" y="373165"/>
                  </a:cubicBezTo>
                  <a:lnTo>
                    <a:pt x="74300" y="134367"/>
                  </a:lnTo>
                  <a:lnTo>
                    <a:pt x="74507" y="124321"/>
                  </a:lnTo>
                  <a:lnTo>
                    <a:pt x="74715" y="100459"/>
                  </a:lnTo>
                  <a:cubicBezTo>
                    <a:pt x="74788" y="93353"/>
                    <a:pt x="68928" y="87761"/>
                    <a:pt x="61535" y="87694"/>
                  </a:cubicBezTo>
                  <a:cubicBezTo>
                    <a:pt x="54134" y="87620"/>
                    <a:pt x="47999" y="93146"/>
                    <a:pt x="47926" y="100251"/>
                  </a:cubicBezTo>
                  <a:lnTo>
                    <a:pt x="47718" y="124321"/>
                  </a:lnTo>
                  <a:lnTo>
                    <a:pt x="47510" y="134367"/>
                  </a:lnTo>
                  <a:lnTo>
                    <a:pt x="45207" y="372957"/>
                  </a:lnTo>
                  <a:cubicBezTo>
                    <a:pt x="45207" y="410428"/>
                    <a:pt x="76657" y="440767"/>
                    <a:pt x="115528" y="440767"/>
                  </a:cubicBezTo>
                  <a:cubicBezTo>
                    <a:pt x="150494" y="440767"/>
                    <a:pt x="179246" y="415920"/>
                    <a:pt x="184175" y="382581"/>
                  </a:cubicBezTo>
                  <a:cubicBezTo>
                    <a:pt x="184396" y="381101"/>
                    <a:pt x="185354" y="195239"/>
                    <a:pt x="185642" y="134367"/>
                  </a:cubicBezTo>
                  <a:cubicBezTo>
                    <a:pt x="185655" y="131903"/>
                    <a:pt x="185615" y="128500"/>
                    <a:pt x="185642" y="124321"/>
                  </a:cubicBezTo>
                  <a:cubicBezTo>
                    <a:pt x="185702" y="112996"/>
                    <a:pt x="185849" y="98122"/>
                    <a:pt x="185849" y="97110"/>
                  </a:cubicBezTo>
                  <a:cubicBezTo>
                    <a:pt x="185849" y="43760"/>
                    <a:pt x="144540" y="0"/>
                    <a:pt x="92925" y="0"/>
                  </a:cubicBezTo>
                  <a:close/>
                </a:path>
              </a:pathLst>
            </a:custGeom>
            <a:solidFill>
              <a:schemeClr val="accent1"/>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8" name="Google Shape;1818;p46"/>
            <p:cNvSpPr/>
            <p:nvPr/>
          </p:nvSpPr>
          <p:spPr>
            <a:xfrm>
              <a:off x="2740937" y="3235649"/>
              <a:ext cx="1146484" cy="1708432"/>
            </a:xfrm>
            <a:custGeom>
              <a:rect b="b" l="l" r="r" t="t"/>
              <a:pathLst>
                <a:path extrusionOk="0" h="1708432" w="1146484">
                  <a:moveTo>
                    <a:pt x="0" y="0"/>
                  </a:moveTo>
                  <a:lnTo>
                    <a:pt x="0" y="1708432"/>
                  </a:lnTo>
                  <a:lnTo>
                    <a:pt x="1146485" y="1708432"/>
                  </a:lnTo>
                  <a:lnTo>
                    <a:pt x="1146485" y="0"/>
                  </a:lnTo>
                  <a:lnTo>
                    <a:pt x="998730" y="0"/>
                  </a:lnTo>
                  <a:cubicBezTo>
                    <a:pt x="998730" y="234980"/>
                    <a:pt x="808219" y="425276"/>
                    <a:pt x="573246" y="425276"/>
                  </a:cubicBezTo>
                  <a:cubicBezTo>
                    <a:pt x="338266" y="425276"/>
                    <a:pt x="147755" y="234980"/>
                    <a:pt x="147755" y="0"/>
                  </a:cubicBezTo>
                  <a:lnTo>
                    <a:pt x="0" y="0"/>
                  </a:lnTo>
                  <a:close/>
                </a:path>
              </a:pathLst>
            </a:custGeom>
            <a:solidFill>
              <a:schemeClr val="accent3"/>
            </a:solidFill>
            <a:ln>
              <a:noFill/>
            </a:ln>
            <a:effectLst>
              <a:outerShdw blurRad="57150" rotWithShape="0" algn="bl" dir="5400000" dist="19050">
                <a:srgbClr val="000000">
                  <a:alpha val="50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19" name="Google Shape;1819;p46"/>
            <p:cNvGrpSpPr/>
            <p:nvPr/>
          </p:nvGrpSpPr>
          <p:grpSpPr>
            <a:xfrm>
              <a:off x="2962991" y="3800316"/>
              <a:ext cx="695886" cy="711791"/>
              <a:chOff x="2962991" y="3800316"/>
              <a:chExt cx="695886" cy="711791"/>
            </a:xfrm>
          </p:grpSpPr>
          <p:sp>
            <p:nvSpPr>
              <p:cNvPr id="1820" name="Google Shape;1820;p46"/>
              <p:cNvSpPr/>
              <p:nvPr/>
            </p:nvSpPr>
            <p:spPr>
              <a:xfrm>
                <a:off x="2962991" y="3800316"/>
                <a:ext cx="695886" cy="15484"/>
              </a:xfrm>
              <a:custGeom>
                <a:rect b="b" l="l" r="r" t="t"/>
                <a:pathLst>
                  <a:path extrusionOk="0" h="15484" w="695886">
                    <a:moveTo>
                      <a:pt x="688144" y="0"/>
                    </a:moveTo>
                    <a:lnTo>
                      <a:pt x="7534" y="208"/>
                    </a:lnTo>
                    <a:cubicBezTo>
                      <a:pt x="3302" y="208"/>
                      <a:pt x="0" y="3717"/>
                      <a:pt x="0" y="7950"/>
                    </a:cubicBezTo>
                    <a:cubicBezTo>
                      <a:pt x="0" y="12183"/>
                      <a:pt x="3302" y="15484"/>
                      <a:pt x="7534" y="15484"/>
                    </a:cubicBezTo>
                    <a:lnTo>
                      <a:pt x="688144" y="15484"/>
                    </a:lnTo>
                    <a:cubicBezTo>
                      <a:pt x="692377" y="15484"/>
                      <a:pt x="695886" y="11975"/>
                      <a:pt x="695886" y="7742"/>
                    </a:cubicBezTo>
                    <a:cubicBezTo>
                      <a:pt x="695886" y="3509"/>
                      <a:pt x="692377" y="0"/>
                      <a:pt x="688144"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1" name="Google Shape;1821;p46"/>
              <p:cNvSpPr/>
              <p:nvPr/>
            </p:nvSpPr>
            <p:spPr>
              <a:xfrm>
                <a:off x="2962991" y="3939700"/>
                <a:ext cx="695886" cy="15276"/>
              </a:xfrm>
              <a:custGeom>
                <a:rect b="b" l="l" r="r" t="t"/>
                <a:pathLst>
                  <a:path extrusionOk="0" h="15276" w="695886">
                    <a:moveTo>
                      <a:pt x="7534" y="0"/>
                    </a:moveTo>
                    <a:cubicBezTo>
                      <a:pt x="3302" y="0"/>
                      <a:pt x="0" y="3516"/>
                      <a:pt x="0" y="7742"/>
                    </a:cubicBezTo>
                    <a:cubicBezTo>
                      <a:pt x="0" y="11975"/>
                      <a:pt x="3302" y="15277"/>
                      <a:pt x="7534" y="15277"/>
                    </a:cubicBezTo>
                    <a:lnTo>
                      <a:pt x="688144" y="15277"/>
                    </a:lnTo>
                    <a:cubicBezTo>
                      <a:pt x="692377" y="15277"/>
                      <a:pt x="695886" y="11767"/>
                      <a:pt x="695886" y="7534"/>
                    </a:cubicBezTo>
                    <a:cubicBezTo>
                      <a:pt x="695886" y="3302"/>
                      <a:pt x="692377" y="0"/>
                      <a:pt x="688144" y="0"/>
                    </a:cubicBezTo>
                    <a:lnTo>
                      <a:pt x="7534"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2" name="Google Shape;1822;p46"/>
              <p:cNvSpPr/>
              <p:nvPr/>
            </p:nvSpPr>
            <p:spPr>
              <a:xfrm>
                <a:off x="2962991" y="4078875"/>
                <a:ext cx="695886" cy="15490"/>
              </a:xfrm>
              <a:custGeom>
                <a:rect b="b" l="l" r="r" t="t"/>
                <a:pathLst>
                  <a:path extrusionOk="0" h="15490" w="695886">
                    <a:moveTo>
                      <a:pt x="688144" y="0"/>
                    </a:moveTo>
                    <a:lnTo>
                      <a:pt x="7534" y="214"/>
                    </a:lnTo>
                    <a:cubicBezTo>
                      <a:pt x="3302" y="214"/>
                      <a:pt x="0" y="3516"/>
                      <a:pt x="0" y="7749"/>
                    </a:cubicBezTo>
                    <a:cubicBezTo>
                      <a:pt x="0" y="11974"/>
                      <a:pt x="3302" y="15491"/>
                      <a:pt x="7534" y="15491"/>
                    </a:cubicBezTo>
                    <a:lnTo>
                      <a:pt x="688144" y="15283"/>
                    </a:lnTo>
                    <a:cubicBezTo>
                      <a:pt x="692377" y="15283"/>
                      <a:pt x="695886" y="11974"/>
                      <a:pt x="695886" y="7749"/>
                    </a:cubicBezTo>
                    <a:cubicBezTo>
                      <a:pt x="695886" y="3516"/>
                      <a:pt x="692377" y="0"/>
                      <a:pt x="688144"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3" name="Google Shape;1823;p46"/>
              <p:cNvSpPr/>
              <p:nvPr/>
            </p:nvSpPr>
            <p:spPr>
              <a:xfrm>
                <a:off x="2962991" y="4218266"/>
                <a:ext cx="695886" cy="15276"/>
              </a:xfrm>
              <a:custGeom>
                <a:rect b="b" l="l" r="r" t="t"/>
                <a:pathLst>
                  <a:path extrusionOk="0" h="15276" w="695886">
                    <a:moveTo>
                      <a:pt x="7534" y="0"/>
                    </a:moveTo>
                    <a:cubicBezTo>
                      <a:pt x="3302" y="0"/>
                      <a:pt x="0" y="3509"/>
                      <a:pt x="0" y="7742"/>
                    </a:cubicBezTo>
                    <a:cubicBezTo>
                      <a:pt x="0" y="11975"/>
                      <a:pt x="3302" y="15277"/>
                      <a:pt x="7534" y="15277"/>
                    </a:cubicBezTo>
                    <a:lnTo>
                      <a:pt x="688144" y="15277"/>
                    </a:lnTo>
                    <a:cubicBezTo>
                      <a:pt x="692377" y="15277"/>
                      <a:pt x="695886" y="11767"/>
                      <a:pt x="695886" y="7534"/>
                    </a:cubicBezTo>
                    <a:cubicBezTo>
                      <a:pt x="695886" y="3302"/>
                      <a:pt x="692377" y="0"/>
                      <a:pt x="688144" y="0"/>
                    </a:cubicBezTo>
                    <a:lnTo>
                      <a:pt x="7534"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4" name="Google Shape;1824;p46"/>
              <p:cNvSpPr/>
              <p:nvPr/>
            </p:nvSpPr>
            <p:spPr>
              <a:xfrm>
                <a:off x="2962991" y="4357441"/>
                <a:ext cx="695886" cy="15490"/>
              </a:xfrm>
              <a:custGeom>
                <a:rect b="b" l="l" r="r" t="t"/>
                <a:pathLst>
                  <a:path extrusionOk="0" h="15490" w="695886">
                    <a:moveTo>
                      <a:pt x="7534" y="0"/>
                    </a:moveTo>
                    <a:cubicBezTo>
                      <a:pt x="3302" y="0"/>
                      <a:pt x="0" y="3516"/>
                      <a:pt x="0" y="7742"/>
                    </a:cubicBezTo>
                    <a:cubicBezTo>
                      <a:pt x="0" y="11975"/>
                      <a:pt x="3302" y="15491"/>
                      <a:pt x="7534" y="15491"/>
                    </a:cubicBezTo>
                    <a:lnTo>
                      <a:pt x="688144" y="15277"/>
                    </a:lnTo>
                    <a:cubicBezTo>
                      <a:pt x="692377" y="15277"/>
                      <a:pt x="695886" y="11975"/>
                      <a:pt x="695886" y="7742"/>
                    </a:cubicBezTo>
                    <a:cubicBezTo>
                      <a:pt x="695886" y="3516"/>
                      <a:pt x="692377" y="0"/>
                      <a:pt x="688144" y="0"/>
                    </a:cubicBezTo>
                    <a:lnTo>
                      <a:pt x="7534" y="0"/>
                    </a:ln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5" name="Google Shape;1825;p46"/>
              <p:cNvSpPr/>
              <p:nvPr/>
            </p:nvSpPr>
            <p:spPr>
              <a:xfrm>
                <a:off x="2962991" y="4496617"/>
                <a:ext cx="695886" cy="15490"/>
              </a:xfrm>
              <a:custGeom>
                <a:rect b="b" l="l" r="r" t="t"/>
                <a:pathLst>
                  <a:path extrusionOk="0" h="15490" w="695886">
                    <a:moveTo>
                      <a:pt x="688144" y="0"/>
                    </a:moveTo>
                    <a:lnTo>
                      <a:pt x="7534" y="214"/>
                    </a:lnTo>
                    <a:cubicBezTo>
                      <a:pt x="3302" y="214"/>
                      <a:pt x="0" y="3516"/>
                      <a:pt x="0" y="7749"/>
                    </a:cubicBezTo>
                    <a:cubicBezTo>
                      <a:pt x="0" y="11974"/>
                      <a:pt x="3302" y="15491"/>
                      <a:pt x="7534" y="15491"/>
                    </a:cubicBezTo>
                    <a:lnTo>
                      <a:pt x="688144" y="15491"/>
                    </a:lnTo>
                    <a:cubicBezTo>
                      <a:pt x="692377" y="15491"/>
                      <a:pt x="695886" y="11974"/>
                      <a:pt x="695886" y="7749"/>
                    </a:cubicBezTo>
                    <a:cubicBezTo>
                      <a:pt x="695886" y="3516"/>
                      <a:pt x="692377" y="0"/>
                      <a:pt x="688144" y="0"/>
                    </a:cubicBezTo>
                    <a:close/>
                  </a:path>
                </a:pathLst>
              </a:custGeom>
              <a:solidFill>
                <a:srgbClr val="000000">
                  <a:alpha val="2201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826" name="Google Shape;1826;p46"/>
          <p:cNvGrpSpPr/>
          <p:nvPr/>
        </p:nvGrpSpPr>
        <p:grpSpPr>
          <a:xfrm rot="1008573">
            <a:off x="-82330" y="5007119"/>
            <a:ext cx="3849776" cy="1496226"/>
            <a:chOff x="190402" y="5239046"/>
            <a:chExt cx="3849661" cy="1496182"/>
          </a:xfrm>
        </p:grpSpPr>
        <p:sp>
          <p:nvSpPr>
            <p:cNvPr id="1827" name="Google Shape;1827;p46"/>
            <p:cNvSpPr/>
            <p:nvPr/>
          </p:nvSpPr>
          <p:spPr>
            <a:xfrm>
              <a:off x="496295" y="5598191"/>
              <a:ext cx="3543767" cy="1137037"/>
            </a:xfrm>
            <a:custGeom>
              <a:rect b="b" l="l" r="r" t="t"/>
              <a:pathLst>
                <a:path extrusionOk="0" h="879719" w="2741793">
                  <a:moveTo>
                    <a:pt x="0" y="0"/>
                  </a:moveTo>
                  <a:lnTo>
                    <a:pt x="2741794" y="0"/>
                  </a:lnTo>
                  <a:lnTo>
                    <a:pt x="2741794" y="879719"/>
                  </a:lnTo>
                  <a:lnTo>
                    <a:pt x="0" y="879719"/>
                  </a:lnTo>
                  <a:lnTo>
                    <a:pt x="0" y="0"/>
                  </a:lnTo>
                  <a:close/>
                </a:path>
              </a:pathLst>
            </a:custGeom>
            <a:solidFill>
              <a:schemeClr val="accent2"/>
            </a:solidFill>
            <a:ln>
              <a:noFill/>
            </a:ln>
            <a:effectLst>
              <a:outerShdw blurRad="57150" rotWithShape="0" algn="bl" dir="5400000" dist="19050">
                <a:srgbClr val="000000">
                  <a:alpha val="270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828" name="Google Shape;1828;p46"/>
            <p:cNvGrpSpPr/>
            <p:nvPr/>
          </p:nvGrpSpPr>
          <p:grpSpPr>
            <a:xfrm>
              <a:off x="493499" y="5719547"/>
              <a:ext cx="3546167" cy="879779"/>
              <a:chOff x="2556976" y="5415455"/>
              <a:chExt cx="2744499" cy="680891"/>
            </a:xfrm>
          </p:grpSpPr>
          <p:sp>
            <p:nvSpPr>
              <p:cNvPr id="1829" name="Google Shape;1829;p46"/>
              <p:cNvSpPr/>
              <p:nvPr/>
            </p:nvSpPr>
            <p:spPr>
              <a:xfrm>
                <a:off x="2556976" y="5415455"/>
                <a:ext cx="2744499" cy="6965"/>
              </a:xfrm>
              <a:custGeom>
                <a:rect b="b" l="l" r="r" t="t"/>
                <a:pathLst>
                  <a:path extrusionOk="0" h="6965" w="2744499">
                    <a:moveTo>
                      <a:pt x="0" y="0"/>
                    </a:moveTo>
                    <a:lnTo>
                      <a:pt x="0" y="6409"/>
                    </a:lnTo>
                    <a:lnTo>
                      <a:pt x="2744500" y="6965"/>
                    </a:lnTo>
                    <a:lnTo>
                      <a:pt x="2744500" y="562"/>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0" name="Google Shape;1830;p46"/>
              <p:cNvSpPr/>
              <p:nvPr/>
            </p:nvSpPr>
            <p:spPr>
              <a:xfrm>
                <a:off x="2556976" y="5550298"/>
                <a:ext cx="2744499" cy="6965"/>
              </a:xfrm>
              <a:custGeom>
                <a:rect b="b" l="l" r="r" t="t"/>
                <a:pathLst>
                  <a:path extrusionOk="0" h="6965" w="2744499">
                    <a:moveTo>
                      <a:pt x="0" y="0"/>
                    </a:moveTo>
                    <a:lnTo>
                      <a:pt x="0" y="6409"/>
                    </a:lnTo>
                    <a:lnTo>
                      <a:pt x="2744500" y="6965"/>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1" name="Google Shape;1831;p46"/>
              <p:cNvSpPr/>
              <p:nvPr/>
            </p:nvSpPr>
            <p:spPr>
              <a:xfrm>
                <a:off x="2556976" y="5685000"/>
                <a:ext cx="2744499" cy="6965"/>
              </a:xfrm>
              <a:custGeom>
                <a:rect b="b" l="l" r="r" t="t"/>
                <a:pathLst>
                  <a:path extrusionOk="0" h="6965" w="2744499">
                    <a:moveTo>
                      <a:pt x="0" y="0"/>
                    </a:moveTo>
                    <a:lnTo>
                      <a:pt x="0" y="6409"/>
                    </a:lnTo>
                    <a:lnTo>
                      <a:pt x="2744500" y="6965"/>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2" name="Google Shape;1832;p46"/>
              <p:cNvSpPr/>
              <p:nvPr/>
            </p:nvSpPr>
            <p:spPr>
              <a:xfrm>
                <a:off x="2556976" y="5819843"/>
                <a:ext cx="2744499" cy="6958"/>
              </a:xfrm>
              <a:custGeom>
                <a:rect b="b" l="l" r="r" t="t"/>
                <a:pathLst>
                  <a:path extrusionOk="0" h="6958" w="2744499">
                    <a:moveTo>
                      <a:pt x="0" y="0"/>
                    </a:moveTo>
                    <a:lnTo>
                      <a:pt x="0" y="6403"/>
                    </a:lnTo>
                    <a:lnTo>
                      <a:pt x="2744500" y="6958"/>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3" name="Google Shape;1833;p46"/>
              <p:cNvSpPr/>
              <p:nvPr/>
            </p:nvSpPr>
            <p:spPr>
              <a:xfrm>
                <a:off x="2556976" y="5954538"/>
                <a:ext cx="2744499" cy="6965"/>
              </a:xfrm>
              <a:custGeom>
                <a:rect b="b" l="l" r="r" t="t"/>
                <a:pathLst>
                  <a:path extrusionOk="0" h="6965" w="2744499">
                    <a:moveTo>
                      <a:pt x="0" y="0"/>
                    </a:moveTo>
                    <a:lnTo>
                      <a:pt x="0" y="6409"/>
                    </a:lnTo>
                    <a:lnTo>
                      <a:pt x="2744500" y="6965"/>
                    </a:lnTo>
                    <a:lnTo>
                      <a:pt x="2744500" y="56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4" name="Google Shape;1834;p46"/>
              <p:cNvSpPr/>
              <p:nvPr/>
            </p:nvSpPr>
            <p:spPr>
              <a:xfrm>
                <a:off x="2556976" y="6089381"/>
                <a:ext cx="2744499" cy="6965"/>
              </a:xfrm>
              <a:custGeom>
                <a:rect b="b" l="l" r="r" t="t"/>
                <a:pathLst>
                  <a:path extrusionOk="0" h="6965" w="2744499">
                    <a:moveTo>
                      <a:pt x="0" y="0"/>
                    </a:moveTo>
                    <a:lnTo>
                      <a:pt x="0" y="6409"/>
                    </a:lnTo>
                    <a:lnTo>
                      <a:pt x="2744500" y="6965"/>
                    </a:lnTo>
                    <a:lnTo>
                      <a:pt x="2744500" y="556"/>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35" name="Google Shape;1835;p46"/>
            <p:cNvGrpSpPr/>
            <p:nvPr/>
          </p:nvGrpSpPr>
          <p:grpSpPr>
            <a:xfrm>
              <a:off x="626963" y="5597230"/>
              <a:ext cx="3346695" cy="1134245"/>
              <a:chOff x="2660268" y="5320789"/>
              <a:chExt cx="2590121" cy="877831"/>
            </a:xfrm>
          </p:grpSpPr>
          <p:grpSp>
            <p:nvGrpSpPr>
              <p:cNvPr id="1836" name="Google Shape;1836;p46"/>
              <p:cNvGrpSpPr/>
              <p:nvPr/>
            </p:nvGrpSpPr>
            <p:grpSpPr>
              <a:xfrm>
                <a:off x="2660268" y="5320789"/>
                <a:ext cx="689906" cy="877831"/>
                <a:chOff x="2660268" y="5320789"/>
                <a:chExt cx="689906" cy="877831"/>
              </a:xfrm>
            </p:grpSpPr>
            <p:sp>
              <p:nvSpPr>
                <p:cNvPr id="1837" name="Google Shape;1837;p46"/>
                <p:cNvSpPr/>
                <p:nvPr/>
              </p:nvSpPr>
              <p:spPr>
                <a:xfrm>
                  <a:off x="3334181" y="5323134"/>
                  <a:ext cx="15993" cy="875486"/>
                </a:xfrm>
                <a:custGeom>
                  <a:rect b="b" l="l" r="r" t="t"/>
                  <a:pathLst>
                    <a:path extrusionOk="0" h="875486" w="15993">
                      <a:moveTo>
                        <a:pt x="15993" y="20"/>
                      </a:moveTo>
                      <a:lnTo>
                        <a:pt x="9591"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8" name="Google Shape;1838;p46"/>
                <p:cNvSpPr/>
                <p:nvPr/>
              </p:nvSpPr>
              <p:spPr>
                <a:xfrm>
                  <a:off x="3199344" y="5322665"/>
                  <a:ext cx="15993" cy="875486"/>
                </a:xfrm>
                <a:custGeom>
                  <a:rect b="b" l="l" r="r" t="t"/>
                  <a:pathLst>
                    <a:path extrusionOk="0" h="875486" w="15993">
                      <a:moveTo>
                        <a:pt x="15993" y="20"/>
                      </a:moveTo>
                      <a:lnTo>
                        <a:pt x="9584" y="0"/>
                      </a:lnTo>
                      <a:lnTo>
                        <a:pt x="0" y="875466"/>
                      </a:lnTo>
                      <a:lnTo>
                        <a:pt x="6403"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9" name="Google Shape;1839;p46"/>
                <p:cNvSpPr/>
                <p:nvPr/>
              </p:nvSpPr>
              <p:spPr>
                <a:xfrm>
                  <a:off x="3064642" y="5322196"/>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0" name="Google Shape;1840;p46"/>
                <p:cNvSpPr/>
                <p:nvPr/>
              </p:nvSpPr>
              <p:spPr>
                <a:xfrm>
                  <a:off x="2929806" y="5321727"/>
                  <a:ext cx="15993" cy="875486"/>
                </a:xfrm>
                <a:custGeom>
                  <a:rect b="b" l="l" r="r" t="t"/>
                  <a:pathLst>
                    <a:path extrusionOk="0" h="875486" w="15993">
                      <a:moveTo>
                        <a:pt x="15993" y="20"/>
                      </a:moveTo>
                      <a:lnTo>
                        <a:pt x="9591" y="0"/>
                      </a:lnTo>
                      <a:lnTo>
                        <a:pt x="0" y="875466"/>
                      </a:lnTo>
                      <a:lnTo>
                        <a:pt x="6409" y="875487"/>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1" name="Google Shape;1841;p46"/>
                <p:cNvSpPr/>
                <p:nvPr/>
              </p:nvSpPr>
              <p:spPr>
                <a:xfrm>
                  <a:off x="2795111" y="5321258"/>
                  <a:ext cx="15993" cy="875493"/>
                </a:xfrm>
                <a:custGeom>
                  <a:rect b="b" l="l" r="r" t="t"/>
                  <a:pathLst>
                    <a:path extrusionOk="0" h="875493" w="15993">
                      <a:moveTo>
                        <a:pt x="15993" y="20"/>
                      </a:moveTo>
                      <a:lnTo>
                        <a:pt x="9584" y="0"/>
                      </a:lnTo>
                      <a:lnTo>
                        <a:pt x="0" y="875467"/>
                      </a:lnTo>
                      <a:lnTo>
                        <a:pt x="6403"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2" name="Google Shape;1842;p46"/>
                <p:cNvSpPr/>
                <p:nvPr/>
              </p:nvSpPr>
              <p:spPr>
                <a:xfrm>
                  <a:off x="2660268" y="5320789"/>
                  <a:ext cx="15999" cy="875493"/>
                </a:xfrm>
                <a:custGeom>
                  <a:rect b="b" l="l" r="r" t="t"/>
                  <a:pathLst>
                    <a:path extrusionOk="0" h="875493" w="15999">
                      <a:moveTo>
                        <a:pt x="16000" y="27"/>
                      </a:moveTo>
                      <a:lnTo>
                        <a:pt x="9591" y="0"/>
                      </a:lnTo>
                      <a:lnTo>
                        <a:pt x="0" y="875473"/>
                      </a:lnTo>
                      <a:lnTo>
                        <a:pt x="6409" y="875493"/>
                      </a:lnTo>
                      <a:lnTo>
                        <a:pt x="16000"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43" name="Google Shape;1843;p46"/>
              <p:cNvGrpSpPr/>
              <p:nvPr/>
            </p:nvGrpSpPr>
            <p:grpSpPr>
              <a:xfrm>
                <a:off x="3473363" y="5320789"/>
                <a:ext cx="689906" cy="877831"/>
                <a:chOff x="3473363" y="5320789"/>
                <a:chExt cx="689906" cy="877831"/>
              </a:xfrm>
            </p:grpSpPr>
            <p:sp>
              <p:nvSpPr>
                <p:cNvPr id="1844" name="Google Shape;1844;p46"/>
                <p:cNvSpPr/>
                <p:nvPr/>
              </p:nvSpPr>
              <p:spPr>
                <a:xfrm>
                  <a:off x="4147276" y="5323134"/>
                  <a:ext cx="15993" cy="875486"/>
                </a:xfrm>
                <a:custGeom>
                  <a:rect b="b" l="l" r="r" t="t"/>
                  <a:pathLst>
                    <a:path extrusionOk="0" h="875486" w="15993">
                      <a:moveTo>
                        <a:pt x="15993" y="20"/>
                      </a:moveTo>
                      <a:lnTo>
                        <a:pt x="9591"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5" name="Google Shape;1845;p46"/>
                <p:cNvSpPr/>
                <p:nvPr/>
              </p:nvSpPr>
              <p:spPr>
                <a:xfrm>
                  <a:off x="4012440" y="5322665"/>
                  <a:ext cx="15993" cy="875486"/>
                </a:xfrm>
                <a:custGeom>
                  <a:rect b="b" l="l" r="r" t="t"/>
                  <a:pathLst>
                    <a:path extrusionOk="0" h="875486" w="15993">
                      <a:moveTo>
                        <a:pt x="15993" y="20"/>
                      </a:moveTo>
                      <a:lnTo>
                        <a:pt x="9584"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6" name="Google Shape;1846;p46"/>
                <p:cNvSpPr/>
                <p:nvPr/>
              </p:nvSpPr>
              <p:spPr>
                <a:xfrm>
                  <a:off x="3877737" y="5322196"/>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7" name="Google Shape;1847;p46"/>
                <p:cNvSpPr/>
                <p:nvPr/>
              </p:nvSpPr>
              <p:spPr>
                <a:xfrm>
                  <a:off x="3742901" y="5321727"/>
                  <a:ext cx="15993" cy="875486"/>
                </a:xfrm>
                <a:custGeom>
                  <a:rect b="b" l="l" r="r" t="t"/>
                  <a:pathLst>
                    <a:path extrusionOk="0" h="875486" w="15993">
                      <a:moveTo>
                        <a:pt x="15993" y="20"/>
                      </a:moveTo>
                      <a:lnTo>
                        <a:pt x="9590" y="0"/>
                      </a:lnTo>
                      <a:lnTo>
                        <a:pt x="0" y="875466"/>
                      </a:lnTo>
                      <a:lnTo>
                        <a:pt x="6409" y="875487"/>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8" name="Google Shape;1848;p46"/>
                <p:cNvSpPr/>
                <p:nvPr/>
              </p:nvSpPr>
              <p:spPr>
                <a:xfrm>
                  <a:off x="3608206" y="5321258"/>
                  <a:ext cx="15993" cy="875493"/>
                </a:xfrm>
                <a:custGeom>
                  <a:rect b="b" l="l" r="r" t="t"/>
                  <a:pathLst>
                    <a:path extrusionOk="0" h="875493" w="15993">
                      <a:moveTo>
                        <a:pt x="15993" y="20"/>
                      </a:moveTo>
                      <a:lnTo>
                        <a:pt x="9584" y="0"/>
                      </a:lnTo>
                      <a:lnTo>
                        <a:pt x="0" y="875467"/>
                      </a:lnTo>
                      <a:lnTo>
                        <a:pt x="6403"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9" name="Google Shape;1849;p46"/>
                <p:cNvSpPr/>
                <p:nvPr/>
              </p:nvSpPr>
              <p:spPr>
                <a:xfrm>
                  <a:off x="3473363" y="5320789"/>
                  <a:ext cx="15999" cy="875493"/>
                </a:xfrm>
                <a:custGeom>
                  <a:rect b="b" l="l" r="r" t="t"/>
                  <a:pathLst>
                    <a:path extrusionOk="0" h="875493" w="15999">
                      <a:moveTo>
                        <a:pt x="16000" y="27"/>
                      </a:moveTo>
                      <a:lnTo>
                        <a:pt x="9591" y="0"/>
                      </a:lnTo>
                      <a:lnTo>
                        <a:pt x="0" y="875473"/>
                      </a:lnTo>
                      <a:lnTo>
                        <a:pt x="6409" y="875493"/>
                      </a:lnTo>
                      <a:lnTo>
                        <a:pt x="16000"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850" name="Google Shape;1850;p46"/>
              <p:cNvGrpSpPr/>
              <p:nvPr/>
            </p:nvGrpSpPr>
            <p:grpSpPr>
              <a:xfrm>
                <a:off x="4286458" y="5320789"/>
                <a:ext cx="689906" cy="877831"/>
                <a:chOff x="4286458" y="5320789"/>
                <a:chExt cx="689906" cy="877831"/>
              </a:xfrm>
            </p:grpSpPr>
            <p:sp>
              <p:nvSpPr>
                <p:cNvPr id="1851" name="Google Shape;1851;p46"/>
                <p:cNvSpPr/>
                <p:nvPr/>
              </p:nvSpPr>
              <p:spPr>
                <a:xfrm>
                  <a:off x="4960371" y="5323134"/>
                  <a:ext cx="15993" cy="875486"/>
                </a:xfrm>
                <a:custGeom>
                  <a:rect b="b" l="l" r="r" t="t"/>
                  <a:pathLst>
                    <a:path extrusionOk="0" h="875486" w="15993">
                      <a:moveTo>
                        <a:pt x="15993" y="20"/>
                      </a:moveTo>
                      <a:lnTo>
                        <a:pt x="9591"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2" name="Google Shape;1852;p46"/>
                <p:cNvSpPr/>
                <p:nvPr/>
              </p:nvSpPr>
              <p:spPr>
                <a:xfrm>
                  <a:off x="4825534" y="5322665"/>
                  <a:ext cx="15993" cy="875486"/>
                </a:xfrm>
                <a:custGeom>
                  <a:rect b="b" l="l" r="r" t="t"/>
                  <a:pathLst>
                    <a:path extrusionOk="0" h="875486" w="15993">
                      <a:moveTo>
                        <a:pt x="15993" y="20"/>
                      </a:moveTo>
                      <a:lnTo>
                        <a:pt x="9584" y="0"/>
                      </a:lnTo>
                      <a:lnTo>
                        <a:pt x="0" y="875466"/>
                      </a:lnTo>
                      <a:lnTo>
                        <a:pt x="6409" y="875486"/>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3" name="Google Shape;1853;p46"/>
                <p:cNvSpPr/>
                <p:nvPr/>
              </p:nvSpPr>
              <p:spPr>
                <a:xfrm>
                  <a:off x="4690832" y="5322196"/>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4" name="Google Shape;1854;p46"/>
                <p:cNvSpPr/>
                <p:nvPr/>
              </p:nvSpPr>
              <p:spPr>
                <a:xfrm>
                  <a:off x="4555996" y="5321727"/>
                  <a:ext cx="15999" cy="875486"/>
                </a:xfrm>
                <a:custGeom>
                  <a:rect b="b" l="l" r="r" t="t"/>
                  <a:pathLst>
                    <a:path extrusionOk="0" h="875486" w="15999">
                      <a:moveTo>
                        <a:pt x="16000" y="20"/>
                      </a:moveTo>
                      <a:lnTo>
                        <a:pt x="9591" y="0"/>
                      </a:lnTo>
                      <a:lnTo>
                        <a:pt x="0" y="875466"/>
                      </a:lnTo>
                      <a:lnTo>
                        <a:pt x="6409" y="875487"/>
                      </a:lnTo>
                      <a:lnTo>
                        <a:pt x="16000"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5" name="Google Shape;1855;p46"/>
                <p:cNvSpPr/>
                <p:nvPr/>
              </p:nvSpPr>
              <p:spPr>
                <a:xfrm>
                  <a:off x="4421301" y="5321258"/>
                  <a:ext cx="15993" cy="875493"/>
                </a:xfrm>
                <a:custGeom>
                  <a:rect b="b" l="l" r="r" t="t"/>
                  <a:pathLst>
                    <a:path extrusionOk="0" h="875493" w="15993">
                      <a:moveTo>
                        <a:pt x="15993" y="20"/>
                      </a:moveTo>
                      <a:lnTo>
                        <a:pt x="9584" y="0"/>
                      </a:lnTo>
                      <a:lnTo>
                        <a:pt x="0" y="875467"/>
                      </a:lnTo>
                      <a:lnTo>
                        <a:pt x="6403"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6" name="Google Shape;1856;p46"/>
                <p:cNvSpPr/>
                <p:nvPr/>
              </p:nvSpPr>
              <p:spPr>
                <a:xfrm>
                  <a:off x="4286458" y="5320789"/>
                  <a:ext cx="15999" cy="875493"/>
                </a:xfrm>
                <a:custGeom>
                  <a:rect b="b" l="l" r="r" t="t"/>
                  <a:pathLst>
                    <a:path extrusionOk="0" h="875493" w="15999">
                      <a:moveTo>
                        <a:pt x="16000" y="27"/>
                      </a:moveTo>
                      <a:lnTo>
                        <a:pt x="9591" y="0"/>
                      </a:lnTo>
                      <a:lnTo>
                        <a:pt x="0" y="875473"/>
                      </a:lnTo>
                      <a:lnTo>
                        <a:pt x="6409" y="875493"/>
                      </a:lnTo>
                      <a:lnTo>
                        <a:pt x="16000"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57" name="Google Shape;1857;p46"/>
              <p:cNvSpPr/>
              <p:nvPr/>
            </p:nvSpPr>
            <p:spPr>
              <a:xfrm>
                <a:off x="5234396" y="5321258"/>
                <a:ext cx="15993" cy="875493"/>
              </a:xfrm>
              <a:custGeom>
                <a:rect b="b" l="l" r="r" t="t"/>
                <a:pathLst>
                  <a:path extrusionOk="0" h="875493" w="15993">
                    <a:moveTo>
                      <a:pt x="15993" y="20"/>
                    </a:moveTo>
                    <a:lnTo>
                      <a:pt x="9584" y="0"/>
                    </a:lnTo>
                    <a:lnTo>
                      <a:pt x="0" y="875467"/>
                    </a:lnTo>
                    <a:lnTo>
                      <a:pt x="6409" y="875493"/>
                    </a:lnTo>
                    <a:lnTo>
                      <a:pt x="15993" y="2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8" name="Google Shape;1858;p46"/>
              <p:cNvSpPr/>
              <p:nvPr/>
            </p:nvSpPr>
            <p:spPr>
              <a:xfrm>
                <a:off x="5099560" y="5320789"/>
                <a:ext cx="15993" cy="875493"/>
              </a:xfrm>
              <a:custGeom>
                <a:rect b="b" l="l" r="r" t="t"/>
                <a:pathLst>
                  <a:path extrusionOk="0" h="875493" w="15993">
                    <a:moveTo>
                      <a:pt x="15993" y="27"/>
                    </a:moveTo>
                    <a:lnTo>
                      <a:pt x="9584" y="0"/>
                    </a:lnTo>
                    <a:lnTo>
                      <a:pt x="0" y="875473"/>
                    </a:lnTo>
                    <a:lnTo>
                      <a:pt x="6403" y="875493"/>
                    </a:lnTo>
                    <a:lnTo>
                      <a:pt x="15993" y="2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859" name="Google Shape;1859;p46"/>
            <p:cNvSpPr/>
            <p:nvPr/>
          </p:nvSpPr>
          <p:spPr>
            <a:xfrm rot="-5142157">
              <a:off x="161806" y="5336968"/>
              <a:ext cx="1027065" cy="895430"/>
            </a:xfrm>
            <a:custGeom>
              <a:rect b="b" l="l" r="r" t="t"/>
              <a:pathLst>
                <a:path extrusionOk="0" h="1032269" w="1184020">
                  <a:moveTo>
                    <a:pt x="211073" y="0"/>
                  </a:moveTo>
                  <a:cubicBezTo>
                    <a:pt x="203073" y="4194"/>
                    <a:pt x="195579" y="6081"/>
                    <a:pt x="203708" y="1389"/>
                  </a:cubicBezTo>
                  <a:cubicBezTo>
                    <a:pt x="208914" y="-1609"/>
                    <a:pt x="196214" y="-384"/>
                    <a:pt x="193421" y="16470"/>
                  </a:cubicBezTo>
                  <a:cubicBezTo>
                    <a:pt x="190944" y="31234"/>
                    <a:pt x="202564" y="58197"/>
                    <a:pt x="196151" y="70247"/>
                  </a:cubicBezTo>
                  <a:cubicBezTo>
                    <a:pt x="190435" y="81073"/>
                    <a:pt x="166115" y="72031"/>
                    <a:pt x="163639" y="86915"/>
                  </a:cubicBezTo>
                  <a:cubicBezTo>
                    <a:pt x="161734" y="98260"/>
                    <a:pt x="171385" y="125774"/>
                    <a:pt x="161035" y="133152"/>
                  </a:cubicBezTo>
                  <a:cubicBezTo>
                    <a:pt x="150177" y="140934"/>
                    <a:pt x="132651" y="138613"/>
                    <a:pt x="127508" y="154781"/>
                  </a:cubicBezTo>
                  <a:cubicBezTo>
                    <a:pt x="124967" y="162867"/>
                    <a:pt x="127253" y="180267"/>
                    <a:pt x="121158" y="186333"/>
                  </a:cubicBezTo>
                  <a:cubicBezTo>
                    <a:pt x="110362" y="197139"/>
                    <a:pt x="92963" y="190770"/>
                    <a:pt x="85471" y="204986"/>
                  </a:cubicBezTo>
                  <a:cubicBezTo>
                    <a:pt x="80835" y="213689"/>
                    <a:pt x="74612" y="235904"/>
                    <a:pt x="78930" y="245467"/>
                  </a:cubicBezTo>
                  <a:cubicBezTo>
                    <a:pt x="80136" y="248219"/>
                    <a:pt x="83947" y="249792"/>
                    <a:pt x="84073" y="252809"/>
                  </a:cubicBezTo>
                  <a:cubicBezTo>
                    <a:pt x="84137" y="255640"/>
                    <a:pt x="60134" y="264579"/>
                    <a:pt x="56451" y="270272"/>
                  </a:cubicBezTo>
                  <a:cubicBezTo>
                    <a:pt x="45656" y="287202"/>
                    <a:pt x="70294" y="303623"/>
                    <a:pt x="57658" y="318492"/>
                  </a:cubicBezTo>
                  <a:cubicBezTo>
                    <a:pt x="45973" y="332278"/>
                    <a:pt x="21526" y="315914"/>
                    <a:pt x="7683" y="329803"/>
                  </a:cubicBezTo>
                  <a:cubicBezTo>
                    <a:pt x="-6033" y="343534"/>
                    <a:pt x="2476" y="369546"/>
                    <a:pt x="4063" y="385762"/>
                  </a:cubicBezTo>
                  <a:lnTo>
                    <a:pt x="938910" y="1032269"/>
                  </a:lnTo>
                  <a:cubicBezTo>
                    <a:pt x="940625" y="1027621"/>
                    <a:pt x="942593" y="1023068"/>
                    <a:pt x="943863" y="1018382"/>
                  </a:cubicBezTo>
                  <a:cubicBezTo>
                    <a:pt x="945514" y="1012717"/>
                    <a:pt x="943165" y="1002265"/>
                    <a:pt x="947292" y="998138"/>
                  </a:cubicBezTo>
                  <a:cubicBezTo>
                    <a:pt x="955674" y="989686"/>
                    <a:pt x="968819" y="985146"/>
                    <a:pt x="974660" y="974129"/>
                  </a:cubicBezTo>
                  <a:cubicBezTo>
                    <a:pt x="981772" y="960692"/>
                    <a:pt x="982408" y="943522"/>
                    <a:pt x="993330" y="931863"/>
                  </a:cubicBezTo>
                  <a:cubicBezTo>
                    <a:pt x="1001775" y="922827"/>
                    <a:pt x="1015682" y="914508"/>
                    <a:pt x="1017904" y="900907"/>
                  </a:cubicBezTo>
                  <a:cubicBezTo>
                    <a:pt x="1019746" y="889667"/>
                    <a:pt x="1010665" y="873773"/>
                    <a:pt x="1012126" y="864788"/>
                  </a:cubicBezTo>
                  <a:cubicBezTo>
                    <a:pt x="1012380" y="863366"/>
                    <a:pt x="1031366" y="868331"/>
                    <a:pt x="1032383" y="868166"/>
                  </a:cubicBezTo>
                  <a:cubicBezTo>
                    <a:pt x="1036256" y="867556"/>
                    <a:pt x="1031874" y="845160"/>
                    <a:pt x="1046479" y="838004"/>
                  </a:cubicBezTo>
                  <a:cubicBezTo>
                    <a:pt x="1071054" y="825951"/>
                    <a:pt x="1083754" y="846068"/>
                    <a:pt x="1101026" y="844551"/>
                  </a:cubicBezTo>
                  <a:lnTo>
                    <a:pt x="1111567" y="829469"/>
                  </a:lnTo>
                  <a:lnTo>
                    <a:pt x="1124267" y="810813"/>
                  </a:lnTo>
                  <a:lnTo>
                    <a:pt x="1139380" y="789185"/>
                  </a:lnTo>
                  <a:cubicBezTo>
                    <a:pt x="1137347" y="784251"/>
                    <a:pt x="1131633" y="780466"/>
                    <a:pt x="1130808" y="775494"/>
                  </a:cubicBezTo>
                  <a:cubicBezTo>
                    <a:pt x="1129664" y="768166"/>
                    <a:pt x="1146746" y="721367"/>
                    <a:pt x="1151445" y="713975"/>
                  </a:cubicBezTo>
                  <a:cubicBezTo>
                    <a:pt x="1160081" y="700463"/>
                    <a:pt x="1171321" y="684448"/>
                    <a:pt x="1184021" y="672700"/>
                  </a:cubicBezTo>
                  <a:lnTo>
                    <a:pt x="211073" y="0"/>
                  </a:lnTo>
                  <a:close/>
                </a:path>
              </a:pathLst>
            </a:custGeom>
            <a:solidFill>
              <a:srgbClr val="F8F1DF">
                <a:alpha val="33330"/>
              </a:srgbClr>
            </a:solidFill>
            <a:ln>
              <a:noFill/>
            </a:ln>
            <a:effectLst>
              <a:outerShdw blurRad="57150" rotWithShape="0" algn="bl" dir="5400000" dist="19050">
                <a:srgbClr val="000000">
                  <a:alpha val="15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63" name="Shape 1863"/>
        <p:cNvGrpSpPr/>
        <p:nvPr/>
      </p:nvGrpSpPr>
      <p:grpSpPr>
        <a:xfrm>
          <a:off x="0" y="0"/>
          <a:ext cx="0" cy="0"/>
          <a:chOff x="0" y="0"/>
          <a:chExt cx="0" cy="0"/>
        </a:xfrm>
      </p:grpSpPr>
      <p:sp>
        <p:nvSpPr>
          <p:cNvPr id="1864" name="Google Shape;1864;p47"/>
          <p:cNvSpPr txBox="1"/>
          <p:nvPr>
            <p:ph type="title"/>
          </p:nvPr>
        </p:nvSpPr>
        <p:spPr>
          <a:xfrm>
            <a:off x="415600" y="821967"/>
            <a:ext cx="113607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Editable Icons.</a:t>
            </a:r>
            <a:endParaRPr/>
          </a:p>
        </p:txBody>
      </p:sp>
      <p:grpSp>
        <p:nvGrpSpPr>
          <p:cNvPr id="1865" name="Google Shape;1865;p47"/>
          <p:cNvGrpSpPr/>
          <p:nvPr/>
        </p:nvGrpSpPr>
        <p:grpSpPr>
          <a:xfrm>
            <a:off x="3555539" y="1743277"/>
            <a:ext cx="405160" cy="253589"/>
            <a:chOff x="4797800" y="1994125"/>
            <a:chExt cx="306475" cy="186025"/>
          </a:xfrm>
        </p:grpSpPr>
        <p:sp>
          <p:nvSpPr>
            <p:cNvPr id="1866" name="Google Shape;1866;p47"/>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67" name="Google Shape;1867;p47"/>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868" name="Google Shape;1868;p47"/>
          <p:cNvSpPr/>
          <p:nvPr/>
        </p:nvSpPr>
        <p:spPr>
          <a:xfrm>
            <a:off x="2998347" y="1759175"/>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69" name="Google Shape;1869;p47"/>
          <p:cNvSpPr/>
          <p:nvPr/>
        </p:nvSpPr>
        <p:spPr>
          <a:xfrm>
            <a:off x="2583258" y="1675769"/>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70" name="Google Shape;1870;p47"/>
          <p:cNvSpPr/>
          <p:nvPr/>
        </p:nvSpPr>
        <p:spPr>
          <a:xfrm>
            <a:off x="4110294" y="1743649"/>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71" name="Google Shape;1871;p47"/>
          <p:cNvSpPr/>
          <p:nvPr/>
        </p:nvSpPr>
        <p:spPr>
          <a:xfrm>
            <a:off x="4613799" y="1700787"/>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72" name="Google Shape;1872;p47"/>
          <p:cNvSpPr/>
          <p:nvPr/>
        </p:nvSpPr>
        <p:spPr>
          <a:xfrm>
            <a:off x="5603115" y="1734463"/>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873" name="Google Shape;1873;p47"/>
          <p:cNvGrpSpPr/>
          <p:nvPr/>
        </p:nvGrpSpPr>
        <p:grpSpPr>
          <a:xfrm>
            <a:off x="6148833" y="1747302"/>
            <a:ext cx="352082" cy="254203"/>
            <a:chOff x="4250025" y="2848800"/>
            <a:chExt cx="266325" cy="186475"/>
          </a:xfrm>
        </p:grpSpPr>
        <p:sp>
          <p:nvSpPr>
            <p:cNvPr id="1874" name="Google Shape;1874;p47"/>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75" name="Google Shape;1875;p47"/>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876" name="Google Shape;1876;p47"/>
          <p:cNvGrpSpPr/>
          <p:nvPr/>
        </p:nvGrpSpPr>
        <p:grpSpPr>
          <a:xfrm>
            <a:off x="6746181" y="1711416"/>
            <a:ext cx="343224" cy="326555"/>
            <a:chOff x="4707700" y="2822475"/>
            <a:chExt cx="259625" cy="239550"/>
          </a:xfrm>
        </p:grpSpPr>
        <p:sp>
          <p:nvSpPr>
            <p:cNvPr id="1877" name="Google Shape;1877;p47"/>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78" name="Google Shape;1878;p47"/>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79" name="Google Shape;1879;p47"/>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880" name="Google Shape;1880;p47"/>
          <p:cNvSpPr/>
          <p:nvPr/>
        </p:nvSpPr>
        <p:spPr>
          <a:xfrm>
            <a:off x="7220153" y="1715001"/>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81" name="Google Shape;1881;p47"/>
          <p:cNvSpPr/>
          <p:nvPr/>
        </p:nvSpPr>
        <p:spPr>
          <a:xfrm>
            <a:off x="7743648" y="1747858"/>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882" name="Google Shape;1882;p47"/>
          <p:cNvGrpSpPr/>
          <p:nvPr/>
        </p:nvGrpSpPr>
        <p:grpSpPr>
          <a:xfrm>
            <a:off x="8381347" y="1674916"/>
            <a:ext cx="351487" cy="398940"/>
            <a:chOff x="6425500" y="2795700"/>
            <a:chExt cx="265875" cy="292650"/>
          </a:xfrm>
        </p:grpSpPr>
        <p:sp>
          <p:nvSpPr>
            <p:cNvPr id="1883" name="Google Shape;1883;p47"/>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84" name="Google Shape;1884;p47"/>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885" name="Google Shape;1885;p47"/>
          <p:cNvSpPr/>
          <p:nvPr/>
        </p:nvSpPr>
        <p:spPr>
          <a:xfrm>
            <a:off x="8879053" y="1707417"/>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886" name="Google Shape;1886;p47"/>
          <p:cNvGrpSpPr/>
          <p:nvPr/>
        </p:nvGrpSpPr>
        <p:grpSpPr>
          <a:xfrm>
            <a:off x="9459393" y="1729560"/>
            <a:ext cx="350297" cy="290464"/>
            <a:chOff x="5549875" y="2418425"/>
            <a:chExt cx="264975" cy="213075"/>
          </a:xfrm>
        </p:grpSpPr>
        <p:sp>
          <p:nvSpPr>
            <p:cNvPr id="1887" name="Google Shape;1887;p47"/>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88" name="Google Shape;1888;p47"/>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889" name="Google Shape;1889;p47"/>
          <p:cNvSpPr/>
          <p:nvPr/>
        </p:nvSpPr>
        <p:spPr>
          <a:xfrm>
            <a:off x="2605363" y="2338396"/>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890" name="Google Shape;1890;p47"/>
          <p:cNvGrpSpPr/>
          <p:nvPr/>
        </p:nvGrpSpPr>
        <p:grpSpPr>
          <a:xfrm>
            <a:off x="3555469" y="2374067"/>
            <a:ext cx="299598" cy="308322"/>
            <a:chOff x="3739275" y="2525850"/>
            <a:chExt cx="226625" cy="226175"/>
          </a:xfrm>
        </p:grpSpPr>
        <p:sp>
          <p:nvSpPr>
            <p:cNvPr id="1891" name="Google Shape;1891;p47"/>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2" name="Google Shape;1892;p47"/>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3" name="Google Shape;1893;p47"/>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4" name="Google Shape;1894;p47"/>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895" name="Google Shape;1895;p47"/>
          <p:cNvGrpSpPr/>
          <p:nvPr/>
        </p:nvGrpSpPr>
        <p:grpSpPr>
          <a:xfrm>
            <a:off x="3028651" y="2347297"/>
            <a:ext cx="272464" cy="361861"/>
            <a:chOff x="4518575" y="2506200"/>
            <a:chExt cx="206100" cy="265450"/>
          </a:xfrm>
        </p:grpSpPr>
        <p:sp>
          <p:nvSpPr>
            <p:cNvPr id="1896" name="Google Shape;1896;p47"/>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7" name="Google Shape;1897;p47"/>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8" name="Google Shape;1898;p47"/>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899" name="Google Shape;1899;p47"/>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0" name="Google Shape;1900;p47"/>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1" name="Google Shape;1901;p47"/>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2" name="Google Shape;1902;p47"/>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3" name="Google Shape;1903;p47"/>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4" name="Google Shape;1904;p47"/>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05" name="Google Shape;1905;p47"/>
          <p:cNvGrpSpPr/>
          <p:nvPr/>
        </p:nvGrpSpPr>
        <p:grpSpPr>
          <a:xfrm>
            <a:off x="4109852" y="2374267"/>
            <a:ext cx="299631" cy="308322"/>
            <a:chOff x="4164375" y="1677425"/>
            <a:chExt cx="226650" cy="226175"/>
          </a:xfrm>
        </p:grpSpPr>
        <p:sp>
          <p:nvSpPr>
            <p:cNvPr id="1906" name="Google Shape;1906;p47"/>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7" name="Google Shape;1907;p47"/>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8" name="Google Shape;1908;p47"/>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09" name="Google Shape;1909;p47"/>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10" name="Google Shape;1910;p47"/>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11" name="Google Shape;1911;p47"/>
          <p:cNvGrpSpPr/>
          <p:nvPr/>
        </p:nvGrpSpPr>
        <p:grpSpPr>
          <a:xfrm>
            <a:off x="5163817" y="2365456"/>
            <a:ext cx="299003" cy="308322"/>
            <a:chOff x="5226025" y="1677425"/>
            <a:chExt cx="226175" cy="226175"/>
          </a:xfrm>
        </p:grpSpPr>
        <p:sp>
          <p:nvSpPr>
            <p:cNvPr id="1912" name="Google Shape;1912;p47"/>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13" name="Google Shape;1913;p47"/>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14" name="Google Shape;1914;p47"/>
          <p:cNvGrpSpPr/>
          <p:nvPr/>
        </p:nvGrpSpPr>
        <p:grpSpPr>
          <a:xfrm>
            <a:off x="4637201" y="2365549"/>
            <a:ext cx="299003" cy="308322"/>
            <a:chOff x="4835275" y="1198350"/>
            <a:chExt cx="226175" cy="226175"/>
          </a:xfrm>
        </p:grpSpPr>
        <p:sp>
          <p:nvSpPr>
            <p:cNvPr id="1915" name="Google Shape;1915;p47"/>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16" name="Google Shape;1916;p47"/>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17" name="Google Shape;1917;p47"/>
          <p:cNvGrpSpPr/>
          <p:nvPr/>
        </p:nvGrpSpPr>
        <p:grpSpPr>
          <a:xfrm>
            <a:off x="6324046" y="2349448"/>
            <a:ext cx="347356" cy="358215"/>
            <a:chOff x="968775" y="1180050"/>
            <a:chExt cx="262750" cy="262775"/>
          </a:xfrm>
        </p:grpSpPr>
        <p:sp>
          <p:nvSpPr>
            <p:cNvPr id="1918" name="Google Shape;1918;p47"/>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19" name="Google Shape;1919;p47"/>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0" name="Google Shape;1920;p47"/>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21" name="Google Shape;1921;p47"/>
          <p:cNvGrpSpPr/>
          <p:nvPr/>
        </p:nvGrpSpPr>
        <p:grpSpPr>
          <a:xfrm>
            <a:off x="5688945" y="2416517"/>
            <a:ext cx="386288" cy="224042"/>
            <a:chOff x="1678900" y="1231350"/>
            <a:chExt cx="292200" cy="164350"/>
          </a:xfrm>
        </p:grpSpPr>
        <p:sp>
          <p:nvSpPr>
            <p:cNvPr id="1922" name="Google Shape;1922;p47"/>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3" name="Google Shape;1923;p47"/>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4" name="Google Shape;1924;p47"/>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25" name="Google Shape;1925;p47"/>
          <p:cNvSpPr/>
          <p:nvPr/>
        </p:nvSpPr>
        <p:spPr>
          <a:xfrm>
            <a:off x="7007934" y="2338413"/>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26" name="Google Shape;1926;p47"/>
          <p:cNvGrpSpPr/>
          <p:nvPr/>
        </p:nvGrpSpPr>
        <p:grpSpPr>
          <a:xfrm>
            <a:off x="7452181" y="2343056"/>
            <a:ext cx="322006" cy="353205"/>
            <a:chOff x="2405550" y="1181850"/>
            <a:chExt cx="243575" cy="259100"/>
          </a:xfrm>
        </p:grpSpPr>
        <p:sp>
          <p:nvSpPr>
            <p:cNvPr id="1927" name="Google Shape;1927;p47"/>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8" name="Google Shape;1928;p47"/>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29" name="Google Shape;1929;p47"/>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30" name="Google Shape;1930;p47"/>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31" name="Google Shape;1931;p47"/>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32" name="Google Shape;1932;p47"/>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33" name="Google Shape;1933;p47"/>
          <p:cNvSpPr/>
          <p:nvPr/>
        </p:nvSpPr>
        <p:spPr>
          <a:xfrm>
            <a:off x="8060325" y="2366039"/>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34" name="Google Shape;1934;p47"/>
          <p:cNvGrpSpPr/>
          <p:nvPr/>
        </p:nvGrpSpPr>
        <p:grpSpPr>
          <a:xfrm>
            <a:off x="8485368" y="2340858"/>
            <a:ext cx="286610" cy="357601"/>
            <a:chOff x="3086700" y="1180050"/>
            <a:chExt cx="216800" cy="262325"/>
          </a:xfrm>
        </p:grpSpPr>
        <p:sp>
          <p:nvSpPr>
            <p:cNvPr id="1935" name="Google Shape;1935;p47"/>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36" name="Google Shape;1936;p47"/>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37" name="Google Shape;1937;p47"/>
          <p:cNvGrpSpPr/>
          <p:nvPr/>
        </p:nvGrpSpPr>
        <p:grpSpPr>
          <a:xfrm>
            <a:off x="8991962" y="2328998"/>
            <a:ext cx="228243" cy="381321"/>
            <a:chOff x="3741075" y="1171575"/>
            <a:chExt cx="172650" cy="279725"/>
          </a:xfrm>
        </p:grpSpPr>
        <p:sp>
          <p:nvSpPr>
            <p:cNvPr id="1938" name="Google Shape;1938;p47"/>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39" name="Google Shape;1939;p47"/>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0" name="Google Shape;1940;p47"/>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1" name="Google Shape;1941;p47"/>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42" name="Google Shape;1942;p47"/>
          <p:cNvSpPr/>
          <p:nvPr/>
        </p:nvSpPr>
        <p:spPr>
          <a:xfrm>
            <a:off x="9450374" y="2341395"/>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43" name="Google Shape;1943;p47"/>
          <p:cNvGrpSpPr/>
          <p:nvPr/>
        </p:nvGrpSpPr>
        <p:grpSpPr>
          <a:xfrm>
            <a:off x="2513457" y="3073102"/>
            <a:ext cx="351520" cy="253623"/>
            <a:chOff x="952700" y="1101100"/>
            <a:chExt cx="265900" cy="186050"/>
          </a:xfrm>
        </p:grpSpPr>
        <p:sp>
          <p:nvSpPr>
            <p:cNvPr id="1944" name="Google Shape;1944;p47"/>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5" name="Google Shape;1945;p47"/>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6" name="Google Shape;1946;p47"/>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47" name="Google Shape;1947;p47"/>
          <p:cNvSpPr/>
          <p:nvPr/>
        </p:nvSpPr>
        <p:spPr>
          <a:xfrm>
            <a:off x="3039928" y="2989945"/>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8" name="Google Shape;1948;p47"/>
          <p:cNvSpPr/>
          <p:nvPr/>
        </p:nvSpPr>
        <p:spPr>
          <a:xfrm>
            <a:off x="3461790" y="3017350"/>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49" name="Google Shape;1949;p47"/>
          <p:cNvSpPr/>
          <p:nvPr/>
        </p:nvSpPr>
        <p:spPr>
          <a:xfrm>
            <a:off x="4033408" y="3017418"/>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0" name="Google Shape;1950;p47"/>
          <p:cNvSpPr/>
          <p:nvPr/>
        </p:nvSpPr>
        <p:spPr>
          <a:xfrm>
            <a:off x="4642775" y="3055559"/>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51" name="Google Shape;1951;p47"/>
          <p:cNvGrpSpPr/>
          <p:nvPr/>
        </p:nvGrpSpPr>
        <p:grpSpPr>
          <a:xfrm>
            <a:off x="5204724" y="3051702"/>
            <a:ext cx="317875" cy="344208"/>
            <a:chOff x="5583325" y="1073450"/>
            <a:chExt cx="240450" cy="252500"/>
          </a:xfrm>
        </p:grpSpPr>
        <p:sp>
          <p:nvSpPr>
            <p:cNvPr id="1952" name="Google Shape;1952;p47"/>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3" name="Google Shape;1953;p47"/>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4" name="Google Shape;1954;p47"/>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5" name="Google Shape;1955;p47"/>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56" name="Google Shape;1956;p47"/>
          <p:cNvGrpSpPr/>
          <p:nvPr/>
        </p:nvGrpSpPr>
        <p:grpSpPr>
          <a:xfrm>
            <a:off x="5688597" y="3041453"/>
            <a:ext cx="386850" cy="294962"/>
            <a:chOff x="1502275" y="3638775"/>
            <a:chExt cx="292625" cy="216375"/>
          </a:xfrm>
        </p:grpSpPr>
        <p:sp>
          <p:nvSpPr>
            <p:cNvPr id="1957" name="Google Shape;1957;p47"/>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8" name="Google Shape;1958;p47"/>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59" name="Google Shape;1959;p47"/>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0" name="Google Shape;1960;p47"/>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1" name="Google Shape;1961;p47"/>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62" name="Google Shape;1962;p47"/>
          <p:cNvGrpSpPr/>
          <p:nvPr/>
        </p:nvGrpSpPr>
        <p:grpSpPr>
          <a:xfrm>
            <a:off x="6243632" y="2985939"/>
            <a:ext cx="354428" cy="362441"/>
            <a:chOff x="3171000" y="4021950"/>
            <a:chExt cx="268100" cy="265875"/>
          </a:xfrm>
        </p:grpSpPr>
        <p:sp>
          <p:nvSpPr>
            <p:cNvPr id="1963" name="Google Shape;1963;p47"/>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4" name="Google Shape;1964;p47"/>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65" name="Google Shape;1965;p47"/>
          <p:cNvSpPr/>
          <p:nvPr/>
        </p:nvSpPr>
        <p:spPr>
          <a:xfrm>
            <a:off x="6764408" y="3020281"/>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6" name="Google Shape;1966;p47"/>
          <p:cNvSpPr/>
          <p:nvPr/>
        </p:nvSpPr>
        <p:spPr>
          <a:xfrm>
            <a:off x="7318796" y="3004738"/>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67" name="Google Shape;1967;p47"/>
          <p:cNvGrpSpPr/>
          <p:nvPr/>
        </p:nvGrpSpPr>
        <p:grpSpPr>
          <a:xfrm>
            <a:off x="7832907" y="3037592"/>
            <a:ext cx="334400" cy="344821"/>
            <a:chOff x="5684575" y="4038000"/>
            <a:chExt cx="252950" cy="252950"/>
          </a:xfrm>
        </p:grpSpPr>
        <p:sp>
          <p:nvSpPr>
            <p:cNvPr id="1968" name="Google Shape;1968;p47"/>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69" name="Google Shape;1969;p47"/>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0" name="Google Shape;1970;p47"/>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1" name="Google Shape;1971;p47"/>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2" name="Google Shape;1972;p47"/>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3" name="Google Shape;1973;p47"/>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74" name="Google Shape;1974;p47"/>
          <p:cNvGrpSpPr/>
          <p:nvPr/>
        </p:nvGrpSpPr>
        <p:grpSpPr>
          <a:xfrm>
            <a:off x="8426502" y="2996026"/>
            <a:ext cx="247115" cy="399520"/>
            <a:chOff x="1982675" y="3599525"/>
            <a:chExt cx="186925" cy="293075"/>
          </a:xfrm>
        </p:grpSpPr>
        <p:sp>
          <p:nvSpPr>
            <p:cNvPr id="1975" name="Google Shape;1975;p47"/>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6" name="Google Shape;1976;p47"/>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7" name="Google Shape;1977;p47"/>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8" name="Google Shape;1978;p47"/>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79" name="Google Shape;1979;p47"/>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80" name="Google Shape;1980;p47"/>
          <p:cNvGrpSpPr/>
          <p:nvPr/>
        </p:nvGrpSpPr>
        <p:grpSpPr>
          <a:xfrm>
            <a:off x="8932510" y="2996025"/>
            <a:ext cx="178106" cy="398940"/>
            <a:chOff x="2397075" y="3602200"/>
            <a:chExt cx="134725" cy="292650"/>
          </a:xfrm>
        </p:grpSpPr>
        <p:sp>
          <p:nvSpPr>
            <p:cNvPr id="1981" name="Google Shape;1981;p47"/>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2" name="Google Shape;1982;p47"/>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3" name="Google Shape;1983;p47"/>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4" name="Google Shape;1984;p47"/>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5" name="Google Shape;1985;p47"/>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86" name="Google Shape;1986;p47"/>
          <p:cNvGrpSpPr/>
          <p:nvPr/>
        </p:nvGrpSpPr>
        <p:grpSpPr>
          <a:xfrm>
            <a:off x="2566625" y="3680449"/>
            <a:ext cx="246520" cy="383741"/>
            <a:chOff x="2717350" y="3603525"/>
            <a:chExt cx="186475" cy="281500"/>
          </a:xfrm>
        </p:grpSpPr>
        <p:sp>
          <p:nvSpPr>
            <p:cNvPr id="1987" name="Google Shape;1987;p47"/>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8" name="Google Shape;1988;p4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89" name="Google Shape;1989;p4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0" name="Google Shape;1990;p47"/>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991" name="Google Shape;1991;p47"/>
          <p:cNvSpPr/>
          <p:nvPr/>
        </p:nvSpPr>
        <p:spPr>
          <a:xfrm>
            <a:off x="9368466" y="3020520"/>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992" name="Google Shape;1992;p47"/>
          <p:cNvGrpSpPr/>
          <p:nvPr/>
        </p:nvGrpSpPr>
        <p:grpSpPr>
          <a:xfrm>
            <a:off x="3009545" y="3690792"/>
            <a:ext cx="332053" cy="363054"/>
            <a:chOff x="3927075" y="3612900"/>
            <a:chExt cx="251175" cy="266325"/>
          </a:xfrm>
        </p:grpSpPr>
        <p:sp>
          <p:nvSpPr>
            <p:cNvPr id="1993" name="Google Shape;1993;p47"/>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4" name="Google Shape;1994;p47"/>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95" name="Google Shape;1995;p47"/>
          <p:cNvGrpSpPr/>
          <p:nvPr/>
        </p:nvGrpSpPr>
        <p:grpSpPr>
          <a:xfrm>
            <a:off x="3537650" y="3750389"/>
            <a:ext cx="336152" cy="347241"/>
            <a:chOff x="4324975" y="3617800"/>
            <a:chExt cx="254275" cy="254725"/>
          </a:xfrm>
        </p:grpSpPr>
        <p:sp>
          <p:nvSpPr>
            <p:cNvPr id="1996" name="Google Shape;1996;p47"/>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7" name="Google Shape;1997;p47"/>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998" name="Google Shape;1998;p47"/>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999" name="Google Shape;1999;p47"/>
          <p:cNvGrpSpPr/>
          <p:nvPr/>
        </p:nvGrpSpPr>
        <p:grpSpPr>
          <a:xfrm>
            <a:off x="4071309" y="3816061"/>
            <a:ext cx="399872" cy="217737"/>
            <a:chOff x="4728650" y="3665975"/>
            <a:chExt cx="302475" cy="159725"/>
          </a:xfrm>
        </p:grpSpPr>
        <p:sp>
          <p:nvSpPr>
            <p:cNvPr id="2000" name="Google Shape;2000;p47"/>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1" name="Google Shape;2001;p47"/>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02" name="Google Shape;2002;p47"/>
          <p:cNvGrpSpPr/>
          <p:nvPr/>
        </p:nvGrpSpPr>
        <p:grpSpPr>
          <a:xfrm>
            <a:off x="4597975" y="3773221"/>
            <a:ext cx="382719" cy="282796"/>
            <a:chOff x="5164925" y="3642775"/>
            <a:chExt cx="289500" cy="207450"/>
          </a:xfrm>
        </p:grpSpPr>
        <p:sp>
          <p:nvSpPr>
            <p:cNvPr id="2003" name="Google Shape;2003;p47"/>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4" name="Google Shape;2004;p47"/>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5" name="Google Shape;2005;p47"/>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6" name="Google Shape;2006;p47"/>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7" name="Google Shape;2007;p47"/>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08" name="Google Shape;2008;p47"/>
          <p:cNvSpPr/>
          <p:nvPr/>
        </p:nvSpPr>
        <p:spPr>
          <a:xfrm>
            <a:off x="5198765" y="3686947"/>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09" name="Google Shape;2009;p47"/>
          <p:cNvSpPr/>
          <p:nvPr/>
        </p:nvSpPr>
        <p:spPr>
          <a:xfrm>
            <a:off x="5702584" y="3718868"/>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0" name="Google Shape;2010;p47"/>
          <p:cNvSpPr/>
          <p:nvPr/>
        </p:nvSpPr>
        <p:spPr>
          <a:xfrm>
            <a:off x="6179805" y="3708114"/>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1" name="Google Shape;2011;p47"/>
          <p:cNvSpPr/>
          <p:nvPr/>
        </p:nvSpPr>
        <p:spPr>
          <a:xfrm>
            <a:off x="6760807" y="3634388"/>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2" name="Google Shape;2012;p47"/>
          <p:cNvSpPr/>
          <p:nvPr/>
        </p:nvSpPr>
        <p:spPr>
          <a:xfrm>
            <a:off x="7270160" y="3634099"/>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3" name="Google Shape;2013;p47"/>
          <p:cNvSpPr/>
          <p:nvPr/>
        </p:nvSpPr>
        <p:spPr>
          <a:xfrm>
            <a:off x="7779513" y="3626549"/>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4" name="Google Shape;2014;p47"/>
          <p:cNvSpPr/>
          <p:nvPr/>
        </p:nvSpPr>
        <p:spPr>
          <a:xfrm>
            <a:off x="8393506" y="3683010"/>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15" name="Google Shape;2015;p47"/>
          <p:cNvGrpSpPr/>
          <p:nvPr/>
        </p:nvGrpSpPr>
        <p:grpSpPr>
          <a:xfrm>
            <a:off x="8918599" y="3687441"/>
            <a:ext cx="327294" cy="334632"/>
            <a:chOff x="5717150" y="2098500"/>
            <a:chExt cx="247575" cy="245475"/>
          </a:xfrm>
        </p:grpSpPr>
        <p:sp>
          <p:nvSpPr>
            <p:cNvPr id="2016" name="Google Shape;2016;p47"/>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7" name="Google Shape;2017;p47"/>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18" name="Google Shape;2018;p47"/>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19" name="Google Shape;2019;p47"/>
          <p:cNvSpPr/>
          <p:nvPr/>
        </p:nvSpPr>
        <p:spPr>
          <a:xfrm>
            <a:off x="9468216" y="3620413"/>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0" name="Google Shape;2020;p47"/>
          <p:cNvSpPr/>
          <p:nvPr/>
        </p:nvSpPr>
        <p:spPr>
          <a:xfrm>
            <a:off x="2504275" y="4419124"/>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1" name="Google Shape;2021;p47"/>
          <p:cNvSpPr/>
          <p:nvPr/>
        </p:nvSpPr>
        <p:spPr>
          <a:xfrm>
            <a:off x="3024565" y="4399969"/>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22" name="Google Shape;2022;p47"/>
          <p:cNvGrpSpPr/>
          <p:nvPr/>
        </p:nvGrpSpPr>
        <p:grpSpPr>
          <a:xfrm>
            <a:off x="3496073" y="4328367"/>
            <a:ext cx="352082" cy="317455"/>
            <a:chOff x="6435300" y="2742175"/>
            <a:chExt cx="266325" cy="232875"/>
          </a:xfrm>
        </p:grpSpPr>
        <p:sp>
          <p:nvSpPr>
            <p:cNvPr id="2023" name="Google Shape;2023;p47"/>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4" name="Google Shape;2024;p47"/>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25" name="Google Shape;2025;p47"/>
          <p:cNvGrpSpPr/>
          <p:nvPr/>
        </p:nvGrpSpPr>
        <p:grpSpPr>
          <a:xfrm>
            <a:off x="4543033" y="4407492"/>
            <a:ext cx="333805" cy="344208"/>
            <a:chOff x="674800" y="2146225"/>
            <a:chExt cx="252500" cy="252500"/>
          </a:xfrm>
        </p:grpSpPr>
        <p:sp>
          <p:nvSpPr>
            <p:cNvPr id="2026" name="Google Shape;2026;p47"/>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7" name="Google Shape;2027;p47"/>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8" name="Google Shape;2028;p47"/>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29" name="Google Shape;2029;p47"/>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30" name="Google Shape;2030;p47"/>
          <p:cNvGrpSpPr/>
          <p:nvPr/>
        </p:nvGrpSpPr>
        <p:grpSpPr>
          <a:xfrm>
            <a:off x="5070081" y="4418978"/>
            <a:ext cx="333805" cy="344208"/>
            <a:chOff x="2164225" y="2146225"/>
            <a:chExt cx="252500" cy="252500"/>
          </a:xfrm>
        </p:grpSpPr>
        <p:sp>
          <p:nvSpPr>
            <p:cNvPr id="2031" name="Google Shape;2031;p47"/>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2" name="Google Shape;2032;p47"/>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3" name="Google Shape;2033;p47"/>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4" name="Google Shape;2034;p47"/>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35" name="Google Shape;2035;p47"/>
          <p:cNvGrpSpPr/>
          <p:nvPr/>
        </p:nvGrpSpPr>
        <p:grpSpPr>
          <a:xfrm>
            <a:off x="4015992" y="4418751"/>
            <a:ext cx="334400" cy="344821"/>
            <a:chOff x="689975" y="1737200"/>
            <a:chExt cx="252950" cy="252950"/>
          </a:xfrm>
        </p:grpSpPr>
        <p:sp>
          <p:nvSpPr>
            <p:cNvPr id="2036" name="Google Shape;2036;p47"/>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7" name="Google Shape;2037;p47"/>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8" name="Google Shape;2038;p47"/>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39" name="Google Shape;2039;p47"/>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0" name="Google Shape;2040;p47"/>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1" name="Google Shape;2041;p47"/>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42" name="Google Shape;2042;p47"/>
          <p:cNvGrpSpPr/>
          <p:nvPr/>
        </p:nvGrpSpPr>
        <p:grpSpPr>
          <a:xfrm>
            <a:off x="5596850" y="4408627"/>
            <a:ext cx="334400" cy="344208"/>
            <a:chOff x="2961350" y="1740750"/>
            <a:chExt cx="252950" cy="252500"/>
          </a:xfrm>
        </p:grpSpPr>
        <p:sp>
          <p:nvSpPr>
            <p:cNvPr id="2043" name="Google Shape;2043;p47"/>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4" name="Google Shape;2044;p47"/>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5" name="Google Shape;2045;p47"/>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6" name="Google Shape;2046;p47"/>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7" name="Google Shape;2047;p47"/>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48" name="Google Shape;2048;p47"/>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49" name="Google Shape;2049;p47"/>
          <p:cNvSpPr/>
          <p:nvPr/>
        </p:nvSpPr>
        <p:spPr>
          <a:xfrm>
            <a:off x="6154529" y="4437752"/>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2050" name="Google Shape;2050;p47"/>
          <p:cNvGrpSpPr/>
          <p:nvPr/>
        </p:nvGrpSpPr>
        <p:grpSpPr>
          <a:xfrm>
            <a:off x="6680883" y="4356993"/>
            <a:ext cx="271902" cy="376448"/>
            <a:chOff x="4026550" y="3640100"/>
            <a:chExt cx="205675" cy="276150"/>
          </a:xfrm>
        </p:grpSpPr>
        <p:sp>
          <p:nvSpPr>
            <p:cNvPr id="2051" name="Google Shape;2051;p47"/>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2" name="Google Shape;2052;p47"/>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3" name="Google Shape;2053;p47"/>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4" name="Google Shape;2054;p47"/>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5" name="Google Shape;2055;p47"/>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56" name="Google Shape;2056;p47"/>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57" name="Google Shape;2057;p47"/>
          <p:cNvSpPr/>
          <p:nvPr/>
        </p:nvSpPr>
        <p:spPr>
          <a:xfrm>
            <a:off x="7174706" y="4422908"/>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58" name="Google Shape;2058;p47"/>
          <p:cNvGrpSpPr/>
          <p:nvPr/>
        </p:nvGrpSpPr>
        <p:grpSpPr>
          <a:xfrm>
            <a:off x="7717488" y="4456228"/>
            <a:ext cx="351487" cy="294826"/>
            <a:chOff x="853250" y="4006875"/>
            <a:chExt cx="265875" cy="216275"/>
          </a:xfrm>
        </p:grpSpPr>
        <p:sp>
          <p:nvSpPr>
            <p:cNvPr id="2059" name="Google Shape;2059;p47"/>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0" name="Google Shape;2060;p47"/>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61" name="Google Shape;2061;p47"/>
          <p:cNvGrpSpPr/>
          <p:nvPr/>
        </p:nvGrpSpPr>
        <p:grpSpPr>
          <a:xfrm>
            <a:off x="8895055" y="4421807"/>
            <a:ext cx="245925" cy="363668"/>
            <a:chOff x="1978675" y="3981800"/>
            <a:chExt cx="186025" cy="266775"/>
          </a:xfrm>
        </p:grpSpPr>
        <p:sp>
          <p:nvSpPr>
            <p:cNvPr id="2062" name="Google Shape;2062;p47"/>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3" name="Google Shape;2063;p47"/>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64" name="Google Shape;2064;p47"/>
          <p:cNvSpPr/>
          <p:nvPr/>
        </p:nvSpPr>
        <p:spPr>
          <a:xfrm>
            <a:off x="8292071" y="4443240"/>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65" name="Google Shape;2065;p47"/>
          <p:cNvGrpSpPr/>
          <p:nvPr/>
        </p:nvGrpSpPr>
        <p:grpSpPr>
          <a:xfrm>
            <a:off x="9424795" y="4431251"/>
            <a:ext cx="333805" cy="344821"/>
            <a:chOff x="480325" y="3970200"/>
            <a:chExt cx="252500" cy="252950"/>
          </a:xfrm>
        </p:grpSpPr>
        <p:sp>
          <p:nvSpPr>
            <p:cNvPr id="2066" name="Google Shape;2066;p47"/>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7" name="Google Shape;2067;p47"/>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8" name="Google Shape;2068;p47"/>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69" name="Google Shape;2069;p47"/>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0" name="Google Shape;2070;p47"/>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71" name="Google Shape;2071;p47"/>
          <p:cNvSpPr/>
          <p:nvPr/>
        </p:nvSpPr>
        <p:spPr>
          <a:xfrm>
            <a:off x="2592146" y="5042094"/>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72" name="Google Shape;2072;p47"/>
          <p:cNvGrpSpPr/>
          <p:nvPr/>
        </p:nvGrpSpPr>
        <p:grpSpPr>
          <a:xfrm>
            <a:off x="3000518" y="5020856"/>
            <a:ext cx="334400" cy="344208"/>
            <a:chOff x="5745250" y="4378350"/>
            <a:chExt cx="252950" cy="252500"/>
          </a:xfrm>
        </p:grpSpPr>
        <p:sp>
          <p:nvSpPr>
            <p:cNvPr id="2073" name="Google Shape;2073;p47"/>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4" name="Google Shape;2074;p47"/>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75" name="Google Shape;2075;p47"/>
          <p:cNvGrpSpPr/>
          <p:nvPr/>
        </p:nvGrpSpPr>
        <p:grpSpPr>
          <a:xfrm>
            <a:off x="3510017" y="5025116"/>
            <a:ext cx="334400" cy="344821"/>
            <a:chOff x="6130650" y="4381475"/>
            <a:chExt cx="252950" cy="252950"/>
          </a:xfrm>
        </p:grpSpPr>
        <p:sp>
          <p:nvSpPr>
            <p:cNvPr id="2076" name="Google Shape;2076;p47"/>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77" name="Google Shape;2077;p47"/>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78" name="Google Shape;2078;p47"/>
          <p:cNvSpPr/>
          <p:nvPr/>
        </p:nvSpPr>
        <p:spPr>
          <a:xfrm>
            <a:off x="4017053" y="5040015"/>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79" name="Google Shape;2079;p47"/>
          <p:cNvGrpSpPr/>
          <p:nvPr/>
        </p:nvGrpSpPr>
        <p:grpSpPr>
          <a:xfrm>
            <a:off x="4517821" y="5048199"/>
            <a:ext cx="352082" cy="299802"/>
            <a:chOff x="6919750" y="1464650"/>
            <a:chExt cx="266325" cy="219925"/>
          </a:xfrm>
        </p:grpSpPr>
        <p:sp>
          <p:nvSpPr>
            <p:cNvPr id="2080" name="Google Shape;2080;p47"/>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1" name="Google Shape;2081;p47"/>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82" name="Google Shape;2082;p47"/>
          <p:cNvGrpSpPr/>
          <p:nvPr/>
        </p:nvGrpSpPr>
        <p:grpSpPr>
          <a:xfrm>
            <a:off x="5044018" y="5023641"/>
            <a:ext cx="366855" cy="339948"/>
            <a:chOff x="4759875" y="1027050"/>
            <a:chExt cx="277500" cy="249375"/>
          </a:xfrm>
        </p:grpSpPr>
        <p:sp>
          <p:nvSpPr>
            <p:cNvPr id="2083" name="Google Shape;2083;p47"/>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4" name="Google Shape;2084;p47"/>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5" name="Google Shape;2085;p47"/>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6" name="Google Shape;2086;p47"/>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87" name="Google Shape;2087;p47"/>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88" name="Google Shape;2088;p47"/>
          <p:cNvGrpSpPr/>
          <p:nvPr/>
        </p:nvGrpSpPr>
        <p:grpSpPr>
          <a:xfrm>
            <a:off x="5585303" y="5007615"/>
            <a:ext cx="372738" cy="343186"/>
            <a:chOff x="3357900" y="1057675"/>
            <a:chExt cx="281950" cy="251750"/>
          </a:xfrm>
        </p:grpSpPr>
        <p:sp>
          <p:nvSpPr>
            <p:cNvPr id="2089" name="Google Shape;2089;p47"/>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0" name="Google Shape;2090;p47"/>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1" name="Google Shape;2091;p47"/>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092" name="Google Shape;2092;p47"/>
          <p:cNvGrpSpPr/>
          <p:nvPr/>
        </p:nvGrpSpPr>
        <p:grpSpPr>
          <a:xfrm>
            <a:off x="6148475" y="4992620"/>
            <a:ext cx="191095" cy="401974"/>
            <a:chOff x="3783900" y="1046675"/>
            <a:chExt cx="144550" cy="294875"/>
          </a:xfrm>
        </p:grpSpPr>
        <p:sp>
          <p:nvSpPr>
            <p:cNvPr id="2093" name="Google Shape;2093;p47"/>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4" name="Google Shape;2094;p47"/>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095" name="Google Shape;2095;p47"/>
          <p:cNvSpPr/>
          <p:nvPr/>
        </p:nvSpPr>
        <p:spPr>
          <a:xfrm>
            <a:off x="6673514" y="5016854"/>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096" name="Google Shape;2096;p47"/>
          <p:cNvGrpSpPr/>
          <p:nvPr/>
        </p:nvGrpSpPr>
        <p:grpSpPr>
          <a:xfrm>
            <a:off x="7047755" y="4750003"/>
            <a:ext cx="552596" cy="674409"/>
            <a:chOff x="238550" y="1487175"/>
            <a:chExt cx="418000" cy="494725"/>
          </a:xfrm>
        </p:grpSpPr>
        <p:sp>
          <p:nvSpPr>
            <p:cNvPr id="2097" name="Google Shape;2097;p47"/>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8" name="Google Shape;2098;p47"/>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099" name="Google Shape;2099;p47"/>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0" name="Google Shape;2100;p47"/>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1" name="Google Shape;2101;p47"/>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2" name="Google Shape;2102;p47"/>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3" name="Google Shape;2103;p47"/>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4" name="Google Shape;2104;p47"/>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5" name="Google Shape;2105;p47"/>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06" name="Google Shape;2106;p47"/>
          <p:cNvSpPr/>
          <p:nvPr/>
        </p:nvSpPr>
        <p:spPr>
          <a:xfrm>
            <a:off x="7717149" y="5150739"/>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7" name="Google Shape;2107;p47"/>
          <p:cNvSpPr/>
          <p:nvPr/>
        </p:nvSpPr>
        <p:spPr>
          <a:xfrm>
            <a:off x="8208611" y="5061505"/>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08" name="Google Shape;2108;p47"/>
          <p:cNvGrpSpPr/>
          <p:nvPr/>
        </p:nvGrpSpPr>
        <p:grpSpPr>
          <a:xfrm>
            <a:off x="8800133" y="5076762"/>
            <a:ext cx="364707" cy="363804"/>
            <a:chOff x="6010925" y="3998175"/>
            <a:chExt cx="275875" cy="266875"/>
          </a:xfrm>
        </p:grpSpPr>
        <p:sp>
          <p:nvSpPr>
            <p:cNvPr id="2109" name="Google Shape;2109;p47"/>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0" name="Google Shape;2110;p47"/>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1" name="Google Shape;2111;p47"/>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2" name="Google Shape;2112;p47"/>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3" name="Google Shape;2113;p47"/>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14" name="Google Shape;2114;p47"/>
          <p:cNvGrpSpPr/>
          <p:nvPr/>
        </p:nvGrpSpPr>
        <p:grpSpPr>
          <a:xfrm>
            <a:off x="9402329" y="5095387"/>
            <a:ext cx="352082" cy="308322"/>
            <a:chOff x="6866650" y="1038650"/>
            <a:chExt cx="266325" cy="226175"/>
          </a:xfrm>
        </p:grpSpPr>
        <p:sp>
          <p:nvSpPr>
            <p:cNvPr id="2115" name="Google Shape;2115;p47"/>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6" name="Google Shape;2116;p47"/>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7" name="Google Shape;2117;p47"/>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18" name="Google Shape;2118;p47"/>
          <p:cNvGrpSpPr/>
          <p:nvPr/>
        </p:nvGrpSpPr>
        <p:grpSpPr>
          <a:xfrm>
            <a:off x="5139862" y="1731537"/>
            <a:ext cx="272497" cy="362441"/>
            <a:chOff x="2033075" y="2942475"/>
            <a:chExt cx="206125" cy="265875"/>
          </a:xfrm>
        </p:grpSpPr>
        <p:sp>
          <p:nvSpPr>
            <p:cNvPr id="2119" name="Google Shape;2119;p47"/>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0" name="Google Shape;2120;p47"/>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1" name="Google Shape;2121;p47"/>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2" name="Google Shape;2122;p47"/>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3" name="Google Shape;2123;p47"/>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4" name="Google Shape;2124;p47"/>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25" name="Google Shape;2125;p47"/>
          <p:cNvSpPr/>
          <p:nvPr/>
        </p:nvSpPr>
        <p:spPr>
          <a:xfrm>
            <a:off x="2504291" y="5671948"/>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26" name="Google Shape;2126;p47"/>
          <p:cNvGrpSpPr/>
          <p:nvPr/>
        </p:nvGrpSpPr>
        <p:grpSpPr>
          <a:xfrm>
            <a:off x="3001577" y="5707939"/>
            <a:ext cx="325576" cy="362441"/>
            <a:chOff x="3081775" y="1061400"/>
            <a:chExt cx="246275" cy="265875"/>
          </a:xfrm>
        </p:grpSpPr>
        <p:sp>
          <p:nvSpPr>
            <p:cNvPr id="2127" name="Google Shape;2127;p47"/>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8" name="Google Shape;2128;p47"/>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9" name="Google Shape;2129;p47"/>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30" name="Google Shape;2130;p47"/>
          <p:cNvGrpSpPr/>
          <p:nvPr/>
        </p:nvGrpSpPr>
        <p:grpSpPr>
          <a:xfrm>
            <a:off x="3541288" y="5750059"/>
            <a:ext cx="369202" cy="325941"/>
            <a:chOff x="2847150" y="1805000"/>
            <a:chExt cx="279275" cy="239100"/>
          </a:xfrm>
        </p:grpSpPr>
        <p:sp>
          <p:nvSpPr>
            <p:cNvPr id="2131" name="Google Shape;2131;p47"/>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2" name="Google Shape;2132;p47"/>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33" name="Google Shape;2133;p47"/>
          <p:cNvSpPr/>
          <p:nvPr/>
        </p:nvSpPr>
        <p:spPr>
          <a:xfrm>
            <a:off x="4123609" y="5799835"/>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34" name="Google Shape;2134;p47"/>
          <p:cNvGrpSpPr/>
          <p:nvPr/>
        </p:nvGrpSpPr>
        <p:grpSpPr>
          <a:xfrm>
            <a:off x="4727082" y="5694316"/>
            <a:ext cx="352082" cy="363054"/>
            <a:chOff x="6435300" y="1095300"/>
            <a:chExt cx="266325" cy="266325"/>
          </a:xfrm>
        </p:grpSpPr>
        <p:sp>
          <p:nvSpPr>
            <p:cNvPr id="2135" name="Google Shape;2135;p47"/>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6" name="Google Shape;2136;p47"/>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7" name="Google Shape;2137;p47"/>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38" name="Google Shape;2138;p47"/>
          <p:cNvSpPr/>
          <p:nvPr/>
        </p:nvSpPr>
        <p:spPr>
          <a:xfrm>
            <a:off x="5290932" y="5708504"/>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9" name="Google Shape;2139;p47"/>
          <p:cNvSpPr/>
          <p:nvPr/>
        </p:nvSpPr>
        <p:spPr>
          <a:xfrm>
            <a:off x="5751682" y="5680197"/>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40" name="Google Shape;2140;p47"/>
          <p:cNvGrpSpPr/>
          <p:nvPr/>
        </p:nvGrpSpPr>
        <p:grpSpPr>
          <a:xfrm>
            <a:off x="6280151" y="5689380"/>
            <a:ext cx="301350" cy="363054"/>
            <a:chOff x="4506525" y="1060950"/>
            <a:chExt cx="227950" cy="266325"/>
          </a:xfrm>
        </p:grpSpPr>
        <p:sp>
          <p:nvSpPr>
            <p:cNvPr id="2141" name="Google Shape;2141;p47"/>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2" name="Google Shape;2142;p47"/>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3" name="Google Shape;2143;p47"/>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4" name="Google Shape;2144;p47"/>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5" name="Google Shape;2145;p47"/>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6" name="Google Shape;2146;p47"/>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7" name="Google Shape;2147;p47"/>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48" name="Google Shape;2148;p47"/>
          <p:cNvSpPr/>
          <p:nvPr/>
        </p:nvSpPr>
        <p:spPr>
          <a:xfrm>
            <a:off x="6739198" y="5812668"/>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9" name="Google Shape;2149;p47"/>
          <p:cNvSpPr/>
          <p:nvPr/>
        </p:nvSpPr>
        <p:spPr>
          <a:xfrm>
            <a:off x="7735916" y="5767028"/>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50" name="Google Shape;2150;p47"/>
          <p:cNvGrpSpPr/>
          <p:nvPr/>
        </p:nvGrpSpPr>
        <p:grpSpPr>
          <a:xfrm>
            <a:off x="7285785" y="5767236"/>
            <a:ext cx="251246" cy="356340"/>
            <a:chOff x="867500" y="3647700"/>
            <a:chExt cx="190050" cy="261400"/>
          </a:xfrm>
        </p:grpSpPr>
        <p:sp>
          <p:nvSpPr>
            <p:cNvPr id="2151" name="Google Shape;2151;p47"/>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2" name="Google Shape;2152;p47"/>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3" name="Google Shape;2153;p47"/>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4" name="Google Shape;2154;p47"/>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5" name="Google Shape;2155;p47"/>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56" name="Google Shape;2156;p47"/>
          <p:cNvSpPr/>
          <p:nvPr/>
        </p:nvSpPr>
        <p:spPr>
          <a:xfrm>
            <a:off x="8242362" y="5733881"/>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7" name="Google Shape;2157;p47"/>
          <p:cNvSpPr/>
          <p:nvPr/>
        </p:nvSpPr>
        <p:spPr>
          <a:xfrm>
            <a:off x="8844168" y="5732619"/>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58" name="Google Shape;2158;p47"/>
          <p:cNvGrpSpPr/>
          <p:nvPr/>
        </p:nvGrpSpPr>
        <p:grpSpPr>
          <a:xfrm>
            <a:off x="9428063" y="5722409"/>
            <a:ext cx="299598" cy="398327"/>
            <a:chOff x="3707175" y="1322350"/>
            <a:chExt cx="226625" cy="292200"/>
          </a:xfrm>
        </p:grpSpPr>
        <p:sp>
          <p:nvSpPr>
            <p:cNvPr id="2159" name="Google Shape;2159;p47"/>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0" name="Google Shape;2160;p47"/>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64" name="Shape 2164"/>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Template">
  <a:themeElements>
    <a:clrScheme name="Simple Light">
      <a:dk1>
        <a:srgbClr val="4C3E2B"/>
      </a:dk1>
      <a:lt1>
        <a:srgbClr val="DFD1BB"/>
      </a:lt1>
      <a:dk2>
        <a:srgbClr val="000000"/>
      </a:dk2>
      <a:lt2>
        <a:srgbClr val="FFF9EF"/>
      </a:lt2>
      <a:accent1>
        <a:srgbClr val="CF8989"/>
      </a:accent1>
      <a:accent2>
        <a:srgbClr val="FCEDD9"/>
      </a:accent2>
      <a:accent3>
        <a:srgbClr val="D4B49B"/>
      </a:accent3>
      <a:accent4>
        <a:srgbClr val="E7B2B2"/>
      </a:accent4>
      <a:accent5>
        <a:srgbClr val="FFFFFF"/>
      </a:accent5>
      <a:accent6>
        <a:srgbClr val="FFFFFF"/>
      </a:accent6>
      <a:hlink>
        <a:srgbClr val="B65E5E"/>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