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slide+xml" PartName="/ppt/slides/slide26.xml"/>
  <Override ContentType="application/vnd.openxmlformats-officedocument.presentationml.slide+xml" PartName="/ppt/slides/slide27.xml"/>
  <Override ContentType="application/vnd.openxmlformats-officedocument.presentationml.slide+xml" PartName="/ppt/slides/slide28.xml"/>
  <Override ContentType="application/vnd.openxmlformats-officedocument.presentationml.slide+xml" PartName="/ppt/slides/slide29.xml"/>
  <Override ContentType="application/vnd.openxmlformats-officedocument.presentationml.slide+xml" PartName="/ppt/slides/slide30.xml"/>
  <Override ContentType="application/vnd.openxmlformats-officedocument.presentationml.slide+xml" PartName="/ppt/slides/slide31.xml"/>
  <Override ContentType="application/vnd.openxmlformats-officedocument.presentationml.slide+xml" PartName="/ppt/slides/slide32.xml"/>
  <Override ContentType="application/vnd.openxmlformats-officedocument.presentationml.slide+xml" PartName="/ppt/slides/slide33.xml"/>
  <Override ContentType="application/vnd.openxmlformats-officedocument.presentationml.slide+xml" PartName="/ppt/slides/slide34.xml"/>
  <Override ContentType="application/vnd.openxmlformats-officedocument.presentationml.slide+xml" PartName="/ppt/slides/slide35.xml"/>
  <Override ContentType="application/vnd.openxmlformats-officedocument.presentationml.slide+xml" PartName="/ppt/slides/slide36.xml"/>
  <Override ContentType="application/vnd.openxmlformats-officedocument.presentationml.slide+xml" PartName="/ppt/slides/slide37.xml"/>
  <Override ContentType="application/vnd.openxmlformats-officedocument.presentationml.slide+xml" PartName="/ppt/slides/slide38.xml"/>
  <Override ContentType="application/vnd.openxmlformats-officedocument.presentationml.slide+xml" PartName="/ppt/slides/slide39.xml"/>
  <Override ContentType="application/vnd.openxmlformats-officedocument.presentationml.slide+xml" PartName="/ppt/slides/slide40.xml"/>
  <Override ContentType="application/vnd.openxmlformats-officedocument.presentationml.slide+xml" PartName="/ppt/slides/slide41.xml"/>
  <Override ContentType="application/vnd.openxmlformats-officedocument.presentationml.slide+xml" PartName="/ppt/slides/slide42.xml"/>
  <Override ContentType="application/vnd.openxmlformats-officedocument.presentationml.slide+xml" PartName="/ppt/slides/slide43.xml"/>
  <Override ContentType="application/vnd.openxmlformats-officedocument.presentationml.slide+xml" PartName="/ppt/slides/slide44.xml"/>
  <Override ContentType="application/vnd.openxmlformats-officedocument.presentationml.slide+xml" PartName="/ppt/slides/slide45.xml"/>
  <Override ContentType="application/vnd.openxmlformats-officedocument.presentationml.slide+xml" PartName="/ppt/slides/slide46.xml"/>
  <Override ContentType="application/vnd.openxmlformats-officedocument.presentationml.slide+xml" PartName="/ppt/slides/slide47.xml"/>
  <Override ContentType="application/vnd.openxmlformats-officedocument.presentationml.slide+xml" PartName="/ppt/slides/slide48.xml"/>
  <Override ContentType="application/vnd.openxmlformats-officedocument.presentationml.slide+xml" PartName="/ppt/slides/slide49.xml"/>
  <Override ContentType="application/vnd.openxmlformats-officedocument.presentationml.slide+xml" PartName="/ppt/slides/slide50.xml"/>
  <Override ContentType="application/vnd.openxmlformats-officedocument.presentationml.slide+xml" PartName="/ppt/slides/slide51.xml"/>
  <Override ContentType="application/vnd.openxmlformats-officedocument.presentationml.slide+xml" PartName="/ppt/slides/slide52.xml"/>
  <Override ContentType="application/vnd.openxmlformats-officedocument.presentationml.slide+xml" PartName="/ppt/slides/slide53.xml"/>
  <Override ContentType="application/vnd.openxmlformats-officedocument.presentationml.slide+xml" PartName="/ppt/slides/slide54.xml"/>
  <Override ContentType="application/vnd.openxmlformats-officedocument.presentationml.slide+xml" PartName="/ppt/slides/slide55.xml"/>
  <Override ContentType="application/vnd.openxmlformats-officedocument.presentationml.slide+xml" PartName="/ppt/slides/slide56.xml"/>
  <Override ContentType="application/vnd.openxmlformats-officedocument.presentationml.slide+xml" PartName="/ppt/slides/slide57.xml"/>
  <Override ContentType="application/vnd.openxmlformats-officedocument.presentationml.slide+xml" PartName="/ppt/slides/slide58.xml"/>
  <Override ContentType="application/vnd.openxmlformats-officedocument.presentationml.slide+xml" PartName="/ppt/slides/slide59.xml"/>
  <Override ContentType="application/vnd.openxmlformats-officedocument.presentationml.slide+xml" PartName="/ppt/slides/slide60.xml"/>
  <Override ContentType="application/vnd.openxmlformats-officedocument.presentationml.slide+xml" PartName="/ppt/slides/slide61.xml"/>
  <Override ContentType="application/vnd.openxmlformats-officedocument.presentationml.slide+xml" PartName="/ppt/slides/slide62.xml"/>
  <Override ContentType="application/vnd.openxmlformats-officedocument.presentationml.slide+xml" PartName="/ppt/slides/slide63.xml"/>
  <Override ContentType="application/vnd.openxmlformats-officedocument.presentationml.slide+xml" PartName="/ppt/slides/slide64.xml"/>
  <Override ContentType="application/vnd.openxmlformats-officedocument.presentationml.slide+xml" PartName="/ppt/slides/slide65.xml"/>
  <Override ContentType="application/vnd.openxmlformats-officedocument.presentationml.slide+xml" PartName="/ppt/slides/slide66.xml"/>
  <Override ContentType="application/vnd.openxmlformats-officedocument.presentationml.slide+xml" PartName="/ppt/slides/slide67.xml"/>
  <Override ContentType="application/vnd.openxmlformats-officedocument.presentationml.slide+xml" PartName="/ppt/slides/slide68.xml"/>
  <Override ContentType="application/vnd.openxmlformats-officedocument.presentationml.slide+xml" PartName="/ppt/slides/slide69.xml"/>
  <Override ContentType="application/vnd.openxmlformats-officedocument.presentationml.slide+xml" PartName="/ppt/slides/slide70.xml"/>
  <Override ContentType="application/vnd.openxmlformats-officedocument.presentationml.slide+xml" PartName="/ppt/slides/slide71.xml"/>
  <Override ContentType="application/vnd.openxmlformats-officedocument.presentationml.slide+xml" PartName="/ppt/slides/slide72.xml"/>
  <Override ContentType="application/vnd.openxmlformats-officedocument.presentationml.slide+xml" PartName="/ppt/slides/slide73.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22"/>
    <p:sldId id="257" r:id="rId23"/>
    <p:sldId id="258" r:id="rId24"/>
    <p:sldId id="259" r:id="rId25"/>
    <p:sldId id="260" r:id="rId26"/>
    <p:sldId id="261" r:id="rId27"/>
    <p:sldId id="262" r:id="rId28"/>
    <p:sldId id="263" r:id="rId29"/>
    <p:sldId id="264" r:id="rId30"/>
    <p:sldId id="265" r:id="rId31"/>
    <p:sldId id="266" r:id="rId32"/>
    <p:sldId id="267" r:id="rId33"/>
    <p:sldId id="268" r:id="rId34"/>
    <p:sldId id="269" r:id="rId35"/>
    <p:sldId id="270" r:id="rId36"/>
    <p:sldId id="271" r:id="rId37"/>
    <p:sldId id="272" r:id="rId38"/>
    <p:sldId id="273" r:id="rId39"/>
    <p:sldId id="274" r:id="rId40"/>
    <p:sldId id="275" r:id="rId41"/>
    <p:sldId id="276" r:id="rId42"/>
    <p:sldId id="277" r:id="rId43"/>
    <p:sldId id="278" r:id="rId44"/>
    <p:sldId id="279" r:id="rId45"/>
    <p:sldId id="280" r:id="rId46"/>
    <p:sldId id="281" r:id="rId47"/>
    <p:sldId id="282" r:id="rId48"/>
    <p:sldId id="283" r:id="rId49"/>
    <p:sldId id="284" r:id="rId50"/>
    <p:sldId id="285" r:id="rId51"/>
    <p:sldId id="286" r:id="rId52"/>
    <p:sldId id="287" r:id="rId53"/>
    <p:sldId id="288" r:id="rId54"/>
    <p:sldId id="289" r:id="rId55"/>
    <p:sldId id="290" r:id="rId56"/>
    <p:sldId id="291" r:id="rId57"/>
    <p:sldId id="292" r:id="rId58"/>
    <p:sldId id="293" r:id="rId59"/>
    <p:sldId id="294" r:id="rId60"/>
    <p:sldId id="295" r:id="rId61"/>
    <p:sldId id="296" r:id="rId62"/>
    <p:sldId id="297" r:id="rId63"/>
    <p:sldId id="298" r:id="rId64"/>
    <p:sldId id="299" r:id="rId65"/>
    <p:sldId id="300" r:id="rId66"/>
    <p:sldId id="301" r:id="rId67"/>
    <p:sldId id="302" r:id="rId68"/>
    <p:sldId id="303" r:id="rId69"/>
    <p:sldId id="304" r:id="rId70"/>
    <p:sldId id="305" r:id="rId71"/>
    <p:sldId id="306" r:id="rId72"/>
    <p:sldId id="307" r:id="rId73"/>
    <p:sldId id="308" r:id="rId74"/>
    <p:sldId id="309" r:id="rId75"/>
    <p:sldId id="310" r:id="rId76"/>
    <p:sldId id="311" r:id="rId77"/>
    <p:sldId id="312" r:id="rId78"/>
    <p:sldId id="313" r:id="rId79"/>
    <p:sldId id="314" r:id="rId80"/>
    <p:sldId id="315" r:id="rId81"/>
    <p:sldId id="316" r:id="rId82"/>
    <p:sldId id="317" r:id="rId83"/>
    <p:sldId id="318" r:id="rId84"/>
    <p:sldId id="319" r:id="rId85"/>
    <p:sldId id="320" r:id="rId86"/>
    <p:sldId id="321" r:id="rId87"/>
    <p:sldId id="322" r:id="rId88"/>
    <p:sldId id="323" r:id="rId89"/>
    <p:sldId id="324" r:id="rId90"/>
    <p:sldId id="325" r:id="rId91"/>
    <p:sldId id="326" r:id="rId92"/>
    <p:sldId id="327" r:id="rId93"/>
    <p:sldId id="328" r:id="rId94"/>
  </p:sldIdLst>
  <p:sldSz cx="18288000" cy="10287000"/>
  <p:notesSz cx="6858000" cy="9144000"/>
  <p:embeddedFontLst>
    <p:embeddedFont>
      <p:font typeface="Yellowtail" charset="1" panose="02000503000000000000"/>
      <p:regular r:id="rId6"/>
    </p:embeddedFont>
    <p:embeddedFont>
      <p:font typeface="League Gothic" charset="1" panose="00000500000000000000"/>
      <p:regular r:id="rId7"/>
    </p:embeddedFont>
    <p:embeddedFont>
      <p:font typeface="League Gothic Italics" charset="1" panose="00000500000000000000"/>
      <p:regular r:id="rId8"/>
    </p:embeddedFont>
    <p:embeddedFont>
      <p:font typeface="Arimo" charset="1" panose="020B0604020202020204"/>
      <p:regular r:id="rId9"/>
    </p:embeddedFont>
    <p:embeddedFont>
      <p:font typeface="Arimo Bold" charset="1" panose="020B0704020202020204"/>
      <p:regular r:id="rId10"/>
    </p:embeddedFont>
    <p:embeddedFont>
      <p:font typeface="Arimo Italics" charset="1" panose="020B0604020202090204"/>
      <p:regular r:id="rId11"/>
    </p:embeddedFont>
    <p:embeddedFont>
      <p:font typeface="Arimo Bold Italics" charset="1" panose="020B0704020202090204"/>
      <p:regular r:id="rId12"/>
    </p:embeddedFont>
    <p:embeddedFont>
      <p:font typeface="League Spartan" charset="1" panose="00000800000000000000"/>
      <p:regular r:id="rId13"/>
    </p:embeddedFont>
    <p:embeddedFont>
      <p:font typeface="Cabin" charset="1" panose="00000500000000000000"/>
      <p:regular r:id="rId14"/>
    </p:embeddedFont>
    <p:embeddedFont>
      <p:font typeface="Cabin Bold" charset="1" panose="00000800000000000000"/>
      <p:regular r:id="rId15"/>
    </p:embeddedFont>
    <p:embeddedFont>
      <p:font typeface="Cabin Italics" charset="1" panose="00000500000000000000"/>
      <p:regular r:id="rId16"/>
    </p:embeddedFont>
    <p:embeddedFont>
      <p:font typeface="Cabin Bold Italics" charset="1" panose="00000800000000000000"/>
      <p:regular r:id="rId17"/>
    </p:embeddedFont>
    <p:embeddedFont>
      <p:font typeface="Cabin Medium" charset="1" panose="00000600000000000000"/>
      <p:regular r:id="rId18"/>
    </p:embeddedFont>
    <p:embeddedFont>
      <p:font typeface="Cabin Medium Italics" charset="1" panose="00000600000000000000"/>
      <p:regular r:id="rId19"/>
    </p:embeddedFont>
    <p:embeddedFont>
      <p:font typeface="Cabin Semi-Bold" charset="1" panose="00000700000000000000"/>
      <p:regular r:id="rId20"/>
    </p:embeddedFont>
    <p:embeddedFont>
      <p:font typeface="Cabin Semi-Bold Italics" charset="1" panose="00000700000000000000"/>
      <p:regular r:id="rId21"/>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fonts/font21.fntdata" Type="http://schemas.openxmlformats.org/officeDocument/2006/relationships/font"/><Relationship Id="rId22" Target="slides/slide1.xml" Type="http://schemas.openxmlformats.org/officeDocument/2006/relationships/slide"/><Relationship Id="rId23" Target="slides/slide2.xml" Type="http://schemas.openxmlformats.org/officeDocument/2006/relationships/slide"/><Relationship Id="rId24" Target="slides/slide3.xml" Type="http://schemas.openxmlformats.org/officeDocument/2006/relationships/slide"/><Relationship Id="rId25" Target="slides/slide4.xml" Type="http://schemas.openxmlformats.org/officeDocument/2006/relationships/slide"/><Relationship Id="rId26" Target="slides/slide5.xml" Type="http://schemas.openxmlformats.org/officeDocument/2006/relationships/slide"/><Relationship Id="rId27" Target="slides/slide6.xml" Type="http://schemas.openxmlformats.org/officeDocument/2006/relationships/slide"/><Relationship Id="rId28" Target="slides/slide7.xml" Type="http://schemas.openxmlformats.org/officeDocument/2006/relationships/slide"/><Relationship Id="rId29" Target="slides/slide8.xml" Type="http://schemas.openxmlformats.org/officeDocument/2006/relationships/slide"/><Relationship Id="rId3" Target="viewProps.xml" Type="http://schemas.openxmlformats.org/officeDocument/2006/relationships/viewProps"/><Relationship Id="rId30" Target="slides/slide9.xml" Type="http://schemas.openxmlformats.org/officeDocument/2006/relationships/slide"/><Relationship Id="rId31" Target="slides/slide10.xml" Type="http://schemas.openxmlformats.org/officeDocument/2006/relationships/slide"/><Relationship Id="rId32" Target="slides/slide11.xml" Type="http://schemas.openxmlformats.org/officeDocument/2006/relationships/slide"/><Relationship Id="rId33" Target="slides/slide12.xml" Type="http://schemas.openxmlformats.org/officeDocument/2006/relationships/slide"/><Relationship Id="rId34" Target="slides/slide13.xml" Type="http://schemas.openxmlformats.org/officeDocument/2006/relationships/slide"/><Relationship Id="rId35" Target="slides/slide14.xml" Type="http://schemas.openxmlformats.org/officeDocument/2006/relationships/slide"/><Relationship Id="rId36" Target="slides/slide15.xml" Type="http://schemas.openxmlformats.org/officeDocument/2006/relationships/slide"/><Relationship Id="rId37" Target="slides/slide16.xml" Type="http://schemas.openxmlformats.org/officeDocument/2006/relationships/slide"/><Relationship Id="rId38" Target="slides/slide17.xml" Type="http://schemas.openxmlformats.org/officeDocument/2006/relationships/slide"/><Relationship Id="rId39" Target="slides/slide18.xml" Type="http://schemas.openxmlformats.org/officeDocument/2006/relationships/slide"/><Relationship Id="rId4" Target="theme/theme1.xml" Type="http://schemas.openxmlformats.org/officeDocument/2006/relationships/theme"/><Relationship Id="rId40" Target="slides/slide19.xml" Type="http://schemas.openxmlformats.org/officeDocument/2006/relationships/slide"/><Relationship Id="rId41" Target="slides/slide20.xml" Type="http://schemas.openxmlformats.org/officeDocument/2006/relationships/slide"/><Relationship Id="rId42" Target="slides/slide21.xml" Type="http://schemas.openxmlformats.org/officeDocument/2006/relationships/slide"/><Relationship Id="rId43" Target="slides/slide22.xml" Type="http://schemas.openxmlformats.org/officeDocument/2006/relationships/slide"/><Relationship Id="rId44" Target="slides/slide23.xml" Type="http://schemas.openxmlformats.org/officeDocument/2006/relationships/slide"/><Relationship Id="rId45" Target="slides/slide24.xml" Type="http://schemas.openxmlformats.org/officeDocument/2006/relationships/slide"/><Relationship Id="rId46" Target="slides/slide25.xml" Type="http://schemas.openxmlformats.org/officeDocument/2006/relationships/slide"/><Relationship Id="rId47" Target="slides/slide26.xml" Type="http://schemas.openxmlformats.org/officeDocument/2006/relationships/slide"/><Relationship Id="rId48" Target="slides/slide27.xml" Type="http://schemas.openxmlformats.org/officeDocument/2006/relationships/slide"/><Relationship Id="rId49" Target="slides/slide28.xml" Type="http://schemas.openxmlformats.org/officeDocument/2006/relationships/slide"/><Relationship Id="rId5" Target="tableStyles.xml" Type="http://schemas.openxmlformats.org/officeDocument/2006/relationships/tableStyles"/><Relationship Id="rId50" Target="slides/slide29.xml" Type="http://schemas.openxmlformats.org/officeDocument/2006/relationships/slide"/><Relationship Id="rId51" Target="slides/slide30.xml" Type="http://schemas.openxmlformats.org/officeDocument/2006/relationships/slide"/><Relationship Id="rId52" Target="slides/slide31.xml" Type="http://schemas.openxmlformats.org/officeDocument/2006/relationships/slide"/><Relationship Id="rId53" Target="slides/slide32.xml" Type="http://schemas.openxmlformats.org/officeDocument/2006/relationships/slide"/><Relationship Id="rId54" Target="slides/slide33.xml" Type="http://schemas.openxmlformats.org/officeDocument/2006/relationships/slide"/><Relationship Id="rId55" Target="slides/slide34.xml" Type="http://schemas.openxmlformats.org/officeDocument/2006/relationships/slide"/><Relationship Id="rId56" Target="slides/slide35.xml" Type="http://schemas.openxmlformats.org/officeDocument/2006/relationships/slide"/><Relationship Id="rId57" Target="slides/slide36.xml" Type="http://schemas.openxmlformats.org/officeDocument/2006/relationships/slide"/><Relationship Id="rId58" Target="slides/slide37.xml" Type="http://schemas.openxmlformats.org/officeDocument/2006/relationships/slide"/><Relationship Id="rId59" Target="slides/slide38.xml" Type="http://schemas.openxmlformats.org/officeDocument/2006/relationships/slide"/><Relationship Id="rId6" Target="fonts/font6.fntdata" Type="http://schemas.openxmlformats.org/officeDocument/2006/relationships/font"/><Relationship Id="rId60" Target="slides/slide39.xml" Type="http://schemas.openxmlformats.org/officeDocument/2006/relationships/slide"/><Relationship Id="rId61" Target="slides/slide40.xml" Type="http://schemas.openxmlformats.org/officeDocument/2006/relationships/slide"/><Relationship Id="rId62" Target="slides/slide41.xml" Type="http://schemas.openxmlformats.org/officeDocument/2006/relationships/slide"/><Relationship Id="rId63" Target="slides/slide42.xml" Type="http://schemas.openxmlformats.org/officeDocument/2006/relationships/slide"/><Relationship Id="rId64" Target="slides/slide43.xml" Type="http://schemas.openxmlformats.org/officeDocument/2006/relationships/slide"/><Relationship Id="rId65" Target="slides/slide44.xml" Type="http://schemas.openxmlformats.org/officeDocument/2006/relationships/slide"/><Relationship Id="rId66" Target="slides/slide45.xml" Type="http://schemas.openxmlformats.org/officeDocument/2006/relationships/slide"/><Relationship Id="rId67" Target="slides/slide46.xml" Type="http://schemas.openxmlformats.org/officeDocument/2006/relationships/slide"/><Relationship Id="rId68" Target="slides/slide47.xml" Type="http://schemas.openxmlformats.org/officeDocument/2006/relationships/slide"/><Relationship Id="rId69" Target="slides/slide48.xml" Type="http://schemas.openxmlformats.org/officeDocument/2006/relationships/slide"/><Relationship Id="rId7" Target="fonts/font7.fntdata" Type="http://schemas.openxmlformats.org/officeDocument/2006/relationships/font"/><Relationship Id="rId70" Target="slides/slide49.xml" Type="http://schemas.openxmlformats.org/officeDocument/2006/relationships/slide"/><Relationship Id="rId71" Target="slides/slide50.xml" Type="http://schemas.openxmlformats.org/officeDocument/2006/relationships/slide"/><Relationship Id="rId72" Target="slides/slide51.xml" Type="http://schemas.openxmlformats.org/officeDocument/2006/relationships/slide"/><Relationship Id="rId73" Target="slides/slide52.xml" Type="http://schemas.openxmlformats.org/officeDocument/2006/relationships/slide"/><Relationship Id="rId74" Target="slides/slide53.xml" Type="http://schemas.openxmlformats.org/officeDocument/2006/relationships/slide"/><Relationship Id="rId75" Target="slides/slide54.xml" Type="http://schemas.openxmlformats.org/officeDocument/2006/relationships/slide"/><Relationship Id="rId76" Target="slides/slide55.xml" Type="http://schemas.openxmlformats.org/officeDocument/2006/relationships/slide"/><Relationship Id="rId77" Target="slides/slide56.xml" Type="http://schemas.openxmlformats.org/officeDocument/2006/relationships/slide"/><Relationship Id="rId78" Target="slides/slide57.xml" Type="http://schemas.openxmlformats.org/officeDocument/2006/relationships/slide"/><Relationship Id="rId79" Target="slides/slide58.xml" Type="http://schemas.openxmlformats.org/officeDocument/2006/relationships/slide"/><Relationship Id="rId8" Target="fonts/font8.fntdata" Type="http://schemas.openxmlformats.org/officeDocument/2006/relationships/font"/><Relationship Id="rId80" Target="slides/slide59.xml" Type="http://schemas.openxmlformats.org/officeDocument/2006/relationships/slide"/><Relationship Id="rId81" Target="slides/slide60.xml" Type="http://schemas.openxmlformats.org/officeDocument/2006/relationships/slide"/><Relationship Id="rId82" Target="slides/slide61.xml" Type="http://schemas.openxmlformats.org/officeDocument/2006/relationships/slide"/><Relationship Id="rId83" Target="slides/slide62.xml" Type="http://schemas.openxmlformats.org/officeDocument/2006/relationships/slide"/><Relationship Id="rId84" Target="slides/slide63.xml" Type="http://schemas.openxmlformats.org/officeDocument/2006/relationships/slide"/><Relationship Id="rId85" Target="slides/slide64.xml" Type="http://schemas.openxmlformats.org/officeDocument/2006/relationships/slide"/><Relationship Id="rId86" Target="slides/slide65.xml" Type="http://schemas.openxmlformats.org/officeDocument/2006/relationships/slide"/><Relationship Id="rId87" Target="slides/slide66.xml" Type="http://schemas.openxmlformats.org/officeDocument/2006/relationships/slide"/><Relationship Id="rId88" Target="slides/slide67.xml" Type="http://schemas.openxmlformats.org/officeDocument/2006/relationships/slide"/><Relationship Id="rId89" Target="slides/slide68.xml" Type="http://schemas.openxmlformats.org/officeDocument/2006/relationships/slide"/><Relationship Id="rId9" Target="fonts/font9.fntdata" Type="http://schemas.openxmlformats.org/officeDocument/2006/relationships/font"/><Relationship Id="rId90" Target="slides/slide69.xml" Type="http://schemas.openxmlformats.org/officeDocument/2006/relationships/slide"/><Relationship Id="rId91" Target="slides/slide70.xml" Type="http://schemas.openxmlformats.org/officeDocument/2006/relationships/slide"/><Relationship Id="rId92" Target="slides/slide71.xml" Type="http://schemas.openxmlformats.org/officeDocument/2006/relationships/slide"/><Relationship Id="rId93" Target="slides/slide72.xml" Type="http://schemas.openxmlformats.org/officeDocument/2006/relationships/slide"/><Relationship Id="rId94" Target="slides/slide73.xml" Type="http://schemas.openxmlformats.org/officeDocument/2006/relationships/slide"/></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png" Type="http://schemas.openxmlformats.org/officeDocument/2006/relationships/image"/><Relationship Id="rId12" Target="../media/image11.svg" Type="http://schemas.openxmlformats.org/officeDocument/2006/relationships/image"/><Relationship Id="rId13" Target="../media/image12.png" Type="http://schemas.openxmlformats.org/officeDocument/2006/relationships/image"/><Relationship Id="rId14" Target="../media/image13.png" Type="http://schemas.openxmlformats.org/officeDocument/2006/relationships/image"/><Relationship Id="rId15" Target="../media/image14.png" Type="http://schemas.openxmlformats.org/officeDocument/2006/relationships/image"/><Relationship Id="rId16" Target="../media/image15.svg" Type="http://schemas.openxmlformats.org/officeDocument/2006/relationships/image"/><Relationship Id="rId2" Target="../media/image1.png" Type="http://schemas.openxmlformats.org/officeDocument/2006/relationships/image"/><Relationship Id="rId3" Target="../media/image2.jpe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6.png" Type="http://schemas.openxmlformats.org/officeDocument/2006/relationships/image"/><Relationship Id="rId3" Target="../media/image3.png" Type="http://schemas.openxmlformats.org/officeDocument/2006/relationships/image"/><Relationship Id="rId4" Target="../media/image4.svg" Type="http://schemas.openxmlformats.org/officeDocument/2006/relationships/image"/><Relationship Id="rId5" Target="../media/image17.png" Type="http://schemas.openxmlformats.org/officeDocument/2006/relationships/image"/><Relationship Id="rId6" Target="../media/image18.pn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26.png" Type="http://schemas.openxmlformats.org/officeDocument/2006/relationships/image"/><Relationship Id="rId11" Target="../media/image27.svg" Type="http://schemas.openxmlformats.org/officeDocument/2006/relationships/image"/><Relationship Id="rId12" Target="../media/image3.png" Type="http://schemas.openxmlformats.org/officeDocument/2006/relationships/image"/><Relationship Id="rId13" Target="../media/image4.svg" Type="http://schemas.openxmlformats.org/officeDocument/2006/relationships/image"/><Relationship Id="rId14" Target="../media/image28.png" Type="http://schemas.openxmlformats.org/officeDocument/2006/relationships/image"/><Relationship Id="rId15" Target="../media/image18.png" Type="http://schemas.openxmlformats.org/officeDocument/2006/relationships/image"/><Relationship Id="rId2" Target="../media/image16.png" Type="http://schemas.openxmlformats.org/officeDocument/2006/relationships/image"/><Relationship Id="rId3" Target="../media/image19.png" Type="http://schemas.openxmlformats.org/officeDocument/2006/relationships/image"/><Relationship Id="rId4" Target="../media/image20.svg" Type="http://schemas.openxmlformats.org/officeDocument/2006/relationships/image"/><Relationship Id="rId5" Target="../media/image21.png" Type="http://schemas.openxmlformats.org/officeDocument/2006/relationships/image"/><Relationship Id="rId6" Target="../media/image22.svg" Type="http://schemas.openxmlformats.org/officeDocument/2006/relationships/image"/><Relationship Id="rId7" Target="../media/image23.png" Type="http://schemas.openxmlformats.org/officeDocument/2006/relationships/image"/><Relationship Id="rId8" Target="../media/image24.svg" Type="http://schemas.openxmlformats.org/officeDocument/2006/relationships/image"/><Relationship Id="rId9" Target="../media/image25.pn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1.png" Type="http://schemas.openxmlformats.org/officeDocument/2006/relationships/image"/><Relationship Id="rId11" Target="../media/image32.svg" Type="http://schemas.openxmlformats.org/officeDocument/2006/relationships/image"/><Relationship Id="rId12" Target="../media/image33.png" Type="http://schemas.openxmlformats.org/officeDocument/2006/relationships/image"/><Relationship Id="rId13" Target="slide10.xml" Type="http://schemas.openxmlformats.org/officeDocument/2006/relationships/slide"/><Relationship Id="rId14" Target="slide15.xml" Type="http://schemas.openxmlformats.org/officeDocument/2006/relationships/slide"/><Relationship Id="rId15" Target="slide20.xml" Type="http://schemas.openxmlformats.org/officeDocument/2006/relationships/slide"/><Relationship Id="rId16" Target="slide25.xml" Type="http://schemas.openxmlformats.org/officeDocument/2006/relationships/slide"/><Relationship Id="rId17" Target="slide30.xml" Type="http://schemas.openxmlformats.org/officeDocument/2006/relationships/slide"/><Relationship Id="rId18" Target="slide6.xml" Type="http://schemas.openxmlformats.org/officeDocument/2006/relationships/slide"/><Relationship Id="rId19" Target="slide11.xml" Type="http://schemas.openxmlformats.org/officeDocument/2006/relationships/slide"/><Relationship Id="rId2" Target="../media/image16.png" Type="http://schemas.openxmlformats.org/officeDocument/2006/relationships/image"/><Relationship Id="rId20" Target="slide16.xml" Type="http://schemas.openxmlformats.org/officeDocument/2006/relationships/slide"/><Relationship Id="rId21" Target="slide21.xml" Type="http://schemas.openxmlformats.org/officeDocument/2006/relationships/slide"/><Relationship Id="rId22" Target="slide26.xml" Type="http://schemas.openxmlformats.org/officeDocument/2006/relationships/slide"/><Relationship Id="rId23" Target="slide31.xml" Type="http://schemas.openxmlformats.org/officeDocument/2006/relationships/slide"/><Relationship Id="rId24" Target="slide7.xml" Type="http://schemas.openxmlformats.org/officeDocument/2006/relationships/slide"/><Relationship Id="rId25" Target="slide12.xml" Type="http://schemas.openxmlformats.org/officeDocument/2006/relationships/slide"/><Relationship Id="rId26" Target="slide17.xml" Type="http://schemas.openxmlformats.org/officeDocument/2006/relationships/slide"/><Relationship Id="rId27" Target="slide22.xml" Type="http://schemas.openxmlformats.org/officeDocument/2006/relationships/slide"/><Relationship Id="rId28" Target="slide27.xml" Type="http://schemas.openxmlformats.org/officeDocument/2006/relationships/slide"/><Relationship Id="rId29" Target="slide32.xml" Type="http://schemas.openxmlformats.org/officeDocument/2006/relationships/slide"/><Relationship Id="rId3" Target="../media/image23.png" Type="http://schemas.openxmlformats.org/officeDocument/2006/relationships/image"/><Relationship Id="rId30" Target="slide8.xml" Type="http://schemas.openxmlformats.org/officeDocument/2006/relationships/slide"/><Relationship Id="rId31" Target="slide13.xml" Type="http://schemas.openxmlformats.org/officeDocument/2006/relationships/slide"/><Relationship Id="rId32" Target="slide18.xml" Type="http://schemas.openxmlformats.org/officeDocument/2006/relationships/slide"/><Relationship Id="rId33" Target="slide23.xml" Type="http://schemas.openxmlformats.org/officeDocument/2006/relationships/slide"/><Relationship Id="rId34" Target="slide28.xml" Type="http://schemas.openxmlformats.org/officeDocument/2006/relationships/slide"/><Relationship Id="rId35" Target="slide33.xml" Type="http://schemas.openxmlformats.org/officeDocument/2006/relationships/slide"/><Relationship Id="rId36" Target="slide9.xml" Type="http://schemas.openxmlformats.org/officeDocument/2006/relationships/slide"/><Relationship Id="rId37" Target="slide14.xml" Type="http://schemas.openxmlformats.org/officeDocument/2006/relationships/slide"/><Relationship Id="rId38" Target="slide19.xml" Type="http://schemas.openxmlformats.org/officeDocument/2006/relationships/slide"/><Relationship Id="rId39" Target="slide24.xml" Type="http://schemas.openxmlformats.org/officeDocument/2006/relationships/slide"/><Relationship Id="rId4" Target="../media/image24.svg" Type="http://schemas.openxmlformats.org/officeDocument/2006/relationships/image"/><Relationship Id="rId40" Target="slide29.xml" Type="http://schemas.openxmlformats.org/officeDocument/2006/relationships/slide"/><Relationship Id="rId41" Target="slide34.xml" Type="http://schemas.openxmlformats.org/officeDocument/2006/relationships/slide"/><Relationship Id="rId42" Target="slide5.xml" Type="http://schemas.openxmlformats.org/officeDocument/2006/relationships/slide"/><Relationship Id="rId5" Target="../media/image25.png" Type="http://schemas.openxmlformats.org/officeDocument/2006/relationships/image"/><Relationship Id="rId6" Target="../media/image29.png" Type="http://schemas.openxmlformats.org/officeDocument/2006/relationships/image"/><Relationship Id="rId7" Target="../media/image30.svg" Type="http://schemas.openxmlformats.org/officeDocument/2006/relationships/image"/><Relationship Id="rId8" Target="../media/image3.png" Type="http://schemas.openxmlformats.org/officeDocument/2006/relationships/image"/><Relationship Id="rId9" Target="../media/image4.sv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7.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16.png" Type="http://schemas.openxmlformats.org/officeDocument/2006/relationships/image"/><Relationship Id="rId3" Target="../media/image25.pn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33.png" Type="http://schemas.openxmlformats.org/officeDocument/2006/relationships/image"/><Relationship Id="rId7" Target="../media/image34.png" Type="http://schemas.openxmlformats.org/officeDocument/2006/relationships/image"/><Relationship Id="rId8" Target="../media/image35.svg" Type="http://schemas.openxmlformats.org/officeDocument/2006/relationships/image"/><Relationship Id="rId9" Target="../media/image36.pn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7.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16.png" Type="http://schemas.openxmlformats.org/officeDocument/2006/relationships/image"/><Relationship Id="rId3" Target="../media/image25.png" Type="http://schemas.openxmlformats.org/officeDocument/2006/relationships/image"/><Relationship Id="rId4" Target="../media/image33.png" Type="http://schemas.openxmlformats.org/officeDocument/2006/relationships/image"/><Relationship Id="rId5" Target="../media/image3.png" Type="http://schemas.openxmlformats.org/officeDocument/2006/relationships/image"/><Relationship Id="rId6" Target="../media/image4.svg" Type="http://schemas.openxmlformats.org/officeDocument/2006/relationships/image"/><Relationship Id="rId7" Target="../media/image34.png" Type="http://schemas.openxmlformats.org/officeDocument/2006/relationships/image"/><Relationship Id="rId8" Target="../media/image35.svg" Type="http://schemas.openxmlformats.org/officeDocument/2006/relationships/image"/><Relationship Id="rId9" Target="../media/image36.pn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7.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16.png" Type="http://schemas.openxmlformats.org/officeDocument/2006/relationships/image"/><Relationship Id="rId3" Target="../media/image25.png" Type="http://schemas.openxmlformats.org/officeDocument/2006/relationships/image"/><Relationship Id="rId4" Target="../media/image33.png" Type="http://schemas.openxmlformats.org/officeDocument/2006/relationships/image"/><Relationship Id="rId5" Target="../media/image3.png" Type="http://schemas.openxmlformats.org/officeDocument/2006/relationships/image"/><Relationship Id="rId6" Target="../media/image4.svg" Type="http://schemas.openxmlformats.org/officeDocument/2006/relationships/image"/><Relationship Id="rId7" Target="../media/image34.png" Type="http://schemas.openxmlformats.org/officeDocument/2006/relationships/image"/><Relationship Id="rId8" Target="../media/image35.svg" Type="http://schemas.openxmlformats.org/officeDocument/2006/relationships/image"/><Relationship Id="rId9" Target="../media/image36.pn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7.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16.png" Type="http://schemas.openxmlformats.org/officeDocument/2006/relationships/image"/><Relationship Id="rId3" Target="../media/image25.png" Type="http://schemas.openxmlformats.org/officeDocument/2006/relationships/image"/><Relationship Id="rId4" Target="../media/image33.png" Type="http://schemas.openxmlformats.org/officeDocument/2006/relationships/image"/><Relationship Id="rId5" Target="../media/image3.png" Type="http://schemas.openxmlformats.org/officeDocument/2006/relationships/image"/><Relationship Id="rId6" Target="../media/image4.svg" Type="http://schemas.openxmlformats.org/officeDocument/2006/relationships/image"/><Relationship Id="rId7" Target="../media/image34.png" Type="http://schemas.openxmlformats.org/officeDocument/2006/relationships/image"/><Relationship Id="rId8" Target="../media/image35.svg" Type="http://schemas.openxmlformats.org/officeDocument/2006/relationships/image"/><Relationship Id="rId9" Target="../media/image36.pn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7.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16.png" Type="http://schemas.openxmlformats.org/officeDocument/2006/relationships/image"/><Relationship Id="rId3" Target="../media/image25.png" Type="http://schemas.openxmlformats.org/officeDocument/2006/relationships/image"/><Relationship Id="rId4" Target="../media/image33.png" Type="http://schemas.openxmlformats.org/officeDocument/2006/relationships/image"/><Relationship Id="rId5" Target="../media/image3.png" Type="http://schemas.openxmlformats.org/officeDocument/2006/relationships/image"/><Relationship Id="rId6" Target="../media/image4.svg" Type="http://schemas.openxmlformats.org/officeDocument/2006/relationships/image"/><Relationship Id="rId7" Target="../media/image34.png" Type="http://schemas.openxmlformats.org/officeDocument/2006/relationships/image"/><Relationship Id="rId8" Target="../media/image35.svg" Type="http://schemas.openxmlformats.org/officeDocument/2006/relationships/image"/><Relationship Id="rId9" Target="../media/image36.pn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4.svg" Type="http://schemas.openxmlformats.org/officeDocument/2006/relationships/image"/><Relationship Id="rId11" Target="../media/image45.png" Type="http://schemas.openxmlformats.org/officeDocument/2006/relationships/image"/><Relationship Id="rId12" Target="../media/image46.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38.png" Type="http://schemas.openxmlformats.org/officeDocument/2006/relationships/image"/><Relationship Id="rId3" Target="../media/image39.pn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40.png" Type="http://schemas.openxmlformats.org/officeDocument/2006/relationships/image"/><Relationship Id="rId7" Target="../media/image41.png" Type="http://schemas.openxmlformats.org/officeDocument/2006/relationships/image"/><Relationship Id="rId8" Target="../media/image42.svg" Type="http://schemas.openxmlformats.org/officeDocument/2006/relationships/image"/><Relationship Id="rId9" Target="../media/image43.pn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4.svg" Type="http://schemas.openxmlformats.org/officeDocument/2006/relationships/image"/><Relationship Id="rId11" Target="../media/image45.png" Type="http://schemas.openxmlformats.org/officeDocument/2006/relationships/image"/><Relationship Id="rId12" Target="../media/image46.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38.png" Type="http://schemas.openxmlformats.org/officeDocument/2006/relationships/image"/><Relationship Id="rId3" Target="../media/image39.png" Type="http://schemas.openxmlformats.org/officeDocument/2006/relationships/image"/><Relationship Id="rId4" Target="../media/image40.png" Type="http://schemas.openxmlformats.org/officeDocument/2006/relationships/image"/><Relationship Id="rId5" Target="../media/image3.png" Type="http://schemas.openxmlformats.org/officeDocument/2006/relationships/image"/><Relationship Id="rId6" Target="../media/image4.svg" Type="http://schemas.openxmlformats.org/officeDocument/2006/relationships/image"/><Relationship Id="rId7" Target="../media/image41.png" Type="http://schemas.openxmlformats.org/officeDocument/2006/relationships/image"/><Relationship Id="rId8" Target="../media/image42.svg" Type="http://schemas.openxmlformats.org/officeDocument/2006/relationships/image"/><Relationship Id="rId9" Target="../media/image43.pn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4.svg" Type="http://schemas.openxmlformats.org/officeDocument/2006/relationships/image"/><Relationship Id="rId11" Target="../media/image45.png" Type="http://schemas.openxmlformats.org/officeDocument/2006/relationships/image"/><Relationship Id="rId12" Target="../media/image46.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38.png" Type="http://schemas.openxmlformats.org/officeDocument/2006/relationships/image"/><Relationship Id="rId3" Target="../media/image39.png" Type="http://schemas.openxmlformats.org/officeDocument/2006/relationships/image"/><Relationship Id="rId4" Target="../media/image40.png" Type="http://schemas.openxmlformats.org/officeDocument/2006/relationships/image"/><Relationship Id="rId5" Target="../media/image3.png" Type="http://schemas.openxmlformats.org/officeDocument/2006/relationships/image"/><Relationship Id="rId6" Target="../media/image4.svg" Type="http://schemas.openxmlformats.org/officeDocument/2006/relationships/image"/><Relationship Id="rId7" Target="../media/image41.png" Type="http://schemas.openxmlformats.org/officeDocument/2006/relationships/image"/><Relationship Id="rId8" Target="../media/image42.svg" Type="http://schemas.openxmlformats.org/officeDocument/2006/relationships/image"/><Relationship Id="rId9" Target="../media/image43.pn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4.svg" Type="http://schemas.openxmlformats.org/officeDocument/2006/relationships/image"/><Relationship Id="rId11" Target="../media/image45.png" Type="http://schemas.openxmlformats.org/officeDocument/2006/relationships/image"/><Relationship Id="rId12" Target="../media/image46.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38.png" Type="http://schemas.openxmlformats.org/officeDocument/2006/relationships/image"/><Relationship Id="rId3" Target="../media/image39.png" Type="http://schemas.openxmlformats.org/officeDocument/2006/relationships/image"/><Relationship Id="rId4" Target="../media/image40.png" Type="http://schemas.openxmlformats.org/officeDocument/2006/relationships/image"/><Relationship Id="rId5" Target="../media/image3.png" Type="http://schemas.openxmlformats.org/officeDocument/2006/relationships/image"/><Relationship Id="rId6" Target="../media/image4.svg" Type="http://schemas.openxmlformats.org/officeDocument/2006/relationships/image"/><Relationship Id="rId7" Target="../media/image41.png" Type="http://schemas.openxmlformats.org/officeDocument/2006/relationships/image"/><Relationship Id="rId8" Target="../media/image42.svg" Type="http://schemas.openxmlformats.org/officeDocument/2006/relationships/image"/><Relationship Id="rId9" Target="../media/image43.pn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4.svg" Type="http://schemas.openxmlformats.org/officeDocument/2006/relationships/image"/><Relationship Id="rId11" Target="../media/image45.png" Type="http://schemas.openxmlformats.org/officeDocument/2006/relationships/image"/><Relationship Id="rId12" Target="../media/image46.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38.png" Type="http://schemas.openxmlformats.org/officeDocument/2006/relationships/image"/><Relationship Id="rId3" Target="../media/image39.png" Type="http://schemas.openxmlformats.org/officeDocument/2006/relationships/image"/><Relationship Id="rId4" Target="../media/image40.png" Type="http://schemas.openxmlformats.org/officeDocument/2006/relationships/image"/><Relationship Id="rId5" Target="../media/image3.png" Type="http://schemas.openxmlformats.org/officeDocument/2006/relationships/image"/><Relationship Id="rId6" Target="../media/image4.svg" Type="http://schemas.openxmlformats.org/officeDocument/2006/relationships/image"/><Relationship Id="rId7" Target="../media/image41.png" Type="http://schemas.openxmlformats.org/officeDocument/2006/relationships/image"/><Relationship Id="rId8" Target="../media/image42.svg" Type="http://schemas.openxmlformats.org/officeDocument/2006/relationships/image"/><Relationship Id="rId9" Target="../media/image43.pn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3.svg" Type="http://schemas.openxmlformats.org/officeDocument/2006/relationships/image"/><Relationship Id="rId11" Target="../media/image54.png" Type="http://schemas.openxmlformats.org/officeDocument/2006/relationships/image"/><Relationship Id="rId12" Target="../media/image55.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47.png" Type="http://schemas.openxmlformats.org/officeDocument/2006/relationships/image"/><Relationship Id="rId3" Target="../media/image48.png" Type="http://schemas.openxmlformats.org/officeDocument/2006/relationships/image"/><Relationship Id="rId4" Target="../media/image49.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2.pn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3.svg" Type="http://schemas.openxmlformats.org/officeDocument/2006/relationships/image"/><Relationship Id="rId11" Target="../media/image54.png" Type="http://schemas.openxmlformats.org/officeDocument/2006/relationships/image"/><Relationship Id="rId12" Target="../media/image55.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47.png" Type="http://schemas.openxmlformats.org/officeDocument/2006/relationships/image"/><Relationship Id="rId3" Target="../media/image48.png" Type="http://schemas.openxmlformats.org/officeDocument/2006/relationships/image"/><Relationship Id="rId4" Target="../media/image49.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2.png"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3.svg" Type="http://schemas.openxmlformats.org/officeDocument/2006/relationships/image"/><Relationship Id="rId11" Target="../media/image54.png" Type="http://schemas.openxmlformats.org/officeDocument/2006/relationships/image"/><Relationship Id="rId12" Target="../media/image55.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47.png" Type="http://schemas.openxmlformats.org/officeDocument/2006/relationships/image"/><Relationship Id="rId3" Target="../media/image48.png" Type="http://schemas.openxmlformats.org/officeDocument/2006/relationships/image"/><Relationship Id="rId4" Target="../media/image49.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2.pn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3.svg" Type="http://schemas.openxmlformats.org/officeDocument/2006/relationships/image"/><Relationship Id="rId11" Target="../media/image54.png" Type="http://schemas.openxmlformats.org/officeDocument/2006/relationships/image"/><Relationship Id="rId12" Target="../media/image55.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47.png" Type="http://schemas.openxmlformats.org/officeDocument/2006/relationships/image"/><Relationship Id="rId3" Target="../media/image48.png" Type="http://schemas.openxmlformats.org/officeDocument/2006/relationships/image"/><Relationship Id="rId4" Target="../media/image49.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2.pn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3.svg" Type="http://schemas.openxmlformats.org/officeDocument/2006/relationships/image"/><Relationship Id="rId11" Target="../media/image54.png" Type="http://schemas.openxmlformats.org/officeDocument/2006/relationships/image"/><Relationship Id="rId12" Target="../media/image55.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47.png" Type="http://schemas.openxmlformats.org/officeDocument/2006/relationships/image"/><Relationship Id="rId3" Target="../media/image48.png" Type="http://schemas.openxmlformats.org/officeDocument/2006/relationships/image"/><Relationship Id="rId4" Target="../media/image49.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2.pn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9.svg" Type="http://schemas.openxmlformats.org/officeDocument/2006/relationships/image"/><Relationship Id="rId11" Target="../media/image60.png" Type="http://schemas.openxmlformats.org/officeDocument/2006/relationships/image"/><Relationship Id="rId12" Target="../media/image61.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56.png" Type="http://schemas.openxmlformats.org/officeDocument/2006/relationships/image"/><Relationship Id="rId3" Target="../media/image48.png" Type="http://schemas.openxmlformats.org/officeDocument/2006/relationships/image"/><Relationship Id="rId4" Target="../media/image57.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8.png" Type="http://schemas.openxmlformats.org/officeDocument/2006/relationships/image"/></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9.svg" Type="http://schemas.openxmlformats.org/officeDocument/2006/relationships/image"/><Relationship Id="rId11" Target="../media/image60.png" Type="http://schemas.openxmlformats.org/officeDocument/2006/relationships/image"/><Relationship Id="rId12" Target="../media/image61.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56.png" Type="http://schemas.openxmlformats.org/officeDocument/2006/relationships/image"/><Relationship Id="rId3" Target="../media/image48.png" Type="http://schemas.openxmlformats.org/officeDocument/2006/relationships/image"/><Relationship Id="rId4" Target="../media/image57.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8.png" Type="http://schemas.openxmlformats.org/officeDocument/2006/relationships/image"/></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9.svg" Type="http://schemas.openxmlformats.org/officeDocument/2006/relationships/image"/><Relationship Id="rId11" Target="../media/image60.png" Type="http://schemas.openxmlformats.org/officeDocument/2006/relationships/image"/><Relationship Id="rId12" Target="../media/image61.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56.png" Type="http://schemas.openxmlformats.org/officeDocument/2006/relationships/image"/><Relationship Id="rId3" Target="../media/image48.png" Type="http://schemas.openxmlformats.org/officeDocument/2006/relationships/image"/><Relationship Id="rId4" Target="../media/image57.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8.png" Type="http://schemas.openxmlformats.org/officeDocument/2006/relationships/image"/></Relationships>
</file>

<file path=ppt/slides/_rels/slide2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9.svg" Type="http://schemas.openxmlformats.org/officeDocument/2006/relationships/image"/><Relationship Id="rId11" Target="../media/image60.png" Type="http://schemas.openxmlformats.org/officeDocument/2006/relationships/image"/><Relationship Id="rId12" Target="../media/image61.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56.png" Type="http://schemas.openxmlformats.org/officeDocument/2006/relationships/image"/><Relationship Id="rId3" Target="../media/image48.png" Type="http://schemas.openxmlformats.org/officeDocument/2006/relationships/image"/><Relationship Id="rId4" Target="../media/image57.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8.png" Type="http://schemas.openxmlformats.org/officeDocument/2006/relationships/image"/></Relationships>
</file>

<file path=ppt/slides/_rels/slide2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9.svg" Type="http://schemas.openxmlformats.org/officeDocument/2006/relationships/image"/><Relationship Id="rId11" Target="../media/image60.png" Type="http://schemas.openxmlformats.org/officeDocument/2006/relationships/image"/><Relationship Id="rId12" Target="../media/image61.svg" Type="http://schemas.openxmlformats.org/officeDocument/2006/relationships/image"/><Relationship Id="rId13" Target="slide4.xml" Type="http://schemas.openxmlformats.org/officeDocument/2006/relationships/slide"/><Relationship Id="rId14" Target="slide3.xml" Type="http://schemas.openxmlformats.org/officeDocument/2006/relationships/slide"/><Relationship Id="rId2" Target="../media/image56.png" Type="http://schemas.openxmlformats.org/officeDocument/2006/relationships/image"/><Relationship Id="rId3" Target="../media/image48.png" Type="http://schemas.openxmlformats.org/officeDocument/2006/relationships/image"/><Relationship Id="rId4" Target="../media/image57.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3.png" Type="http://schemas.openxmlformats.org/officeDocument/2006/relationships/image"/><Relationship Id="rId8" Target="../media/image4.svg" Type="http://schemas.openxmlformats.org/officeDocument/2006/relationships/image"/><Relationship Id="rId9" Target="../media/image58.png" Type="http://schemas.openxmlformats.org/officeDocument/2006/relationships/image"/></Relationships>
</file>

<file path=ppt/slides/_rels/slide2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0.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62.png" Type="http://schemas.openxmlformats.org/officeDocument/2006/relationships/image"/><Relationship Id="rId3" Target="../media/image63.png" Type="http://schemas.openxmlformats.org/officeDocument/2006/relationships/image"/><Relationship Id="rId4" Target="../media/image64.png" Type="http://schemas.openxmlformats.org/officeDocument/2006/relationships/image"/><Relationship Id="rId5" Target="../media/image65.png" Type="http://schemas.openxmlformats.org/officeDocument/2006/relationships/image"/><Relationship Id="rId6" Target="../media/image66.svg" Type="http://schemas.openxmlformats.org/officeDocument/2006/relationships/image"/><Relationship Id="rId7" Target="../media/image67.png" Type="http://schemas.openxmlformats.org/officeDocument/2006/relationships/image"/><Relationship Id="rId8" Target="../media/image68.svg" Type="http://schemas.openxmlformats.org/officeDocument/2006/relationships/image"/><Relationship Id="rId9" Target="../media/image69.png" Type="http://schemas.openxmlformats.org/officeDocument/2006/relationships/image"/></Relationships>
</file>

<file path=ppt/slides/_rels/slide2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0.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62.png" Type="http://schemas.openxmlformats.org/officeDocument/2006/relationships/image"/><Relationship Id="rId3" Target="../media/image63.png" Type="http://schemas.openxmlformats.org/officeDocument/2006/relationships/image"/><Relationship Id="rId4" Target="../media/image64.png" Type="http://schemas.openxmlformats.org/officeDocument/2006/relationships/image"/><Relationship Id="rId5" Target="../media/image65.png" Type="http://schemas.openxmlformats.org/officeDocument/2006/relationships/image"/><Relationship Id="rId6" Target="../media/image66.svg" Type="http://schemas.openxmlformats.org/officeDocument/2006/relationships/image"/><Relationship Id="rId7" Target="../media/image67.png" Type="http://schemas.openxmlformats.org/officeDocument/2006/relationships/image"/><Relationship Id="rId8" Target="../media/image68.svg" Type="http://schemas.openxmlformats.org/officeDocument/2006/relationships/image"/><Relationship Id="rId9" Target="../media/image69.png" Type="http://schemas.openxmlformats.org/officeDocument/2006/relationships/image"/></Relationships>
</file>

<file path=ppt/slides/_rels/slide27.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0.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62.png" Type="http://schemas.openxmlformats.org/officeDocument/2006/relationships/image"/><Relationship Id="rId3" Target="../media/image63.png" Type="http://schemas.openxmlformats.org/officeDocument/2006/relationships/image"/><Relationship Id="rId4" Target="../media/image64.png" Type="http://schemas.openxmlformats.org/officeDocument/2006/relationships/image"/><Relationship Id="rId5" Target="../media/image65.png" Type="http://schemas.openxmlformats.org/officeDocument/2006/relationships/image"/><Relationship Id="rId6" Target="../media/image66.svg" Type="http://schemas.openxmlformats.org/officeDocument/2006/relationships/image"/><Relationship Id="rId7" Target="../media/image67.png" Type="http://schemas.openxmlformats.org/officeDocument/2006/relationships/image"/><Relationship Id="rId8" Target="../media/image68.svg" Type="http://schemas.openxmlformats.org/officeDocument/2006/relationships/image"/><Relationship Id="rId9" Target="../media/image69.png" Type="http://schemas.openxmlformats.org/officeDocument/2006/relationships/image"/></Relationships>
</file>

<file path=ppt/slides/_rels/slide2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0.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62.png" Type="http://schemas.openxmlformats.org/officeDocument/2006/relationships/image"/><Relationship Id="rId3" Target="../media/image63.png" Type="http://schemas.openxmlformats.org/officeDocument/2006/relationships/image"/><Relationship Id="rId4" Target="../media/image64.png" Type="http://schemas.openxmlformats.org/officeDocument/2006/relationships/image"/><Relationship Id="rId5" Target="../media/image65.png" Type="http://schemas.openxmlformats.org/officeDocument/2006/relationships/image"/><Relationship Id="rId6" Target="../media/image66.svg" Type="http://schemas.openxmlformats.org/officeDocument/2006/relationships/image"/><Relationship Id="rId7" Target="../media/image67.png" Type="http://schemas.openxmlformats.org/officeDocument/2006/relationships/image"/><Relationship Id="rId8" Target="../media/image68.svg" Type="http://schemas.openxmlformats.org/officeDocument/2006/relationships/image"/><Relationship Id="rId9" Target="../media/image69.png" Type="http://schemas.openxmlformats.org/officeDocument/2006/relationships/image"/></Relationships>
</file>

<file path=ppt/slides/_rels/slide29.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0.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62.png" Type="http://schemas.openxmlformats.org/officeDocument/2006/relationships/image"/><Relationship Id="rId3" Target="../media/image63.png" Type="http://schemas.openxmlformats.org/officeDocument/2006/relationships/image"/><Relationship Id="rId4" Target="../media/image64.png" Type="http://schemas.openxmlformats.org/officeDocument/2006/relationships/image"/><Relationship Id="rId5" Target="../media/image65.png" Type="http://schemas.openxmlformats.org/officeDocument/2006/relationships/image"/><Relationship Id="rId6" Target="../media/image66.svg" Type="http://schemas.openxmlformats.org/officeDocument/2006/relationships/image"/><Relationship Id="rId7" Target="../media/image67.png" Type="http://schemas.openxmlformats.org/officeDocument/2006/relationships/image"/><Relationship Id="rId8" Target="../media/image68.svg" Type="http://schemas.openxmlformats.org/officeDocument/2006/relationships/image"/><Relationship Id="rId9" Target="../media/image69.png" Type="http://schemas.openxmlformats.org/officeDocument/2006/relationships/image"/></Relationships>
</file>

<file path=ppt/slides/_rels/slide3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6.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71.png" Type="http://schemas.openxmlformats.org/officeDocument/2006/relationships/image"/><Relationship Id="rId3" Target="../media/image63.png" Type="http://schemas.openxmlformats.org/officeDocument/2006/relationships/image"/><Relationship Id="rId4" Target="../media/image72.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73.png" Type="http://schemas.openxmlformats.org/officeDocument/2006/relationships/image"/><Relationship Id="rId8" Target="../media/image74.svg" Type="http://schemas.openxmlformats.org/officeDocument/2006/relationships/image"/><Relationship Id="rId9" Target="../media/image75.png" Type="http://schemas.openxmlformats.org/officeDocument/2006/relationships/image"/></Relationships>
</file>

<file path=ppt/slides/_rels/slide3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6.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71.png" Type="http://schemas.openxmlformats.org/officeDocument/2006/relationships/image"/><Relationship Id="rId3" Target="../media/image63.png" Type="http://schemas.openxmlformats.org/officeDocument/2006/relationships/image"/><Relationship Id="rId4" Target="../media/image72.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73.png" Type="http://schemas.openxmlformats.org/officeDocument/2006/relationships/image"/><Relationship Id="rId8" Target="../media/image74.svg" Type="http://schemas.openxmlformats.org/officeDocument/2006/relationships/image"/><Relationship Id="rId9" Target="../media/image75.png" Type="http://schemas.openxmlformats.org/officeDocument/2006/relationships/image"/></Relationships>
</file>

<file path=ppt/slides/_rels/slide3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6.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71.png" Type="http://schemas.openxmlformats.org/officeDocument/2006/relationships/image"/><Relationship Id="rId3" Target="../media/image63.png" Type="http://schemas.openxmlformats.org/officeDocument/2006/relationships/image"/><Relationship Id="rId4" Target="../media/image72.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73.png" Type="http://schemas.openxmlformats.org/officeDocument/2006/relationships/image"/><Relationship Id="rId8" Target="../media/image74.svg" Type="http://schemas.openxmlformats.org/officeDocument/2006/relationships/image"/><Relationship Id="rId9" Target="../media/image75.png" Type="http://schemas.openxmlformats.org/officeDocument/2006/relationships/image"/></Relationships>
</file>

<file path=ppt/slides/_rels/slide3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6.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71.png" Type="http://schemas.openxmlformats.org/officeDocument/2006/relationships/image"/><Relationship Id="rId3" Target="../media/image63.png" Type="http://schemas.openxmlformats.org/officeDocument/2006/relationships/image"/><Relationship Id="rId4" Target="../media/image72.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73.png" Type="http://schemas.openxmlformats.org/officeDocument/2006/relationships/image"/><Relationship Id="rId8" Target="../media/image74.svg" Type="http://schemas.openxmlformats.org/officeDocument/2006/relationships/image"/><Relationship Id="rId9" Target="../media/image75.png" Type="http://schemas.openxmlformats.org/officeDocument/2006/relationships/image"/></Relationships>
</file>

<file path=ppt/slides/_rels/slide3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6.svg" Type="http://schemas.openxmlformats.org/officeDocument/2006/relationships/image"/><Relationship Id="rId11" Target="slide4.xml" Type="http://schemas.openxmlformats.org/officeDocument/2006/relationships/slide"/><Relationship Id="rId12" Target="slide3.xml" Type="http://schemas.openxmlformats.org/officeDocument/2006/relationships/slide"/><Relationship Id="rId2" Target="../media/image71.png" Type="http://schemas.openxmlformats.org/officeDocument/2006/relationships/image"/><Relationship Id="rId3" Target="../media/image63.png" Type="http://schemas.openxmlformats.org/officeDocument/2006/relationships/image"/><Relationship Id="rId4" Target="../media/image72.png" Type="http://schemas.openxmlformats.org/officeDocument/2006/relationships/image"/><Relationship Id="rId5" Target="../media/image50.png" Type="http://schemas.openxmlformats.org/officeDocument/2006/relationships/image"/><Relationship Id="rId6" Target="../media/image51.svg" Type="http://schemas.openxmlformats.org/officeDocument/2006/relationships/image"/><Relationship Id="rId7" Target="../media/image73.png" Type="http://schemas.openxmlformats.org/officeDocument/2006/relationships/image"/><Relationship Id="rId8" Target="../media/image74.svg" Type="http://schemas.openxmlformats.org/officeDocument/2006/relationships/image"/><Relationship Id="rId9" Target="../media/image75.png" Type="http://schemas.openxmlformats.org/officeDocument/2006/relationships/image"/></Relationships>
</file>

<file path=ppt/slides/_rels/slide3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77.jpeg" Type="http://schemas.openxmlformats.org/officeDocument/2006/relationships/image"/><Relationship Id="rId3" Target="../media/image78.jpeg" Type="http://schemas.openxmlformats.org/officeDocument/2006/relationships/image"/><Relationship Id="rId4" Target="../media/image79.png" Type="http://schemas.openxmlformats.org/officeDocument/2006/relationships/image"/><Relationship Id="rId5" Target="../media/image80.svg" Type="http://schemas.openxmlformats.org/officeDocument/2006/relationships/image"/><Relationship Id="rId6" Target="../media/image81.png" Type="http://schemas.openxmlformats.org/officeDocument/2006/relationships/image"/><Relationship Id="rId7" Target="../media/image82.svg" Type="http://schemas.openxmlformats.org/officeDocument/2006/relationships/image"/><Relationship Id="rId8" Target="../media/image83.png" Type="http://schemas.openxmlformats.org/officeDocument/2006/relationships/image"/><Relationship Id="rId9" Target="../media/image84.svg" Type="http://schemas.openxmlformats.org/officeDocument/2006/relationships/image"/></Relationships>
</file>

<file path=ppt/slides/_rels/slide36.xml.rels><?xml version="1.0" encoding="UTF-8" standalone="no"?><Relationships xmlns="http://schemas.openxmlformats.org/package/2006/relationships"><Relationship Id="rId1" Target="../slideLayouts/slideLayout7.xml" Type="http://schemas.openxmlformats.org/officeDocument/2006/relationships/slideLayout"/><Relationship Id="rId10" Target="slide47.xml" Type="http://schemas.openxmlformats.org/officeDocument/2006/relationships/slide"/><Relationship Id="rId11" Target="slide52.xml" Type="http://schemas.openxmlformats.org/officeDocument/2006/relationships/slide"/><Relationship Id="rId12" Target="slide57.xml" Type="http://schemas.openxmlformats.org/officeDocument/2006/relationships/slide"/><Relationship Id="rId13" Target="slide62.xml" Type="http://schemas.openxmlformats.org/officeDocument/2006/relationships/slide"/><Relationship Id="rId14" Target="slide37.xml" Type="http://schemas.openxmlformats.org/officeDocument/2006/relationships/slide"/><Relationship Id="rId15" Target="slide38.xml" Type="http://schemas.openxmlformats.org/officeDocument/2006/relationships/slide"/><Relationship Id="rId16" Target="slide43.xml" Type="http://schemas.openxmlformats.org/officeDocument/2006/relationships/slide"/><Relationship Id="rId17" Target="slide48.xml" Type="http://schemas.openxmlformats.org/officeDocument/2006/relationships/slide"/><Relationship Id="rId18" Target="slide53.xml" Type="http://schemas.openxmlformats.org/officeDocument/2006/relationships/slide"/><Relationship Id="rId19" Target="slide58.xml" Type="http://schemas.openxmlformats.org/officeDocument/2006/relationships/slide"/><Relationship Id="rId2" Target="../media/image85.jpeg" Type="http://schemas.openxmlformats.org/officeDocument/2006/relationships/image"/><Relationship Id="rId20" Target="slide63.xml" Type="http://schemas.openxmlformats.org/officeDocument/2006/relationships/slide"/><Relationship Id="rId21" Target="slide39.xml" Type="http://schemas.openxmlformats.org/officeDocument/2006/relationships/slide"/><Relationship Id="rId22" Target="slide44.xml" Type="http://schemas.openxmlformats.org/officeDocument/2006/relationships/slide"/><Relationship Id="rId23" Target="slide49.xml" Type="http://schemas.openxmlformats.org/officeDocument/2006/relationships/slide"/><Relationship Id="rId24" Target="slide54.xml" Type="http://schemas.openxmlformats.org/officeDocument/2006/relationships/slide"/><Relationship Id="rId25" Target="slide59.xml" Type="http://schemas.openxmlformats.org/officeDocument/2006/relationships/slide"/><Relationship Id="rId26" Target="slide64.xml" Type="http://schemas.openxmlformats.org/officeDocument/2006/relationships/slide"/><Relationship Id="rId27" Target="slide40.xml" Type="http://schemas.openxmlformats.org/officeDocument/2006/relationships/slide"/><Relationship Id="rId28" Target="slide45.xml" Type="http://schemas.openxmlformats.org/officeDocument/2006/relationships/slide"/><Relationship Id="rId29" Target="slide50.xml" Type="http://schemas.openxmlformats.org/officeDocument/2006/relationships/slide"/><Relationship Id="rId3" Target="../media/image78.jpeg" Type="http://schemas.openxmlformats.org/officeDocument/2006/relationships/image"/><Relationship Id="rId30" Target="slide55.xml" Type="http://schemas.openxmlformats.org/officeDocument/2006/relationships/slide"/><Relationship Id="rId31" Target="slide60.xml" Type="http://schemas.openxmlformats.org/officeDocument/2006/relationships/slide"/><Relationship Id="rId32" Target="slide65.xml" Type="http://schemas.openxmlformats.org/officeDocument/2006/relationships/slide"/><Relationship Id="rId33" Target="slide41.xml" Type="http://schemas.openxmlformats.org/officeDocument/2006/relationships/slide"/><Relationship Id="rId34" Target="slide46.xml" Type="http://schemas.openxmlformats.org/officeDocument/2006/relationships/slide"/><Relationship Id="rId35" Target="slide51.xml" Type="http://schemas.openxmlformats.org/officeDocument/2006/relationships/slide"/><Relationship Id="rId36" Target="slide56.xml" Type="http://schemas.openxmlformats.org/officeDocument/2006/relationships/slide"/><Relationship Id="rId37" Target="slide61.xml" Type="http://schemas.openxmlformats.org/officeDocument/2006/relationships/slide"/><Relationship Id="rId38" Target="slide66.xml" Type="http://schemas.openxmlformats.org/officeDocument/2006/relationships/slide"/><Relationship Id="rId4" Target="../media/image86.png" Type="http://schemas.openxmlformats.org/officeDocument/2006/relationships/image"/><Relationship Id="rId5" Target="../media/image87.svg" Type="http://schemas.openxmlformats.org/officeDocument/2006/relationships/image"/><Relationship Id="rId6" Target="../media/image73.png" Type="http://schemas.openxmlformats.org/officeDocument/2006/relationships/image"/><Relationship Id="rId7" Target="../media/image74.svg" Type="http://schemas.openxmlformats.org/officeDocument/2006/relationships/image"/><Relationship Id="rId8" Target="../media/image88.png" Type="http://schemas.openxmlformats.org/officeDocument/2006/relationships/image"/><Relationship Id="rId9" Target="slide42.xml" Type="http://schemas.openxmlformats.org/officeDocument/2006/relationships/slide"/></Relationships>
</file>

<file path=ppt/slides/_rels/slide37.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78.jpeg" Type="http://schemas.openxmlformats.org/officeDocument/2006/relationships/image"/><Relationship Id="rId4" Target="../media/image33.png" Type="http://schemas.openxmlformats.org/officeDocument/2006/relationships/image"/><Relationship Id="rId5" Target="../media/image34.png" Type="http://schemas.openxmlformats.org/officeDocument/2006/relationships/image"/><Relationship Id="rId6" Target="../media/image35.svg" Type="http://schemas.openxmlformats.org/officeDocument/2006/relationships/image"/><Relationship Id="rId7" Target="../media/image36.png" Type="http://schemas.openxmlformats.org/officeDocument/2006/relationships/image"/><Relationship Id="rId8" Target="../media/image37.svg" Type="http://schemas.openxmlformats.org/officeDocument/2006/relationships/image"/><Relationship Id="rId9" Target="slide36.xml" Type="http://schemas.openxmlformats.org/officeDocument/2006/relationships/slide"/></Relationships>
</file>

<file path=ppt/slides/_rels/slide38.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78.jpeg" Type="http://schemas.openxmlformats.org/officeDocument/2006/relationships/image"/><Relationship Id="rId4" Target="../media/image33.png" Type="http://schemas.openxmlformats.org/officeDocument/2006/relationships/image"/><Relationship Id="rId5" Target="../media/image34.png" Type="http://schemas.openxmlformats.org/officeDocument/2006/relationships/image"/><Relationship Id="rId6" Target="../media/image35.svg" Type="http://schemas.openxmlformats.org/officeDocument/2006/relationships/image"/><Relationship Id="rId7" Target="../media/image36.png" Type="http://schemas.openxmlformats.org/officeDocument/2006/relationships/image"/><Relationship Id="rId8" Target="../media/image37.svg" Type="http://schemas.openxmlformats.org/officeDocument/2006/relationships/image"/><Relationship Id="rId9" Target="slide36.xml" Type="http://schemas.openxmlformats.org/officeDocument/2006/relationships/slide"/></Relationships>
</file>

<file path=ppt/slides/_rels/slide39.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78.jpeg" Type="http://schemas.openxmlformats.org/officeDocument/2006/relationships/image"/><Relationship Id="rId4" Target="../media/image33.png" Type="http://schemas.openxmlformats.org/officeDocument/2006/relationships/image"/><Relationship Id="rId5" Target="../media/image34.png" Type="http://schemas.openxmlformats.org/officeDocument/2006/relationships/image"/><Relationship Id="rId6" Target="../media/image35.svg" Type="http://schemas.openxmlformats.org/officeDocument/2006/relationships/image"/><Relationship Id="rId7" Target="../media/image36.png" Type="http://schemas.openxmlformats.org/officeDocument/2006/relationships/image"/><Relationship Id="rId8" Target="../media/image37.svg" Type="http://schemas.openxmlformats.org/officeDocument/2006/relationships/image"/><Relationship Id="rId9" Target="slide36.xml" Type="http://schemas.openxmlformats.org/officeDocument/2006/relationships/slide"/></Relationships>
</file>

<file path=ppt/slides/_rels/slide40.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78.jpeg" Type="http://schemas.openxmlformats.org/officeDocument/2006/relationships/image"/><Relationship Id="rId4" Target="../media/image33.png" Type="http://schemas.openxmlformats.org/officeDocument/2006/relationships/image"/><Relationship Id="rId5" Target="../media/image34.png" Type="http://schemas.openxmlformats.org/officeDocument/2006/relationships/image"/><Relationship Id="rId6" Target="../media/image35.svg" Type="http://schemas.openxmlformats.org/officeDocument/2006/relationships/image"/><Relationship Id="rId7" Target="../media/image36.png" Type="http://schemas.openxmlformats.org/officeDocument/2006/relationships/image"/><Relationship Id="rId8" Target="../media/image37.svg" Type="http://schemas.openxmlformats.org/officeDocument/2006/relationships/image"/><Relationship Id="rId9" Target="slide36.xml" Type="http://schemas.openxmlformats.org/officeDocument/2006/relationships/slide"/></Relationships>
</file>

<file path=ppt/slides/_rels/slide41.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78.jpeg" Type="http://schemas.openxmlformats.org/officeDocument/2006/relationships/image"/><Relationship Id="rId4" Target="../media/image33.png" Type="http://schemas.openxmlformats.org/officeDocument/2006/relationships/image"/><Relationship Id="rId5" Target="../media/image34.png" Type="http://schemas.openxmlformats.org/officeDocument/2006/relationships/image"/><Relationship Id="rId6" Target="../media/image35.svg" Type="http://schemas.openxmlformats.org/officeDocument/2006/relationships/image"/><Relationship Id="rId7" Target="../media/image36.png" Type="http://schemas.openxmlformats.org/officeDocument/2006/relationships/image"/><Relationship Id="rId8" Target="../media/image37.svg" Type="http://schemas.openxmlformats.org/officeDocument/2006/relationships/image"/><Relationship Id="rId9" Target="slide36.xml" Type="http://schemas.openxmlformats.org/officeDocument/2006/relationships/slide"/></Relationships>
</file>

<file path=ppt/slides/_rels/slide4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6.svg" Type="http://schemas.openxmlformats.org/officeDocument/2006/relationships/image"/><Relationship Id="rId11" Target="slide36.xml" Type="http://schemas.openxmlformats.org/officeDocument/2006/relationships/slide"/><Relationship Id="rId12" Target="slide3.xml" Type="http://schemas.openxmlformats.org/officeDocument/2006/relationships/slide"/><Relationship Id="rId2" Target="../media/image89.jpeg" Type="http://schemas.openxmlformats.org/officeDocument/2006/relationships/image"/><Relationship Id="rId3" Target="../media/image90.jpeg" Type="http://schemas.openxmlformats.org/officeDocument/2006/relationships/image"/><Relationship Id="rId4" Target="../media/image40.png" Type="http://schemas.openxmlformats.org/officeDocument/2006/relationships/image"/><Relationship Id="rId5" Target="../media/image41.png" Type="http://schemas.openxmlformats.org/officeDocument/2006/relationships/image"/><Relationship Id="rId6" Target="../media/image42.svg" Type="http://schemas.openxmlformats.org/officeDocument/2006/relationships/image"/><Relationship Id="rId7" Target="../media/image43.png" Type="http://schemas.openxmlformats.org/officeDocument/2006/relationships/image"/><Relationship Id="rId8" Target="../media/image44.svg" Type="http://schemas.openxmlformats.org/officeDocument/2006/relationships/image"/><Relationship Id="rId9" Target="../media/image45.png" Type="http://schemas.openxmlformats.org/officeDocument/2006/relationships/image"/></Relationships>
</file>

<file path=ppt/slides/_rels/slide4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6.svg" Type="http://schemas.openxmlformats.org/officeDocument/2006/relationships/image"/><Relationship Id="rId11" Target="slide36.xml" Type="http://schemas.openxmlformats.org/officeDocument/2006/relationships/slide"/><Relationship Id="rId12" Target="slide3.xml" Type="http://schemas.openxmlformats.org/officeDocument/2006/relationships/slide"/><Relationship Id="rId2" Target="../media/image89.jpeg" Type="http://schemas.openxmlformats.org/officeDocument/2006/relationships/image"/><Relationship Id="rId3" Target="../media/image90.jpeg" Type="http://schemas.openxmlformats.org/officeDocument/2006/relationships/image"/><Relationship Id="rId4" Target="../media/image40.png" Type="http://schemas.openxmlformats.org/officeDocument/2006/relationships/image"/><Relationship Id="rId5" Target="../media/image41.png" Type="http://schemas.openxmlformats.org/officeDocument/2006/relationships/image"/><Relationship Id="rId6" Target="../media/image42.svg" Type="http://schemas.openxmlformats.org/officeDocument/2006/relationships/image"/><Relationship Id="rId7" Target="../media/image43.png" Type="http://schemas.openxmlformats.org/officeDocument/2006/relationships/image"/><Relationship Id="rId8" Target="../media/image44.svg" Type="http://schemas.openxmlformats.org/officeDocument/2006/relationships/image"/><Relationship Id="rId9" Target="../media/image45.png" Type="http://schemas.openxmlformats.org/officeDocument/2006/relationships/image"/></Relationships>
</file>

<file path=ppt/slides/_rels/slide44.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6.svg" Type="http://schemas.openxmlformats.org/officeDocument/2006/relationships/image"/><Relationship Id="rId11" Target="slide36.xml" Type="http://schemas.openxmlformats.org/officeDocument/2006/relationships/slide"/><Relationship Id="rId12" Target="slide3.xml" Type="http://schemas.openxmlformats.org/officeDocument/2006/relationships/slide"/><Relationship Id="rId2" Target="../media/image89.jpeg" Type="http://schemas.openxmlformats.org/officeDocument/2006/relationships/image"/><Relationship Id="rId3" Target="../media/image90.jpeg" Type="http://schemas.openxmlformats.org/officeDocument/2006/relationships/image"/><Relationship Id="rId4" Target="../media/image40.png" Type="http://schemas.openxmlformats.org/officeDocument/2006/relationships/image"/><Relationship Id="rId5" Target="../media/image41.png" Type="http://schemas.openxmlformats.org/officeDocument/2006/relationships/image"/><Relationship Id="rId6" Target="../media/image42.svg" Type="http://schemas.openxmlformats.org/officeDocument/2006/relationships/image"/><Relationship Id="rId7" Target="../media/image43.png" Type="http://schemas.openxmlformats.org/officeDocument/2006/relationships/image"/><Relationship Id="rId8" Target="../media/image44.svg" Type="http://schemas.openxmlformats.org/officeDocument/2006/relationships/image"/><Relationship Id="rId9" Target="../media/image45.png" Type="http://schemas.openxmlformats.org/officeDocument/2006/relationships/image"/></Relationships>
</file>

<file path=ppt/slides/_rels/slide4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6.svg" Type="http://schemas.openxmlformats.org/officeDocument/2006/relationships/image"/><Relationship Id="rId11" Target="slide36.xml" Type="http://schemas.openxmlformats.org/officeDocument/2006/relationships/slide"/><Relationship Id="rId12" Target="slide3.xml" Type="http://schemas.openxmlformats.org/officeDocument/2006/relationships/slide"/><Relationship Id="rId2" Target="../media/image89.jpeg" Type="http://schemas.openxmlformats.org/officeDocument/2006/relationships/image"/><Relationship Id="rId3" Target="../media/image90.jpeg" Type="http://schemas.openxmlformats.org/officeDocument/2006/relationships/image"/><Relationship Id="rId4" Target="../media/image40.png" Type="http://schemas.openxmlformats.org/officeDocument/2006/relationships/image"/><Relationship Id="rId5" Target="../media/image41.png" Type="http://schemas.openxmlformats.org/officeDocument/2006/relationships/image"/><Relationship Id="rId6" Target="../media/image42.svg" Type="http://schemas.openxmlformats.org/officeDocument/2006/relationships/image"/><Relationship Id="rId7" Target="../media/image43.png" Type="http://schemas.openxmlformats.org/officeDocument/2006/relationships/image"/><Relationship Id="rId8" Target="../media/image44.svg" Type="http://schemas.openxmlformats.org/officeDocument/2006/relationships/image"/><Relationship Id="rId9" Target="../media/image45.png" Type="http://schemas.openxmlformats.org/officeDocument/2006/relationships/image"/></Relationships>
</file>

<file path=ppt/slides/_rels/slide46.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6.svg" Type="http://schemas.openxmlformats.org/officeDocument/2006/relationships/image"/><Relationship Id="rId11" Target="slide36.xml" Type="http://schemas.openxmlformats.org/officeDocument/2006/relationships/slide"/><Relationship Id="rId12" Target="slide3.xml" Type="http://schemas.openxmlformats.org/officeDocument/2006/relationships/slide"/><Relationship Id="rId2" Target="../media/image89.jpeg" Type="http://schemas.openxmlformats.org/officeDocument/2006/relationships/image"/><Relationship Id="rId3" Target="../media/image90.jpeg" Type="http://schemas.openxmlformats.org/officeDocument/2006/relationships/image"/><Relationship Id="rId4" Target="../media/image40.png" Type="http://schemas.openxmlformats.org/officeDocument/2006/relationships/image"/><Relationship Id="rId5" Target="../media/image41.png" Type="http://schemas.openxmlformats.org/officeDocument/2006/relationships/image"/><Relationship Id="rId6" Target="../media/image42.svg" Type="http://schemas.openxmlformats.org/officeDocument/2006/relationships/image"/><Relationship Id="rId7" Target="../media/image43.png" Type="http://schemas.openxmlformats.org/officeDocument/2006/relationships/image"/><Relationship Id="rId8" Target="../media/image44.svg" Type="http://schemas.openxmlformats.org/officeDocument/2006/relationships/image"/><Relationship Id="rId9" Target="../media/image45.png" Type="http://schemas.openxmlformats.org/officeDocument/2006/relationships/image"/></Relationships>
</file>

<file path=ppt/slides/_rels/slide47.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1.jpeg" Type="http://schemas.openxmlformats.org/officeDocument/2006/relationships/image"/><Relationship Id="rId4" Target="../media/image49.png" Type="http://schemas.openxmlformats.org/officeDocument/2006/relationships/image"/><Relationship Id="rId5" Target="../media/image52.png" Type="http://schemas.openxmlformats.org/officeDocument/2006/relationships/image"/><Relationship Id="rId6" Target="../media/image53.svg" Type="http://schemas.openxmlformats.org/officeDocument/2006/relationships/image"/><Relationship Id="rId7" Target="../media/image54.png" Type="http://schemas.openxmlformats.org/officeDocument/2006/relationships/image"/><Relationship Id="rId8" Target="../media/image55.svg" Type="http://schemas.openxmlformats.org/officeDocument/2006/relationships/image"/><Relationship Id="rId9" Target="slide36.xml" Type="http://schemas.openxmlformats.org/officeDocument/2006/relationships/slide"/></Relationships>
</file>

<file path=ppt/slides/_rels/slide48.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1.jpeg" Type="http://schemas.openxmlformats.org/officeDocument/2006/relationships/image"/><Relationship Id="rId4" Target="../media/image49.png" Type="http://schemas.openxmlformats.org/officeDocument/2006/relationships/image"/><Relationship Id="rId5" Target="../media/image52.png" Type="http://schemas.openxmlformats.org/officeDocument/2006/relationships/image"/><Relationship Id="rId6" Target="../media/image53.svg" Type="http://schemas.openxmlformats.org/officeDocument/2006/relationships/image"/><Relationship Id="rId7" Target="../media/image54.png" Type="http://schemas.openxmlformats.org/officeDocument/2006/relationships/image"/><Relationship Id="rId8" Target="../media/image55.svg" Type="http://schemas.openxmlformats.org/officeDocument/2006/relationships/image"/><Relationship Id="rId9" Target="slide36.xml" Type="http://schemas.openxmlformats.org/officeDocument/2006/relationships/slide"/></Relationships>
</file>

<file path=ppt/slides/_rels/slide49.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1.jpeg" Type="http://schemas.openxmlformats.org/officeDocument/2006/relationships/image"/><Relationship Id="rId4" Target="../media/image49.png" Type="http://schemas.openxmlformats.org/officeDocument/2006/relationships/image"/><Relationship Id="rId5" Target="../media/image52.png" Type="http://schemas.openxmlformats.org/officeDocument/2006/relationships/image"/><Relationship Id="rId6" Target="../media/image53.svg" Type="http://schemas.openxmlformats.org/officeDocument/2006/relationships/image"/><Relationship Id="rId7" Target="../media/image54.png" Type="http://schemas.openxmlformats.org/officeDocument/2006/relationships/image"/><Relationship Id="rId8" Target="../media/image55.svg" Type="http://schemas.openxmlformats.org/officeDocument/2006/relationships/image"/><Relationship Id="rId9" Target="slide36.xml" Type="http://schemas.openxmlformats.org/officeDocument/2006/relationships/slide"/></Relationships>
</file>

<file path=ppt/slides/_rels/slide50.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1.jpeg" Type="http://schemas.openxmlformats.org/officeDocument/2006/relationships/image"/><Relationship Id="rId4" Target="../media/image49.png" Type="http://schemas.openxmlformats.org/officeDocument/2006/relationships/image"/><Relationship Id="rId5" Target="../media/image52.png" Type="http://schemas.openxmlformats.org/officeDocument/2006/relationships/image"/><Relationship Id="rId6" Target="../media/image53.svg" Type="http://schemas.openxmlformats.org/officeDocument/2006/relationships/image"/><Relationship Id="rId7" Target="../media/image54.png" Type="http://schemas.openxmlformats.org/officeDocument/2006/relationships/image"/><Relationship Id="rId8" Target="../media/image55.svg" Type="http://schemas.openxmlformats.org/officeDocument/2006/relationships/image"/><Relationship Id="rId9" Target="slide36.xml" Type="http://schemas.openxmlformats.org/officeDocument/2006/relationships/slide"/></Relationships>
</file>

<file path=ppt/slides/_rels/slide51.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1.jpeg" Type="http://schemas.openxmlformats.org/officeDocument/2006/relationships/image"/><Relationship Id="rId4" Target="../media/image49.png" Type="http://schemas.openxmlformats.org/officeDocument/2006/relationships/image"/><Relationship Id="rId5" Target="../media/image52.png" Type="http://schemas.openxmlformats.org/officeDocument/2006/relationships/image"/><Relationship Id="rId6" Target="../media/image53.svg" Type="http://schemas.openxmlformats.org/officeDocument/2006/relationships/image"/><Relationship Id="rId7" Target="../media/image54.png" Type="http://schemas.openxmlformats.org/officeDocument/2006/relationships/image"/><Relationship Id="rId8" Target="../media/image55.svg" Type="http://schemas.openxmlformats.org/officeDocument/2006/relationships/image"/><Relationship Id="rId9" Target="slide36.xml" Type="http://schemas.openxmlformats.org/officeDocument/2006/relationships/slide"/></Relationships>
</file>

<file path=ppt/slides/_rels/slide52.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2.jpeg" Type="http://schemas.openxmlformats.org/officeDocument/2006/relationships/image"/><Relationship Id="rId4" Target="../media/image57.png" Type="http://schemas.openxmlformats.org/officeDocument/2006/relationships/image"/><Relationship Id="rId5" Target="../media/image58.png" Type="http://schemas.openxmlformats.org/officeDocument/2006/relationships/image"/><Relationship Id="rId6" Target="../media/image59.svg" Type="http://schemas.openxmlformats.org/officeDocument/2006/relationships/image"/><Relationship Id="rId7" Target="../media/image60.png" Type="http://schemas.openxmlformats.org/officeDocument/2006/relationships/image"/><Relationship Id="rId8" Target="../media/image61.svg" Type="http://schemas.openxmlformats.org/officeDocument/2006/relationships/image"/><Relationship Id="rId9" Target="slide36.xml" Type="http://schemas.openxmlformats.org/officeDocument/2006/relationships/slide"/></Relationships>
</file>

<file path=ppt/slides/_rels/slide53.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2.jpeg" Type="http://schemas.openxmlformats.org/officeDocument/2006/relationships/image"/><Relationship Id="rId4" Target="../media/image57.png" Type="http://schemas.openxmlformats.org/officeDocument/2006/relationships/image"/><Relationship Id="rId5" Target="../media/image58.png" Type="http://schemas.openxmlformats.org/officeDocument/2006/relationships/image"/><Relationship Id="rId6" Target="../media/image59.svg" Type="http://schemas.openxmlformats.org/officeDocument/2006/relationships/image"/><Relationship Id="rId7" Target="../media/image60.png" Type="http://schemas.openxmlformats.org/officeDocument/2006/relationships/image"/><Relationship Id="rId8" Target="../media/image61.svg" Type="http://schemas.openxmlformats.org/officeDocument/2006/relationships/image"/><Relationship Id="rId9" Target="slide36.xml" Type="http://schemas.openxmlformats.org/officeDocument/2006/relationships/slide"/></Relationships>
</file>

<file path=ppt/slides/_rels/slide54.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2.jpeg" Type="http://schemas.openxmlformats.org/officeDocument/2006/relationships/image"/><Relationship Id="rId4" Target="../media/image57.png" Type="http://schemas.openxmlformats.org/officeDocument/2006/relationships/image"/><Relationship Id="rId5" Target="../media/image58.png" Type="http://schemas.openxmlformats.org/officeDocument/2006/relationships/image"/><Relationship Id="rId6" Target="../media/image59.svg" Type="http://schemas.openxmlformats.org/officeDocument/2006/relationships/image"/><Relationship Id="rId7" Target="../media/image60.png" Type="http://schemas.openxmlformats.org/officeDocument/2006/relationships/image"/><Relationship Id="rId8" Target="../media/image61.svg" Type="http://schemas.openxmlformats.org/officeDocument/2006/relationships/image"/><Relationship Id="rId9" Target="slide36.xml" Type="http://schemas.openxmlformats.org/officeDocument/2006/relationships/slide"/></Relationships>
</file>

<file path=ppt/slides/_rels/slide55.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2.jpeg" Type="http://schemas.openxmlformats.org/officeDocument/2006/relationships/image"/><Relationship Id="rId4" Target="../media/image57.png" Type="http://schemas.openxmlformats.org/officeDocument/2006/relationships/image"/><Relationship Id="rId5" Target="../media/image58.png" Type="http://schemas.openxmlformats.org/officeDocument/2006/relationships/image"/><Relationship Id="rId6" Target="../media/image59.svg" Type="http://schemas.openxmlformats.org/officeDocument/2006/relationships/image"/><Relationship Id="rId7" Target="../media/image60.png" Type="http://schemas.openxmlformats.org/officeDocument/2006/relationships/image"/><Relationship Id="rId8" Target="../media/image61.svg" Type="http://schemas.openxmlformats.org/officeDocument/2006/relationships/image"/><Relationship Id="rId9" Target="slide36.xml" Type="http://schemas.openxmlformats.org/officeDocument/2006/relationships/slide"/></Relationships>
</file>

<file path=ppt/slides/_rels/slide56.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2.jpeg" Type="http://schemas.openxmlformats.org/officeDocument/2006/relationships/image"/><Relationship Id="rId4" Target="../media/image57.png" Type="http://schemas.openxmlformats.org/officeDocument/2006/relationships/image"/><Relationship Id="rId5" Target="../media/image58.png" Type="http://schemas.openxmlformats.org/officeDocument/2006/relationships/image"/><Relationship Id="rId6" Target="../media/image59.svg" Type="http://schemas.openxmlformats.org/officeDocument/2006/relationships/image"/><Relationship Id="rId7" Target="../media/image60.png" Type="http://schemas.openxmlformats.org/officeDocument/2006/relationships/image"/><Relationship Id="rId8" Target="../media/image61.svg" Type="http://schemas.openxmlformats.org/officeDocument/2006/relationships/image"/><Relationship Id="rId9" Target="slide36.xml" Type="http://schemas.openxmlformats.org/officeDocument/2006/relationships/slide"/></Relationships>
</file>

<file path=ppt/slides/_rels/slide57.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93.jpeg" Type="http://schemas.openxmlformats.org/officeDocument/2006/relationships/image"/><Relationship Id="rId3" Target="../media/image94.jpeg" Type="http://schemas.openxmlformats.org/officeDocument/2006/relationships/image"/><Relationship Id="rId4" Target="../media/image64.png" Type="http://schemas.openxmlformats.org/officeDocument/2006/relationships/image"/><Relationship Id="rId5" Target="../media/image67.png" Type="http://schemas.openxmlformats.org/officeDocument/2006/relationships/image"/><Relationship Id="rId6" Target="../media/image68.svg" Type="http://schemas.openxmlformats.org/officeDocument/2006/relationships/image"/><Relationship Id="rId7" Target="../media/image69.png" Type="http://schemas.openxmlformats.org/officeDocument/2006/relationships/image"/><Relationship Id="rId8" Target="../media/image70.svg" Type="http://schemas.openxmlformats.org/officeDocument/2006/relationships/image"/><Relationship Id="rId9" Target="slide36.xml" Type="http://schemas.openxmlformats.org/officeDocument/2006/relationships/slide"/></Relationships>
</file>

<file path=ppt/slides/_rels/slide58.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93.jpeg" Type="http://schemas.openxmlformats.org/officeDocument/2006/relationships/image"/><Relationship Id="rId3" Target="../media/image94.jpeg" Type="http://schemas.openxmlformats.org/officeDocument/2006/relationships/image"/><Relationship Id="rId4" Target="../media/image64.png" Type="http://schemas.openxmlformats.org/officeDocument/2006/relationships/image"/><Relationship Id="rId5" Target="../media/image67.png" Type="http://schemas.openxmlformats.org/officeDocument/2006/relationships/image"/><Relationship Id="rId6" Target="../media/image68.svg" Type="http://schemas.openxmlformats.org/officeDocument/2006/relationships/image"/><Relationship Id="rId7" Target="../media/image69.png" Type="http://schemas.openxmlformats.org/officeDocument/2006/relationships/image"/><Relationship Id="rId8" Target="../media/image70.svg" Type="http://schemas.openxmlformats.org/officeDocument/2006/relationships/image"/><Relationship Id="rId9" Target="slide36.xml" Type="http://schemas.openxmlformats.org/officeDocument/2006/relationships/slide"/></Relationships>
</file>

<file path=ppt/slides/_rels/slide59.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93.jpeg" Type="http://schemas.openxmlformats.org/officeDocument/2006/relationships/image"/><Relationship Id="rId3" Target="../media/image94.jpeg" Type="http://schemas.openxmlformats.org/officeDocument/2006/relationships/image"/><Relationship Id="rId4" Target="../media/image64.png" Type="http://schemas.openxmlformats.org/officeDocument/2006/relationships/image"/><Relationship Id="rId5" Target="../media/image67.png" Type="http://schemas.openxmlformats.org/officeDocument/2006/relationships/image"/><Relationship Id="rId6" Target="../media/image68.svg" Type="http://schemas.openxmlformats.org/officeDocument/2006/relationships/image"/><Relationship Id="rId7" Target="../media/image69.png" Type="http://schemas.openxmlformats.org/officeDocument/2006/relationships/image"/><Relationship Id="rId8" Target="../media/image70.svg" Type="http://schemas.openxmlformats.org/officeDocument/2006/relationships/image"/><Relationship Id="rId9" Target="slide36.xml" Type="http://schemas.openxmlformats.org/officeDocument/2006/relationships/slide"/></Relationships>
</file>

<file path=ppt/slides/_rels/slide60.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93.jpeg" Type="http://schemas.openxmlformats.org/officeDocument/2006/relationships/image"/><Relationship Id="rId3" Target="../media/image94.jpeg" Type="http://schemas.openxmlformats.org/officeDocument/2006/relationships/image"/><Relationship Id="rId4" Target="../media/image64.png" Type="http://schemas.openxmlformats.org/officeDocument/2006/relationships/image"/><Relationship Id="rId5" Target="../media/image67.png" Type="http://schemas.openxmlformats.org/officeDocument/2006/relationships/image"/><Relationship Id="rId6" Target="../media/image68.svg" Type="http://schemas.openxmlformats.org/officeDocument/2006/relationships/image"/><Relationship Id="rId7" Target="../media/image69.png" Type="http://schemas.openxmlformats.org/officeDocument/2006/relationships/image"/><Relationship Id="rId8" Target="../media/image70.svg" Type="http://schemas.openxmlformats.org/officeDocument/2006/relationships/image"/><Relationship Id="rId9" Target="slide36.xml" Type="http://schemas.openxmlformats.org/officeDocument/2006/relationships/slide"/></Relationships>
</file>

<file path=ppt/slides/_rels/slide61.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93.jpeg" Type="http://schemas.openxmlformats.org/officeDocument/2006/relationships/image"/><Relationship Id="rId3" Target="../media/image94.jpeg" Type="http://schemas.openxmlformats.org/officeDocument/2006/relationships/image"/><Relationship Id="rId4" Target="../media/image64.png" Type="http://schemas.openxmlformats.org/officeDocument/2006/relationships/image"/><Relationship Id="rId5" Target="../media/image67.png" Type="http://schemas.openxmlformats.org/officeDocument/2006/relationships/image"/><Relationship Id="rId6" Target="../media/image68.svg" Type="http://schemas.openxmlformats.org/officeDocument/2006/relationships/image"/><Relationship Id="rId7" Target="../media/image69.png" Type="http://schemas.openxmlformats.org/officeDocument/2006/relationships/image"/><Relationship Id="rId8" Target="../media/image70.svg" Type="http://schemas.openxmlformats.org/officeDocument/2006/relationships/image"/><Relationship Id="rId9" Target="slide36.xml" Type="http://schemas.openxmlformats.org/officeDocument/2006/relationships/slide"/></Relationships>
</file>

<file path=ppt/slides/_rels/slide62.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5.jpeg" Type="http://schemas.openxmlformats.org/officeDocument/2006/relationships/image"/><Relationship Id="rId4" Target="../media/image72.png" Type="http://schemas.openxmlformats.org/officeDocument/2006/relationships/image"/><Relationship Id="rId5" Target="../media/image73.png" Type="http://schemas.openxmlformats.org/officeDocument/2006/relationships/image"/><Relationship Id="rId6" Target="../media/image74.svg" Type="http://schemas.openxmlformats.org/officeDocument/2006/relationships/image"/><Relationship Id="rId7" Target="../media/image75.png" Type="http://schemas.openxmlformats.org/officeDocument/2006/relationships/image"/><Relationship Id="rId8" Target="../media/image76.svg" Type="http://schemas.openxmlformats.org/officeDocument/2006/relationships/image"/><Relationship Id="rId9" Target="slide36.xml" Type="http://schemas.openxmlformats.org/officeDocument/2006/relationships/slide"/></Relationships>
</file>

<file path=ppt/slides/_rels/slide63.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5.jpeg" Type="http://schemas.openxmlformats.org/officeDocument/2006/relationships/image"/><Relationship Id="rId4" Target="../media/image72.png" Type="http://schemas.openxmlformats.org/officeDocument/2006/relationships/image"/><Relationship Id="rId5" Target="../media/image73.png" Type="http://schemas.openxmlformats.org/officeDocument/2006/relationships/image"/><Relationship Id="rId6" Target="../media/image74.svg" Type="http://schemas.openxmlformats.org/officeDocument/2006/relationships/image"/><Relationship Id="rId7" Target="../media/image75.png" Type="http://schemas.openxmlformats.org/officeDocument/2006/relationships/image"/><Relationship Id="rId8" Target="../media/image76.svg" Type="http://schemas.openxmlformats.org/officeDocument/2006/relationships/image"/><Relationship Id="rId9" Target="slide36.xml" Type="http://schemas.openxmlformats.org/officeDocument/2006/relationships/slide"/></Relationships>
</file>

<file path=ppt/slides/_rels/slide64.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5.jpeg" Type="http://schemas.openxmlformats.org/officeDocument/2006/relationships/image"/><Relationship Id="rId4" Target="../media/image72.png" Type="http://schemas.openxmlformats.org/officeDocument/2006/relationships/image"/><Relationship Id="rId5" Target="../media/image73.png" Type="http://schemas.openxmlformats.org/officeDocument/2006/relationships/image"/><Relationship Id="rId6" Target="../media/image74.svg" Type="http://schemas.openxmlformats.org/officeDocument/2006/relationships/image"/><Relationship Id="rId7" Target="../media/image75.png" Type="http://schemas.openxmlformats.org/officeDocument/2006/relationships/image"/><Relationship Id="rId8" Target="../media/image76.svg" Type="http://schemas.openxmlformats.org/officeDocument/2006/relationships/image"/><Relationship Id="rId9" Target="slide36.xml" Type="http://schemas.openxmlformats.org/officeDocument/2006/relationships/slide"/></Relationships>
</file>

<file path=ppt/slides/_rels/slide65.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5.jpeg" Type="http://schemas.openxmlformats.org/officeDocument/2006/relationships/image"/><Relationship Id="rId4" Target="../media/image72.png" Type="http://schemas.openxmlformats.org/officeDocument/2006/relationships/image"/><Relationship Id="rId5" Target="../media/image73.png" Type="http://schemas.openxmlformats.org/officeDocument/2006/relationships/image"/><Relationship Id="rId6" Target="../media/image74.svg" Type="http://schemas.openxmlformats.org/officeDocument/2006/relationships/image"/><Relationship Id="rId7" Target="../media/image75.png" Type="http://schemas.openxmlformats.org/officeDocument/2006/relationships/image"/><Relationship Id="rId8" Target="../media/image76.svg" Type="http://schemas.openxmlformats.org/officeDocument/2006/relationships/image"/><Relationship Id="rId9" Target="slide36.xml" Type="http://schemas.openxmlformats.org/officeDocument/2006/relationships/slide"/></Relationships>
</file>

<file path=ppt/slides/_rels/slide66.xml.rels><?xml version="1.0" encoding="UTF-8" standalone="no"?><Relationships xmlns="http://schemas.openxmlformats.org/package/2006/relationships"><Relationship Id="rId1" Target="../slideLayouts/slideLayout7.xml" Type="http://schemas.openxmlformats.org/officeDocument/2006/relationships/slideLayout"/><Relationship Id="rId10" Target="slide3.xml" Type="http://schemas.openxmlformats.org/officeDocument/2006/relationships/slide"/><Relationship Id="rId2" Target="../media/image85.jpeg" Type="http://schemas.openxmlformats.org/officeDocument/2006/relationships/image"/><Relationship Id="rId3" Target="../media/image95.jpeg" Type="http://schemas.openxmlformats.org/officeDocument/2006/relationships/image"/><Relationship Id="rId4" Target="../media/image72.png" Type="http://schemas.openxmlformats.org/officeDocument/2006/relationships/image"/><Relationship Id="rId5" Target="../media/image73.png" Type="http://schemas.openxmlformats.org/officeDocument/2006/relationships/image"/><Relationship Id="rId6" Target="../media/image74.svg" Type="http://schemas.openxmlformats.org/officeDocument/2006/relationships/image"/><Relationship Id="rId7" Target="../media/image75.png" Type="http://schemas.openxmlformats.org/officeDocument/2006/relationships/image"/><Relationship Id="rId8" Target="../media/image76.svg" Type="http://schemas.openxmlformats.org/officeDocument/2006/relationships/image"/><Relationship Id="rId9" Target="slide36.xml" Type="http://schemas.openxmlformats.org/officeDocument/2006/relationships/slide"/></Relationships>
</file>

<file path=ppt/slides/_rels/slide6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6.png" Type="http://schemas.openxmlformats.org/officeDocument/2006/relationships/image"/><Relationship Id="rId3" Target="../media/image97.png" Type="http://schemas.openxmlformats.org/officeDocument/2006/relationships/image"/><Relationship Id="rId4" Target="../media/image98.svg" Type="http://schemas.openxmlformats.org/officeDocument/2006/relationships/image"/></Relationships>
</file>

<file path=ppt/slides/_rels/slide6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6.png" Type="http://schemas.openxmlformats.org/officeDocument/2006/relationships/image"/><Relationship Id="rId3" Target="../media/image72.png" Type="http://schemas.openxmlformats.org/officeDocument/2006/relationships/image"/></Relationships>
</file>

<file path=ppt/slides/_rels/slide6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6.png" Type="http://schemas.openxmlformats.org/officeDocument/2006/relationships/image"/><Relationship Id="rId3" Target="../media/image72.png" Type="http://schemas.openxmlformats.org/officeDocument/2006/relationships/image"/><Relationship Id="rId4" Target="../media/image73.png" Type="http://schemas.openxmlformats.org/officeDocument/2006/relationships/image"/><Relationship Id="rId5" Target="../media/image74.svg" Type="http://schemas.openxmlformats.org/officeDocument/2006/relationships/image"/><Relationship Id="rId6" Target="../media/image75.png" Type="http://schemas.openxmlformats.org/officeDocument/2006/relationships/image"/><Relationship Id="rId7" Target="../media/image76.svg" Type="http://schemas.openxmlformats.org/officeDocument/2006/relationships/image"/><Relationship Id="rId8" Target="slide3.xml" Type="http://schemas.openxmlformats.org/officeDocument/2006/relationships/slide"/></Relationships>
</file>

<file path=ppt/slides/_rels/slide7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6.png" Type="http://schemas.openxmlformats.org/officeDocument/2006/relationships/image"/><Relationship Id="rId3" Target="../media/image72.png" Type="http://schemas.openxmlformats.org/officeDocument/2006/relationships/image"/></Relationships>
</file>

<file path=ppt/slides/_rels/slide7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6.png" Type="http://schemas.openxmlformats.org/officeDocument/2006/relationships/image"/><Relationship Id="rId3" Target="../media/image72.png" Type="http://schemas.openxmlformats.org/officeDocument/2006/relationships/image"/></Relationships>
</file>

<file path=ppt/slides/_rels/slide7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9.png" Type="http://schemas.openxmlformats.org/officeDocument/2006/relationships/image"/><Relationship Id="rId11" Target="../media/image80.svg" Type="http://schemas.openxmlformats.org/officeDocument/2006/relationships/image"/><Relationship Id="rId12" Target="../media/image78.jpeg" Type="http://schemas.openxmlformats.org/officeDocument/2006/relationships/image"/><Relationship Id="rId13" Target="../media/image105.png" Type="http://schemas.openxmlformats.org/officeDocument/2006/relationships/image"/><Relationship Id="rId14" Target="../media/image106.png" Type="http://schemas.openxmlformats.org/officeDocument/2006/relationships/image"/><Relationship Id="rId15" Target="../media/image107.svg" Type="http://schemas.openxmlformats.org/officeDocument/2006/relationships/image"/><Relationship Id="rId16" Target="../media/image77.jpeg" Type="http://schemas.openxmlformats.org/officeDocument/2006/relationships/image"/><Relationship Id="rId17" Target="../media/image108.png" Type="http://schemas.openxmlformats.org/officeDocument/2006/relationships/image"/><Relationship Id="rId18" Target="../media/image109.png" Type="http://schemas.openxmlformats.org/officeDocument/2006/relationships/image"/><Relationship Id="rId19" Target="../media/image110.svg" Type="http://schemas.openxmlformats.org/officeDocument/2006/relationships/image"/><Relationship Id="rId2" Target="../media/image96.png" Type="http://schemas.openxmlformats.org/officeDocument/2006/relationships/image"/><Relationship Id="rId20" Target="../media/image1.png" Type="http://schemas.openxmlformats.org/officeDocument/2006/relationships/image"/><Relationship Id="rId21" Target="../media/image2.jpeg" Type="http://schemas.openxmlformats.org/officeDocument/2006/relationships/image"/><Relationship Id="rId22" Target="../media/image9.png" Type="http://schemas.openxmlformats.org/officeDocument/2006/relationships/image"/><Relationship Id="rId23" Target="../media/image14.png" Type="http://schemas.openxmlformats.org/officeDocument/2006/relationships/image"/><Relationship Id="rId24" Target="../media/image15.svg" Type="http://schemas.openxmlformats.org/officeDocument/2006/relationships/image"/><Relationship Id="rId25" Target="../media/image111.png" Type="http://schemas.openxmlformats.org/officeDocument/2006/relationships/image"/><Relationship Id="rId26" Target="../media/image12.png" Type="http://schemas.openxmlformats.org/officeDocument/2006/relationships/image"/><Relationship Id="rId27" Target="../media/image112.png" Type="http://schemas.openxmlformats.org/officeDocument/2006/relationships/image"/><Relationship Id="rId28" Target="../media/image113.svg" Type="http://schemas.openxmlformats.org/officeDocument/2006/relationships/image"/><Relationship Id="rId29" Target="../media/image73.png" Type="http://schemas.openxmlformats.org/officeDocument/2006/relationships/image"/><Relationship Id="rId3" Target="../media/image72.png" Type="http://schemas.openxmlformats.org/officeDocument/2006/relationships/image"/><Relationship Id="rId30" Target="../media/image74.svg" Type="http://schemas.openxmlformats.org/officeDocument/2006/relationships/image"/><Relationship Id="rId31" Target="../media/image75.png" Type="http://schemas.openxmlformats.org/officeDocument/2006/relationships/image"/><Relationship Id="rId32" Target="../media/image76.svg" Type="http://schemas.openxmlformats.org/officeDocument/2006/relationships/image"/><Relationship Id="rId33" Target="../media/image63.png" Type="http://schemas.openxmlformats.org/officeDocument/2006/relationships/image"/><Relationship Id="rId4" Target="../media/image99.png" Type="http://schemas.openxmlformats.org/officeDocument/2006/relationships/image"/><Relationship Id="rId5" Target="../media/image100.svg" Type="http://schemas.openxmlformats.org/officeDocument/2006/relationships/image"/><Relationship Id="rId6" Target="../media/image101.png" Type="http://schemas.openxmlformats.org/officeDocument/2006/relationships/image"/><Relationship Id="rId7" Target="../media/image102.png" Type="http://schemas.openxmlformats.org/officeDocument/2006/relationships/image"/><Relationship Id="rId8" Target="../media/image103.svg" Type="http://schemas.openxmlformats.org/officeDocument/2006/relationships/image"/><Relationship Id="rId9" Target="../media/image104.jpeg" Type="http://schemas.openxmlformats.org/officeDocument/2006/relationships/image"/></Relationships>
</file>

<file path=ppt/slides/_rels/slide7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96.png" Type="http://schemas.openxmlformats.org/officeDocument/2006/relationships/image"/><Relationship Id="rId3" Target="../media/image72.png" Type="http://schemas.openxmlformats.org/officeDocument/2006/relationships/image"/><Relationship Id="rId4" Target="../media/image114.png" Type="http://schemas.openxmlformats.org/officeDocument/2006/relationships/image"/><Relationship Id="rId5" Target="../media/image115.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6700474"/>
          </a:xfrm>
          <a:custGeom>
            <a:avLst/>
            <a:gdLst/>
            <a:ahLst/>
            <a:cxnLst/>
            <a:rect r="r" b="b" t="t" l="l"/>
            <a:pathLst>
              <a:path h="6700474" w="18307050">
                <a:moveTo>
                  <a:pt x="0" y="0"/>
                </a:moveTo>
                <a:lnTo>
                  <a:pt x="18307050" y="0"/>
                </a:lnTo>
                <a:lnTo>
                  <a:pt x="18307050" y="6700474"/>
                </a:lnTo>
                <a:lnTo>
                  <a:pt x="0" y="6700474"/>
                </a:lnTo>
                <a:lnTo>
                  <a:pt x="0" y="0"/>
                </a:lnTo>
                <a:close/>
              </a:path>
            </a:pathLst>
          </a:custGeom>
          <a:blipFill>
            <a:blip r:embed="rId2"/>
            <a:stretch>
              <a:fillRect l="0" t="-21753" r="0" b="-151466"/>
            </a:stretch>
          </a:blipFill>
        </p:spPr>
      </p:sp>
      <p:sp>
        <p:nvSpPr>
          <p:cNvPr name="Freeform 3" id="3"/>
          <p:cNvSpPr/>
          <p:nvPr/>
        </p:nvSpPr>
        <p:spPr>
          <a:xfrm flipH="false" flipV="false" rot="0">
            <a:off x="0" y="6700474"/>
            <a:ext cx="18307050" cy="3586526"/>
          </a:xfrm>
          <a:custGeom>
            <a:avLst/>
            <a:gdLst/>
            <a:ahLst/>
            <a:cxnLst/>
            <a:rect r="r" b="b" t="t" l="l"/>
            <a:pathLst>
              <a:path h="3586526" w="18307050">
                <a:moveTo>
                  <a:pt x="0" y="0"/>
                </a:moveTo>
                <a:lnTo>
                  <a:pt x="18307050" y="0"/>
                </a:lnTo>
                <a:lnTo>
                  <a:pt x="18307050" y="3586526"/>
                </a:lnTo>
                <a:lnTo>
                  <a:pt x="0" y="3586526"/>
                </a:lnTo>
                <a:lnTo>
                  <a:pt x="0" y="0"/>
                </a:lnTo>
                <a:close/>
              </a:path>
            </a:pathLst>
          </a:custGeom>
          <a:blipFill>
            <a:blip r:embed="rId2"/>
            <a:stretch>
              <a:fillRect l="0" t="-371345" r="0" b="-39094"/>
            </a:stretch>
          </a:blipFill>
        </p:spPr>
      </p:sp>
      <p:sp>
        <p:nvSpPr>
          <p:cNvPr name="Freeform 4" id="4"/>
          <p:cNvSpPr/>
          <p:nvPr/>
        </p:nvSpPr>
        <p:spPr>
          <a:xfrm flipH="false" flipV="false" rot="0">
            <a:off x="0" y="7550617"/>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3">
              <a:alphaModFix amt="18000"/>
            </a:blip>
            <a:stretch>
              <a:fillRect l="0" t="0" r="0" b="0"/>
            </a:stretch>
          </a:blipFill>
        </p:spPr>
      </p:sp>
      <p:sp>
        <p:nvSpPr>
          <p:cNvPr name="Freeform 5" id="5"/>
          <p:cNvSpPr/>
          <p:nvPr/>
        </p:nvSpPr>
        <p:spPr>
          <a:xfrm flipH="true" flipV="true" rot="-5400000">
            <a:off x="11681614" y="2366407"/>
            <a:ext cx="2730731" cy="4114800"/>
          </a:xfrm>
          <a:custGeom>
            <a:avLst/>
            <a:gdLst/>
            <a:ahLst/>
            <a:cxnLst/>
            <a:rect r="r" b="b" t="t" l="l"/>
            <a:pathLst>
              <a:path h="4114800" w="2730731">
                <a:moveTo>
                  <a:pt x="2730731" y="4114800"/>
                </a:moveTo>
                <a:lnTo>
                  <a:pt x="0" y="4114800"/>
                </a:lnTo>
                <a:lnTo>
                  <a:pt x="0" y="0"/>
                </a:lnTo>
                <a:lnTo>
                  <a:pt x="2730731" y="0"/>
                </a:lnTo>
                <a:lnTo>
                  <a:pt x="2730731" y="411480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5400000">
            <a:off x="15387198" y="4969459"/>
            <a:ext cx="2730731" cy="4114800"/>
          </a:xfrm>
          <a:custGeom>
            <a:avLst/>
            <a:gdLst/>
            <a:ahLst/>
            <a:cxnLst/>
            <a:rect r="r" b="b" t="t" l="l"/>
            <a:pathLst>
              <a:path h="4114800" w="2730731">
                <a:moveTo>
                  <a:pt x="0" y="0"/>
                </a:moveTo>
                <a:lnTo>
                  <a:pt x="2730731" y="0"/>
                </a:lnTo>
                <a:lnTo>
                  <a:pt x="2730731" y="4114800"/>
                </a:lnTo>
                <a:lnTo>
                  <a:pt x="0" y="41148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5400000">
            <a:off x="16105719" y="2577708"/>
            <a:ext cx="2307162" cy="3476545"/>
          </a:xfrm>
          <a:custGeom>
            <a:avLst/>
            <a:gdLst/>
            <a:ahLst/>
            <a:cxnLst/>
            <a:rect r="r" b="b" t="t" l="l"/>
            <a:pathLst>
              <a:path h="3476545" w="2307162">
                <a:moveTo>
                  <a:pt x="0" y="0"/>
                </a:moveTo>
                <a:lnTo>
                  <a:pt x="2307162" y="0"/>
                </a:lnTo>
                <a:lnTo>
                  <a:pt x="2307162" y="3476545"/>
                </a:lnTo>
                <a:lnTo>
                  <a:pt x="0" y="347654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5400000">
            <a:off x="493194" y="3252416"/>
            <a:ext cx="2730731" cy="4114800"/>
          </a:xfrm>
          <a:custGeom>
            <a:avLst/>
            <a:gdLst/>
            <a:ahLst/>
            <a:cxnLst/>
            <a:rect r="r" b="b" t="t" l="l"/>
            <a:pathLst>
              <a:path h="4114800" w="2730731">
                <a:moveTo>
                  <a:pt x="0" y="0"/>
                </a:moveTo>
                <a:lnTo>
                  <a:pt x="2730731" y="0"/>
                </a:lnTo>
                <a:lnTo>
                  <a:pt x="2730731" y="4114800"/>
                </a:lnTo>
                <a:lnTo>
                  <a:pt x="0" y="41148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true" flipV="true" rot="-5400000">
            <a:off x="985747" y="2310619"/>
            <a:ext cx="2730731" cy="4114800"/>
          </a:xfrm>
          <a:custGeom>
            <a:avLst/>
            <a:gdLst/>
            <a:ahLst/>
            <a:cxnLst/>
            <a:rect r="r" b="b" t="t" l="l"/>
            <a:pathLst>
              <a:path h="4114800" w="2730731">
                <a:moveTo>
                  <a:pt x="2730731" y="4114800"/>
                </a:moveTo>
                <a:lnTo>
                  <a:pt x="0" y="4114800"/>
                </a:lnTo>
                <a:lnTo>
                  <a:pt x="0" y="0"/>
                </a:lnTo>
                <a:lnTo>
                  <a:pt x="2730731" y="0"/>
                </a:lnTo>
                <a:lnTo>
                  <a:pt x="2730731" y="411480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0">
            <a:off x="-755957" y="3660447"/>
            <a:ext cx="19818964" cy="4731778"/>
          </a:xfrm>
          <a:custGeom>
            <a:avLst/>
            <a:gdLst/>
            <a:ahLst/>
            <a:cxnLst/>
            <a:rect r="r" b="b" t="t" l="l"/>
            <a:pathLst>
              <a:path h="4731778" w="19818964">
                <a:moveTo>
                  <a:pt x="0" y="0"/>
                </a:moveTo>
                <a:lnTo>
                  <a:pt x="19818964" y="0"/>
                </a:lnTo>
                <a:lnTo>
                  <a:pt x="19818964" y="4731778"/>
                </a:lnTo>
                <a:lnTo>
                  <a:pt x="0" y="473177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1" id="11"/>
          <p:cNvSpPr/>
          <p:nvPr/>
        </p:nvSpPr>
        <p:spPr>
          <a:xfrm flipH="false" flipV="false" rot="0">
            <a:off x="-905" y="5841512"/>
            <a:ext cx="15587687" cy="2550712"/>
          </a:xfrm>
          <a:custGeom>
            <a:avLst/>
            <a:gdLst/>
            <a:ahLst/>
            <a:cxnLst/>
            <a:rect r="r" b="b" t="t" l="l"/>
            <a:pathLst>
              <a:path h="2550712" w="15587687">
                <a:moveTo>
                  <a:pt x="0" y="0"/>
                </a:moveTo>
                <a:lnTo>
                  <a:pt x="15587687" y="0"/>
                </a:lnTo>
                <a:lnTo>
                  <a:pt x="15587687" y="2550713"/>
                </a:lnTo>
                <a:lnTo>
                  <a:pt x="0" y="255071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2" id="12"/>
          <p:cNvSpPr/>
          <p:nvPr/>
        </p:nvSpPr>
        <p:spPr>
          <a:xfrm flipH="false" flipV="false" rot="-8588490">
            <a:off x="-3996008" y="-1035517"/>
            <a:ext cx="25245155" cy="23130873"/>
          </a:xfrm>
          <a:custGeom>
            <a:avLst/>
            <a:gdLst/>
            <a:ahLst/>
            <a:cxnLst/>
            <a:rect r="r" b="b" t="t" l="l"/>
            <a:pathLst>
              <a:path h="23130873" w="25245155">
                <a:moveTo>
                  <a:pt x="0" y="0"/>
                </a:moveTo>
                <a:lnTo>
                  <a:pt x="25245155" y="0"/>
                </a:lnTo>
                <a:lnTo>
                  <a:pt x="25245155" y="23130873"/>
                </a:lnTo>
                <a:lnTo>
                  <a:pt x="0" y="23130873"/>
                </a:lnTo>
                <a:lnTo>
                  <a:pt x="0" y="0"/>
                </a:lnTo>
                <a:close/>
              </a:path>
            </a:pathLst>
          </a:custGeom>
          <a:blipFill>
            <a:blip r:embed="rId10"/>
            <a:stretch>
              <a:fillRect l="0" t="0" r="0" b="0"/>
            </a:stretch>
          </a:blipFill>
        </p:spPr>
      </p:sp>
      <p:sp>
        <p:nvSpPr>
          <p:cNvPr name="Freeform 13" id="13"/>
          <p:cNvSpPr/>
          <p:nvPr/>
        </p:nvSpPr>
        <p:spPr>
          <a:xfrm flipH="false" flipV="false" rot="0">
            <a:off x="-80640" y="6640352"/>
            <a:ext cx="10570125" cy="1729657"/>
          </a:xfrm>
          <a:custGeom>
            <a:avLst/>
            <a:gdLst/>
            <a:ahLst/>
            <a:cxnLst/>
            <a:rect r="r" b="b" t="t" l="l"/>
            <a:pathLst>
              <a:path h="1729657" w="10570125">
                <a:moveTo>
                  <a:pt x="0" y="0"/>
                </a:moveTo>
                <a:lnTo>
                  <a:pt x="10570125" y="0"/>
                </a:lnTo>
                <a:lnTo>
                  <a:pt x="10570125" y="1729657"/>
                </a:lnTo>
                <a:lnTo>
                  <a:pt x="0" y="172965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4" id="14"/>
          <p:cNvSpPr/>
          <p:nvPr/>
        </p:nvSpPr>
        <p:spPr>
          <a:xfrm flipH="false" flipV="false" rot="0">
            <a:off x="14921587" y="5751503"/>
            <a:ext cx="15587687" cy="2550712"/>
          </a:xfrm>
          <a:custGeom>
            <a:avLst/>
            <a:gdLst/>
            <a:ahLst/>
            <a:cxnLst/>
            <a:rect r="r" b="b" t="t" l="l"/>
            <a:pathLst>
              <a:path h="2550712" w="15587687">
                <a:moveTo>
                  <a:pt x="0" y="0"/>
                </a:moveTo>
                <a:lnTo>
                  <a:pt x="15587687" y="0"/>
                </a:lnTo>
                <a:lnTo>
                  <a:pt x="15587687" y="2550712"/>
                </a:lnTo>
                <a:lnTo>
                  <a:pt x="0" y="255071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5" id="15"/>
          <p:cNvSpPr/>
          <p:nvPr/>
        </p:nvSpPr>
        <p:spPr>
          <a:xfrm flipH="false" flipV="false" rot="0">
            <a:off x="10301719" y="6640352"/>
            <a:ext cx="10570125" cy="1729657"/>
          </a:xfrm>
          <a:custGeom>
            <a:avLst/>
            <a:gdLst/>
            <a:ahLst/>
            <a:cxnLst/>
            <a:rect r="r" b="b" t="t" l="l"/>
            <a:pathLst>
              <a:path h="1729657" w="10570125">
                <a:moveTo>
                  <a:pt x="0" y="0"/>
                </a:moveTo>
                <a:lnTo>
                  <a:pt x="10570125" y="0"/>
                </a:lnTo>
                <a:lnTo>
                  <a:pt x="10570125" y="1729657"/>
                </a:lnTo>
                <a:lnTo>
                  <a:pt x="0" y="172965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grpSp>
        <p:nvGrpSpPr>
          <p:cNvPr name="Group 16" id="16"/>
          <p:cNvGrpSpPr/>
          <p:nvPr/>
        </p:nvGrpSpPr>
        <p:grpSpPr>
          <a:xfrm rot="0">
            <a:off x="-111795" y="7502832"/>
            <a:ext cx="13158774" cy="889392"/>
            <a:chOff x="0" y="0"/>
            <a:chExt cx="17545032" cy="1185856"/>
          </a:xfrm>
        </p:grpSpPr>
        <p:sp>
          <p:nvSpPr>
            <p:cNvPr name="Freeform 17" id="17"/>
            <p:cNvSpPr/>
            <p:nvPr/>
          </p:nvSpPr>
          <p:spPr>
            <a:xfrm flipH="false" flipV="false" rot="0">
              <a:off x="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18" id="18"/>
            <p:cNvSpPr/>
            <p:nvPr/>
          </p:nvSpPr>
          <p:spPr>
            <a:xfrm flipH="false" flipV="false" rot="0">
              <a:off x="15939812"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19" id="19"/>
            <p:cNvSpPr/>
            <p:nvPr/>
          </p:nvSpPr>
          <p:spPr>
            <a:xfrm flipH="false" flipV="false" rot="0">
              <a:off x="160522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20" id="20"/>
            <p:cNvSpPr/>
            <p:nvPr/>
          </p:nvSpPr>
          <p:spPr>
            <a:xfrm flipH="false" flipV="false" rot="0">
              <a:off x="321044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21" id="21"/>
            <p:cNvSpPr/>
            <p:nvPr/>
          </p:nvSpPr>
          <p:spPr>
            <a:xfrm flipH="false" flipV="false" rot="0">
              <a:off x="481566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22" id="22"/>
            <p:cNvSpPr/>
            <p:nvPr/>
          </p:nvSpPr>
          <p:spPr>
            <a:xfrm flipH="false" flipV="false" rot="0">
              <a:off x="642088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23" id="23"/>
            <p:cNvSpPr/>
            <p:nvPr/>
          </p:nvSpPr>
          <p:spPr>
            <a:xfrm flipH="false" flipV="false" rot="0">
              <a:off x="802610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24" id="24"/>
            <p:cNvSpPr/>
            <p:nvPr/>
          </p:nvSpPr>
          <p:spPr>
            <a:xfrm flipH="false" flipV="false" rot="0">
              <a:off x="963132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25" id="25"/>
            <p:cNvSpPr/>
            <p:nvPr/>
          </p:nvSpPr>
          <p:spPr>
            <a:xfrm flipH="false" flipV="false" rot="0">
              <a:off x="1123654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26" id="26"/>
            <p:cNvSpPr/>
            <p:nvPr/>
          </p:nvSpPr>
          <p:spPr>
            <a:xfrm flipH="false" flipV="false" rot="0">
              <a:off x="14334592"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27" id="27"/>
            <p:cNvSpPr/>
            <p:nvPr/>
          </p:nvSpPr>
          <p:spPr>
            <a:xfrm flipH="false" flipV="false" rot="0">
              <a:off x="12729372"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grpSp>
      <p:sp>
        <p:nvSpPr>
          <p:cNvPr name="Freeform 28" id="28"/>
          <p:cNvSpPr/>
          <p:nvPr/>
        </p:nvSpPr>
        <p:spPr>
          <a:xfrm flipH="false" flipV="false" rot="0">
            <a:off x="2888654" y="832786"/>
            <a:ext cx="12510692" cy="9273551"/>
          </a:xfrm>
          <a:custGeom>
            <a:avLst/>
            <a:gdLst/>
            <a:ahLst/>
            <a:cxnLst/>
            <a:rect r="r" b="b" t="t" l="l"/>
            <a:pathLst>
              <a:path h="9273551" w="12510692">
                <a:moveTo>
                  <a:pt x="0" y="0"/>
                </a:moveTo>
                <a:lnTo>
                  <a:pt x="12510692" y="0"/>
                </a:lnTo>
                <a:lnTo>
                  <a:pt x="12510692" y="9273551"/>
                </a:lnTo>
                <a:lnTo>
                  <a:pt x="0" y="9273551"/>
                </a:lnTo>
                <a:lnTo>
                  <a:pt x="0" y="0"/>
                </a:lnTo>
                <a:close/>
              </a:path>
            </a:pathLst>
          </a:custGeom>
          <a:blipFill>
            <a:blip r:embed="rId14"/>
            <a:stretch>
              <a:fillRect l="0" t="0" r="0" b="0"/>
            </a:stretch>
          </a:blipFill>
        </p:spPr>
      </p:sp>
      <p:sp>
        <p:nvSpPr>
          <p:cNvPr name="Freeform 29" id="29"/>
          <p:cNvSpPr/>
          <p:nvPr/>
        </p:nvSpPr>
        <p:spPr>
          <a:xfrm flipH="false" flipV="false" rot="0">
            <a:off x="6544010" y="1427340"/>
            <a:ext cx="5199979" cy="5213012"/>
          </a:xfrm>
          <a:custGeom>
            <a:avLst/>
            <a:gdLst/>
            <a:ahLst/>
            <a:cxnLst/>
            <a:rect r="r" b="b" t="t" l="l"/>
            <a:pathLst>
              <a:path h="5213012" w="5199979">
                <a:moveTo>
                  <a:pt x="0" y="0"/>
                </a:moveTo>
                <a:lnTo>
                  <a:pt x="5199980" y="0"/>
                </a:lnTo>
                <a:lnTo>
                  <a:pt x="5199980" y="5213012"/>
                </a:lnTo>
                <a:lnTo>
                  <a:pt x="0" y="5213012"/>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TextBox 30" id="30"/>
          <p:cNvSpPr txBox="true"/>
          <p:nvPr/>
        </p:nvSpPr>
        <p:spPr>
          <a:xfrm rot="-861387">
            <a:off x="1685132" y="625371"/>
            <a:ext cx="14711817" cy="6159181"/>
          </a:xfrm>
          <a:prstGeom prst="rect">
            <a:avLst/>
          </a:prstGeom>
        </p:spPr>
        <p:txBody>
          <a:bodyPr anchor="t" rtlCol="false" tIns="0" lIns="0" bIns="0" rIns="0">
            <a:spAutoFit/>
          </a:bodyPr>
          <a:lstStyle/>
          <a:p>
            <a:pPr algn="ctr">
              <a:lnSpc>
                <a:spcPts val="47967"/>
              </a:lnSpc>
              <a:spcBef>
                <a:spcPct val="0"/>
              </a:spcBef>
            </a:pPr>
            <a:r>
              <a:rPr lang="en-US" sz="34262">
                <a:solidFill>
                  <a:srgbClr val="0B11FF"/>
                </a:solidFill>
                <a:latin typeface="Yellowtail"/>
              </a:rPr>
              <a:t>jeoparty</a:t>
            </a:r>
          </a:p>
        </p:txBody>
      </p:sp>
      <p:grpSp>
        <p:nvGrpSpPr>
          <p:cNvPr name="Group 31" id="31"/>
          <p:cNvGrpSpPr/>
          <p:nvPr/>
        </p:nvGrpSpPr>
        <p:grpSpPr>
          <a:xfrm rot="0">
            <a:off x="13046979" y="7502832"/>
            <a:ext cx="13158774" cy="889392"/>
            <a:chOff x="0" y="0"/>
            <a:chExt cx="17545032" cy="1185856"/>
          </a:xfrm>
        </p:grpSpPr>
        <p:sp>
          <p:nvSpPr>
            <p:cNvPr name="Freeform 32" id="32"/>
            <p:cNvSpPr/>
            <p:nvPr/>
          </p:nvSpPr>
          <p:spPr>
            <a:xfrm flipH="false" flipV="false" rot="0">
              <a:off x="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33" id="33"/>
            <p:cNvSpPr/>
            <p:nvPr/>
          </p:nvSpPr>
          <p:spPr>
            <a:xfrm flipH="false" flipV="false" rot="0">
              <a:off x="15939812"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34" id="34"/>
            <p:cNvSpPr/>
            <p:nvPr/>
          </p:nvSpPr>
          <p:spPr>
            <a:xfrm flipH="false" flipV="false" rot="0">
              <a:off x="160522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35" id="35"/>
            <p:cNvSpPr/>
            <p:nvPr/>
          </p:nvSpPr>
          <p:spPr>
            <a:xfrm flipH="false" flipV="false" rot="0">
              <a:off x="321044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36" id="36"/>
            <p:cNvSpPr/>
            <p:nvPr/>
          </p:nvSpPr>
          <p:spPr>
            <a:xfrm flipH="false" flipV="false" rot="0">
              <a:off x="481566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37" id="37"/>
            <p:cNvSpPr/>
            <p:nvPr/>
          </p:nvSpPr>
          <p:spPr>
            <a:xfrm flipH="false" flipV="false" rot="0">
              <a:off x="642088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38" id="38"/>
            <p:cNvSpPr/>
            <p:nvPr/>
          </p:nvSpPr>
          <p:spPr>
            <a:xfrm flipH="false" flipV="false" rot="0">
              <a:off x="802610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39" id="39"/>
            <p:cNvSpPr/>
            <p:nvPr/>
          </p:nvSpPr>
          <p:spPr>
            <a:xfrm flipH="false" flipV="false" rot="0">
              <a:off x="963132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40" id="40"/>
            <p:cNvSpPr/>
            <p:nvPr/>
          </p:nvSpPr>
          <p:spPr>
            <a:xfrm flipH="false" flipV="false" rot="0">
              <a:off x="11236540"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41" id="41"/>
            <p:cNvSpPr/>
            <p:nvPr/>
          </p:nvSpPr>
          <p:spPr>
            <a:xfrm flipH="false" flipV="false" rot="0">
              <a:off x="14334592"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sp>
          <p:nvSpPr>
            <p:cNvPr name="Freeform 42" id="42"/>
            <p:cNvSpPr/>
            <p:nvPr/>
          </p:nvSpPr>
          <p:spPr>
            <a:xfrm flipH="false" flipV="false" rot="0">
              <a:off x="12729372" y="0"/>
              <a:ext cx="1605220" cy="1185856"/>
            </a:xfrm>
            <a:custGeom>
              <a:avLst/>
              <a:gdLst/>
              <a:ahLst/>
              <a:cxnLst/>
              <a:rect r="r" b="b" t="t" l="l"/>
              <a:pathLst>
                <a:path h="1185856" w="1605220">
                  <a:moveTo>
                    <a:pt x="0" y="0"/>
                  </a:moveTo>
                  <a:lnTo>
                    <a:pt x="1605220" y="0"/>
                  </a:lnTo>
                  <a:lnTo>
                    <a:pt x="1605220" y="1185856"/>
                  </a:lnTo>
                  <a:lnTo>
                    <a:pt x="0" y="1185856"/>
                  </a:lnTo>
                  <a:lnTo>
                    <a:pt x="0" y="0"/>
                  </a:lnTo>
                  <a:close/>
                </a:path>
              </a:pathLst>
            </a:custGeom>
            <a:blipFill>
              <a:blip r:embed="rId13"/>
              <a:stretch>
                <a:fillRect l="0" t="0" r="0" b="0"/>
              </a:stretch>
            </a:blipFill>
          </p:spPr>
        </p:sp>
      </p:gr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false" rot="0">
            <a:off x="0" y="4971038"/>
            <a:ext cx="18307050" cy="5315962"/>
          </a:xfrm>
          <a:custGeom>
            <a:avLst/>
            <a:gdLst/>
            <a:ahLst/>
            <a:cxnLst/>
            <a:rect r="r" b="b" t="t" l="l"/>
            <a:pathLst>
              <a:path h="5315962" w="18307050">
                <a:moveTo>
                  <a:pt x="0" y="0"/>
                </a:moveTo>
                <a:lnTo>
                  <a:pt x="18307050" y="0"/>
                </a:lnTo>
                <a:lnTo>
                  <a:pt x="18307050" y="5315962"/>
                </a:lnTo>
                <a:lnTo>
                  <a:pt x="0" y="5315962"/>
                </a:lnTo>
                <a:lnTo>
                  <a:pt x="0" y="0"/>
                </a:lnTo>
                <a:close/>
              </a:path>
            </a:pathLst>
          </a:custGeom>
          <a:blipFill>
            <a:blip r:embed="rId2"/>
            <a:stretch>
              <a:fillRect l="0" t="-242633" r="0" b="-1745"/>
            </a:stretch>
          </a:blipFill>
        </p:spPr>
      </p:sp>
      <p:grpSp>
        <p:nvGrpSpPr>
          <p:cNvPr name="Group 4" id="4"/>
          <p:cNvGrpSpPr/>
          <p:nvPr/>
        </p:nvGrpSpPr>
        <p:grpSpPr>
          <a:xfrm rot="0">
            <a:off x="-2990850" y="3002654"/>
            <a:ext cx="22692432" cy="4927715"/>
            <a:chOff x="0" y="0"/>
            <a:chExt cx="30256576" cy="6570287"/>
          </a:xfrm>
        </p:grpSpPr>
        <p:sp>
          <p:nvSpPr>
            <p:cNvPr name="Freeform 5" id="5"/>
            <p:cNvSpPr/>
            <p:nvPr/>
          </p:nvSpPr>
          <p:spPr>
            <a:xfrm flipH="false" flipV="false" rot="-5400000">
              <a:off x="19684770" y="-633081"/>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6" id="6"/>
            <p:cNvSpPr/>
            <p:nvPr/>
          </p:nvSpPr>
          <p:spPr>
            <a:xfrm flipH="false" flipV="false" rot="-5400000">
              <a:off x="14372013" y="1108979"/>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7" id="7"/>
            <p:cNvSpPr/>
            <p:nvPr/>
          </p:nvSpPr>
          <p:spPr>
            <a:xfrm flipH="false" flipV="false" rot="-5400000">
              <a:off x="10512210" y="-633081"/>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8" id="8"/>
            <p:cNvSpPr/>
            <p:nvPr/>
          </p:nvSpPr>
          <p:spPr>
            <a:xfrm flipH="false" flipV="false" rot="-5400000">
              <a:off x="25692889"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9" id="9"/>
            <p:cNvSpPr/>
            <p:nvPr/>
          </p:nvSpPr>
          <p:spPr>
            <a:xfrm flipH="false" flipV="false" rot="-5400000">
              <a:off x="23833513"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0" id="10"/>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1" id="11"/>
            <p:cNvSpPr/>
            <p:nvPr/>
          </p:nvSpPr>
          <p:spPr>
            <a:xfrm flipH="false" flipV="false" rot="-5400000">
              <a:off x="4910513"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sp>
        <p:nvSpPr>
          <p:cNvPr name="Freeform 12" id="12"/>
          <p:cNvSpPr/>
          <p:nvPr/>
        </p:nvSpPr>
        <p:spPr>
          <a:xfrm flipH="false" flipV="false" rot="0">
            <a:off x="1028700" y="1268272"/>
            <a:ext cx="16230600" cy="7750457"/>
          </a:xfrm>
          <a:custGeom>
            <a:avLst/>
            <a:gdLst/>
            <a:ahLst/>
            <a:cxnLst/>
            <a:rect r="r" b="b" t="t" l="l"/>
            <a:pathLst>
              <a:path h="7750457" w="16230600">
                <a:moveTo>
                  <a:pt x="0" y="0"/>
                </a:moveTo>
                <a:lnTo>
                  <a:pt x="16230600" y="0"/>
                </a:lnTo>
                <a:lnTo>
                  <a:pt x="16230600" y="7750456"/>
                </a:lnTo>
                <a:lnTo>
                  <a:pt x="0" y="7750456"/>
                </a:lnTo>
                <a:lnTo>
                  <a:pt x="0" y="0"/>
                </a:lnTo>
                <a:close/>
              </a:path>
            </a:pathLst>
          </a:custGeom>
          <a:blipFill>
            <a:blip r:embed="rId5"/>
            <a:stretch>
              <a:fillRect l="0" t="-38085" r="0" b="-38085"/>
            </a:stretch>
          </a:blipFill>
        </p:spPr>
      </p:sp>
      <p:sp>
        <p:nvSpPr>
          <p:cNvPr name="Freeform 13" id="13"/>
          <p:cNvSpPr/>
          <p:nvPr/>
        </p:nvSpPr>
        <p:spPr>
          <a:xfrm flipH="false" flipV="false" rot="0">
            <a:off x="870746" y="1268272"/>
            <a:ext cx="16546508" cy="7982352"/>
          </a:xfrm>
          <a:custGeom>
            <a:avLst/>
            <a:gdLst/>
            <a:ahLst/>
            <a:cxnLst/>
            <a:rect r="r" b="b" t="t" l="l"/>
            <a:pathLst>
              <a:path h="7982352" w="16546508">
                <a:moveTo>
                  <a:pt x="0" y="0"/>
                </a:moveTo>
                <a:lnTo>
                  <a:pt x="16546508" y="0"/>
                </a:lnTo>
                <a:lnTo>
                  <a:pt x="16546508" y="7982351"/>
                </a:lnTo>
                <a:lnTo>
                  <a:pt x="0" y="7982351"/>
                </a:lnTo>
                <a:lnTo>
                  <a:pt x="0" y="0"/>
                </a:lnTo>
                <a:close/>
              </a:path>
            </a:pathLst>
          </a:custGeom>
          <a:blipFill>
            <a:blip r:embed="rId6"/>
            <a:stretch>
              <a:fillRect l="0" t="0" r="0" b="0"/>
            </a:stretch>
          </a:blipFill>
        </p:spPr>
      </p:sp>
      <p:sp>
        <p:nvSpPr>
          <p:cNvPr name="TextBox 14" id="14"/>
          <p:cNvSpPr txBox="true"/>
          <p:nvPr/>
        </p:nvSpPr>
        <p:spPr>
          <a:xfrm rot="0">
            <a:off x="7222223" y="4402452"/>
            <a:ext cx="4949234" cy="3699510"/>
          </a:xfrm>
          <a:prstGeom prst="rect">
            <a:avLst/>
          </a:prstGeom>
        </p:spPr>
        <p:txBody>
          <a:bodyPr anchor="t" rtlCol="false" tIns="0" lIns="0" bIns="0" rIns="0">
            <a:spAutoFit/>
          </a:bodyPr>
          <a:lstStyle/>
          <a:p>
            <a:pPr marL="453390" indent="-226695" lvl="1">
              <a:lnSpc>
                <a:spcPts val="2940"/>
              </a:lnSpc>
              <a:buFont typeface="Arial"/>
              <a:buChar char="•"/>
            </a:pPr>
            <a:r>
              <a:rPr lang="en-US" sz="2100">
                <a:solidFill>
                  <a:srgbClr val="FFFFFF"/>
                </a:solidFill>
                <a:latin typeface="Cabin"/>
              </a:rPr>
              <a:t>Click on the "PowerPoint" button below this presentation preview. </a:t>
            </a:r>
            <a:r>
              <a:rPr lang="en-US" sz="2100">
                <a:solidFill>
                  <a:srgbClr val="FFFFFF"/>
                </a:solidFill>
                <a:latin typeface="Cabin"/>
              </a:rPr>
              <a:t>Start editing your presentation.</a:t>
            </a:r>
          </a:p>
          <a:p>
            <a:pPr marL="453390" indent="-226695" lvl="1">
              <a:lnSpc>
                <a:spcPts val="2940"/>
              </a:lnSpc>
              <a:buFont typeface="Arial"/>
              <a:buChar char="•"/>
            </a:pPr>
            <a:r>
              <a:rPr lang="en-US" sz="2100" u="sng">
                <a:solidFill>
                  <a:srgbClr val="FFFFFF"/>
                </a:solidFill>
                <a:latin typeface="Cabin"/>
              </a:rPr>
              <a:t>Alternative:</a:t>
            </a:r>
            <a:r>
              <a:rPr lang="en-US" sz="2100">
                <a:solidFill>
                  <a:srgbClr val="FFFFFF"/>
                </a:solidFill>
                <a:latin typeface="Cabin"/>
              </a:rPr>
              <a:t> From Canva template file, Click on the "Share" button on the top right corner in Canva and click on "More" at the bottom of the menu. Enter "PowerPoint" in the search bar and click on the PowerPoint icon to download.</a:t>
            </a:r>
          </a:p>
        </p:txBody>
      </p:sp>
      <p:sp>
        <p:nvSpPr>
          <p:cNvPr name="TextBox 15" id="15"/>
          <p:cNvSpPr txBox="true"/>
          <p:nvPr/>
        </p:nvSpPr>
        <p:spPr>
          <a:xfrm rot="0">
            <a:off x="1123950" y="4402452"/>
            <a:ext cx="5134723" cy="4070985"/>
          </a:xfrm>
          <a:prstGeom prst="rect">
            <a:avLst/>
          </a:prstGeom>
        </p:spPr>
        <p:txBody>
          <a:bodyPr anchor="t" rtlCol="false" tIns="0" lIns="0" bIns="0" rIns="0">
            <a:spAutoFit/>
          </a:bodyPr>
          <a:lstStyle/>
          <a:p>
            <a:pPr marL="453390" indent="-226695" lvl="1">
              <a:lnSpc>
                <a:spcPts val="2940"/>
              </a:lnSpc>
              <a:buFont typeface="Arial"/>
              <a:buChar char="•"/>
            </a:pPr>
            <a:r>
              <a:rPr lang="en-US" sz="2100">
                <a:solidFill>
                  <a:srgbClr val="FFFFFF"/>
                </a:solidFill>
                <a:latin typeface="Cabin"/>
              </a:rPr>
              <a:t>Click on the "Google Slides" button below this presentation preview. Make sure to sign in to your Google account. Click on "Make a copy." Start editing your presentation.</a:t>
            </a:r>
          </a:p>
          <a:p>
            <a:pPr marL="453390" indent="-226695" lvl="1">
              <a:lnSpc>
                <a:spcPts val="2940"/>
              </a:lnSpc>
              <a:buFont typeface="Arial"/>
              <a:buChar char="•"/>
            </a:pPr>
            <a:r>
              <a:rPr lang="en-US" sz="2100" u="sng">
                <a:solidFill>
                  <a:srgbClr val="FFFFFF"/>
                </a:solidFill>
                <a:latin typeface="Cabin"/>
              </a:rPr>
              <a:t>Alternative:</a:t>
            </a:r>
            <a:r>
              <a:rPr lang="en-US" sz="2100">
                <a:solidFill>
                  <a:srgbClr val="FFFFFF"/>
                </a:solidFill>
                <a:latin typeface="Cabin"/>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16" id="16"/>
          <p:cNvSpPr txBox="true"/>
          <p:nvPr/>
        </p:nvSpPr>
        <p:spPr>
          <a:xfrm rot="0">
            <a:off x="1634339" y="3468726"/>
            <a:ext cx="3908139" cy="708660"/>
          </a:xfrm>
          <a:prstGeom prst="rect">
            <a:avLst/>
          </a:prstGeom>
        </p:spPr>
        <p:txBody>
          <a:bodyPr anchor="t" rtlCol="false" tIns="0" lIns="0" bIns="0" rIns="0">
            <a:spAutoFit/>
          </a:bodyPr>
          <a:lstStyle/>
          <a:p>
            <a:pPr algn="l" marL="0" indent="0" lvl="0">
              <a:lnSpc>
                <a:spcPts val="5460"/>
              </a:lnSpc>
              <a:spcBef>
                <a:spcPct val="0"/>
              </a:spcBef>
            </a:pPr>
            <a:r>
              <a:rPr lang="en-US" sz="4200">
                <a:solidFill>
                  <a:srgbClr val="FFFFFF"/>
                </a:solidFill>
                <a:latin typeface="Yellowtail"/>
              </a:rPr>
              <a:t>Google Slides</a:t>
            </a:r>
          </a:p>
        </p:txBody>
      </p:sp>
      <p:sp>
        <p:nvSpPr>
          <p:cNvPr name="TextBox 17" id="17"/>
          <p:cNvSpPr txBox="true"/>
          <p:nvPr/>
        </p:nvSpPr>
        <p:spPr>
          <a:xfrm rot="0">
            <a:off x="7721331" y="3468726"/>
            <a:ext cx="5141301" cy="708660"/>
          </a:xfrm>
          <a:prstGeom prst="rect">
            <a:avLst/>
          </a:prstGeom>
        </p:spPr>
        <p:txBody>
          <a:bodyPr anchor="t" rtlCol="false" tIns="0" lIns="0" bIns="0" rIns="0">
            <a:spAutoFit/>
          </a:bodyPr>
          <a:lstStyle/>
          <a:p>
            <a:pPr algn="l" marL="0" indent="0" lvl="0">
              <a:lnSpc>
                <a:spcPts val="5460"/>
              </a:lnSpc>
              <a:spcBef>
                <a:spcPct val="0"/>
              </a:spcBef>
            </a:pPr>
            <a:r>
              <a:rPr lang="en-US" sz="4200">
                <a:solidFill>
                  <a:srgbClr val="FFFFFF"/>
                </a:solidFill>
                <a:latin typeface="Yellowtail"/>
              </a:rPr>
              <a:t>PowerPoint</a:t>
            </a:r>
          </a:p>
        </p:txBody>
      </p:sp>
      <p:sp>
        <p:nvSpPr>
          <p:cNvPr name="TextBox 18" id="18"/>
          <p:cNvSpPr txBox="true"/>
          <p:nvPr/>
        </p:nvSpPr>
        <p:spPr>
          <a:xfrm rot="0">
            <a:off x="12900732" y="4402452"/>
            <a:ext cx="3879990" cy="1842135"/>
          </a:xfrm>
          <a:prstGeom prst="rect">
            <a:avLst/>
          </a:prstGeom>
        </p:spPr>
        <p:txBody>
          <a:bodyPr anchor="t" rtlCol="false" tIns="0" lIns="0" bIns="0" rIns="0">
            <a:spAutoFit/>
          </a:bodyPr>
          <a:lstStyle/>
          <a:p>
            <a:pPr marL="453390" indent="-226695" lvl="1">
              <a:lnSpc>
                <a:spcPts val="2940"/>
              </a:lnSpc>
              <a:buFont typeface="Arial"/>
              <a:buChar char="•"/>
            </a:pPr>
            <a:r>
              <a:rPr lang="en-US" sz="2100">
                <a:solidFill>
                  <a:srgbClr val="FFFFFF"/>
                </a:solidFill>
                <a:latin typeface="Cabin"/>
              </a:rPr>
              <a:t>Click on the "Canva" button under this presentation preview. Start editing your presentation. You need to sign in to your Canva account.</a:t>
            </a:r>
          </a:p>
        </p:txBody>
      </p:sp>
      <p:sp>
        <p:nvSpPr>
          <p:cNvPr name="TextBox 19" id="19"/>
          <p:cNvSpPr txBox="true"/>
          <p:nvPr/>
        </p:nvSpPr>
        <p:spPr>
          <a:xfrm rot="0">
            <a:off x="13419764" y="3468726"/>
            <a:ext cx="3551458" cy="708660"/>
          </a:xfrm>
          <a:prstGeom prst="rect">
            <a:avLst/>
          </a:prstGeom>
        </p:spPr>
        <p:txBody>
          <a:bodyPr anchor="t" rtlCol="false" tIns="0" lIns="0" bIns="0" rIns="0">
            <a:spAutoFit/>
          </a:bodyPr>
          <a:lstStyle/>
          <a:p>
            <a:pPr algn="l" marL="0" indent="0" lvl="0">
              <a:lnSpc>
                <a:spcPts val="5460"/>
              </a:lnSpc>
              <a:spcBef>
                <a:spcPct val="0"/>
              </a:spcBef>
            </a:pPr>
            <a:r>
              <a:rPr lang="en-US" sz="4200">
                <a:solidFill>
                  <a:srgbClr val="FFFFFF"/>
                </a:solidFill>
                <a:latin typeface="Yellowtail"/>
              </a:rPr>
              <a:t>Canva</a:t>
            </a:r>
          </a:p>
        </p:txBody>
      </p:sp>
      <p:sp>
        <p:nvSpPr>
          <p:cNvPr name="TextBox 20" id="20"/>
          <p:cNvSpPr txBox="true"/>
          <p:nvPr/>
        </p:nvSpPr>
        <p:spPr>
          <a:xfrm rot="0">
            <a:off x="1377202" y="1707254"/>
            <a:ext cx="10794255" cy="1295400"/>
          </a:xfrm>
          <a:prstGeom prst="rect">
            <a:avLst/>
          </a:prstGeom>
        </p:spPr>
        <p:txBody>
          <a:bodyPr anchor="t" rtlCol="false" tIns="0" lIns="0" bIns="0" rIns="0">
            <a:spAutoFit/>
          </a:bodyPr>
          <a:lstStyle/>
          <a:p>
            <a:pPr algn="l" marL="0" indent="0" lvl="0">
              <a:lnSpc>
                <a:spcPts val="9600"/>
              </a:lnSpc>
              <a:spcBef>
                <a:spcPct val="0"/>
              </a:spcBef>
            </a:pPr>
            <a:r>
              <a:rPr lang="en-US" sz="8000">
                <a:solidFill>
                  <a:srgbClr val="FFFFFF"/>
                </a:solidFill>
                <a:latin typeface="Yellowtail"/>
              </a:rPr>
              <a:t>How to Use This Presentation</a:t>
            </a:r>
          </a:p>
        </p:txBody>
      </p:sp>
    </p:spTree>
  </p:cSld>
  <p:clrMapOvr>
    <a:masterClrMapping/>
  </p:clrMapOvr>
  <p:transition spd="fast">
    <p:circle/>
  </p:transition>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6291200"/>
          </a:xfrm>
          <a:custGeom>
            <a:avLst/>
            <a:gdLst/>
            <a:ahLst/>
            <a:cxnLst/>
            <a:rect r="r" b="b" t="t" l="l"/>
            <a:pathLst>
              <a:path h="6291200" w="18307050">
                <a:moveTo>
                  <a:pt x="0" y="0"/>
                </a:moveTo>
                <a:lnTo>
                  <a:pt x="18307050" y="0"/>
                </a:lnTo>
                <a:lnTo>
                  <a:pt x="18307050" y="6291200"/>
                </a:lnTo>
                <a:lnTo>
                  <a:pt x="0" y="6291200"/>
                </a:lnTo>
                <a:lnTo>
                  <a:pt x="0" y="0"/>
                </a:lnTo>
                <a:close/>
              </a:path>
            </a:pathLst>
          </a:custGeom>
          <a:blipFill>
            <a:blip r:embed="rId2"/>
            <a:stretch>
              <a:fillRect l="0" t="-5757" r="0" b="-185236"/>
            </a:stretch>
          </a:blipFill>
        </p:spPr>
      </p:sp>
      <p:grpSp>
        <p:nvGrpSpPr>
          <p:cNvPr name="Group 3" id="3"/>
          <p:cNvGrpSpPr/>
          <p:nvPr/>
        </p:nvGrpSpPr>
        <p:grpSpPr>
          <a:xfrm rot="0">
            <a:off x="5436955" y="91148"/>
            <a:ext cx="7382909" cy="7382909"/>
            <a:chOff x="0" y="0"/>
            <a:chExt cx="9843879" cy="9843879"/>
          </a:xfrm>
        </p:grpSpPr>
        <p:sp>
          <p:nvSpPr>
            <p:cNvPr name="Freeform 4" id="4"/>
            <p:cNvSpPr/>
            <p:nvPr/>
          </p:nvSpPr>
          <p:spPr>
            <a:xfrm flipH="false" flipV="false" rot="0">
              <a:off x="0" y="0"/>
              <a:ext cx="9843879" cy="9843879"/>
            </a:xfrm>
            <a:custGeom>
              <a:avLst/>
              <a:gdLst/>
              <a:ahLst/>
              <a:cxnLst/>
              <a:rect r="r" b="b" t="t" l="l"/>
              <a:pathLst>
                <a:path h="9843879" w="9843879">
                  <a:moveTo>
                    <a:pt x="0" y="0"/>
                  </a:moveTo>
                  <a:lnTo>
                    <a:pt x="9843879" y="0"/>
                  </a:lnTo>
                  <a:lnTo>
                    <a:pt x="9843879" y="9843879"/>
                  </a:lnTo>
                  <a:lnTo>
                    <a:pt x="0" y="984387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0">
              <a:off x="420818" y="401388"/>
              <a:ext cx="9041103" cy="9041103"/>
            </a:xfrm>
            <a:custGeom>
              <a:avLst/>
              <a:gdLst/>
              <a:ahLst/>
              <a:cxnLst/>
              <a:rect r="r" b="b" t="t" l="l"/>
              <a:pathLst>
                <a:path h="9041103" w="9041103">
                  <a:moveTo>
                    <a:pt x="0" y="0"/>
                  </a:moveTo>
                  <a:lnTo>
                    <a:pt x="9041103" y="0"/>
                  </a:lnTo>
                  <a:lnTo>
                    <a:pt x="9041103" y="9041103"/>
                  </a:lnTo>
                  <a:lnTo>
                    <a:pt x="0" y="904110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Freeform 6" id="6"/>
          <p:cNvSpPr/>
          <p:nvPr/>
        </p:nvSpPr>
        <p:spPr>
          <a:xfrm flipH="false" flipV="false" rot="0">
            <a:off x="0" y="6153470"/>
            <a:ext cx="18307050" cy="4133530"/>
          </a:xfrm>
          <a:custGeom>
            <a:avLst/>
            <a:gdLst/>
            <a:ahLst/>
            <a:cxnLst/>
            <a:rect r="r" b="b" t="t" l="l"/>
            <a:pathLst>
              <a:path h="4133530" w="18307050">
                <a:moveTo>
                  <a:pt x="0" y="0"/>
                </a:moveTo>
                <a:lnTo>
                  <a:pt x="18307050" y="0"/>
                </a:lnTo>
                <a:lnTo>
                  <a:pt x="18307050" y="4133530"/>
                </a:lnTo>
                <a:lnTo>
                  <a:pt x="0" y="4133530"/>
                </a:lnTo>
                <a:lnTo>
                  <a:pt x="0" y="0"/>
                </a:lnTo>
                <a:close/>
              </a:path>
            </a:pathLst>
          </a:custGeom>
          <a:blipFill>
            <a:blip r:embed="rId2"/>
            <a:stretch>
              <a:fillRect l="0" t="-340646" r="0" b="-2244"/>
            </a:stretch>
          </a:blipFill>
        </p:spPr>
      </p:sp>
      <p:sp>
        <p:nvSpPr>
          <p:cNvPr name="Freeform 7" id="7"/>
          <p:cNvSpPr/>
          <p:nvPr/>
        </p:nvSpPr>
        <p:spPr>
          <a:xfrm flipH="false" flipV="false" rot="0">
            <a:off x="-6435790" y="6447434"/>
            <a:ext cx="31157543" cy="9749472"/>
          </a:xfrm>
          <a:custGeom>
            <a:avLst/>
            <a:gdLst/>
            <a:ahLst/>
            <a:cxnLst/>
            <a:rect r="r" b="b" t="t" l="l"/>
            <a:pathLst>
              <a:path h="9749472" w="31157543">
                <a:moveTo>
                  <a:pt x="0" y="0"/>
                </a:moveTo>
                <a:lnTo>
                  <a:pt x="31157543" y="0"/>
                </a:lnTo>
                <a:lnTo>
                  <a:pt x="31157543" y="9749471"/>
                </a:lnTo>
                <a:lnTo>
                  <a:pt x="0" y="9749471"/>
                </a:lnTo>
                <a:lnTo>
                  <a:pt x="0" y="0"/>
                </a:lnTo>
                <a:close/>
              </a:path>
            </a:pathLst>
          </a:custGeom>
          <a:blipFill>
            <a:blip r:embed="rId7">
              <a:alphaModFix amt="78000"/>
              <a:extLst>
                <a:ext uri="{96DAC541-7B7A-43D3-8B79-37D633B846F1}">
                  <asvg:svgBlip xmlns:asvg="http://schemas.microsoft.com/office/drawing/2016/SVG/main" r:embed="rId8"/>
                </a:ext>
              </a:extLst>
            </a:blip>
            <a:stretch>
              <a:fillRect l="0" t="-219581" r="0" b="0"/>
            </a:stretch>
          </a:blipFill>
        </p:spPr>
      </p:sp>
      <p:sp>
        <p:nvSpPr>
          <p:cNvPr name="Freeform 8" id="8"/>
          <p:cNvSpPr/>
          <p:nvPr/>
        </p:nvSpPr>
        <p:spPr>
          <a:xfrm flipH="false" flipV="false" rot="-5419516">
            <a:off x="8507549"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9"/>
            <a:stretch>
              <a:fillRect l="0" t="0" r="0" b="0"/>
            </a:stretch>
          </a:blipFill>
        </p:spPr>
      </p:sp>
      <p:sp>
        <p:nvSpPr>
          <p:cNvPr name="Freeform 9" id="9"/>
          <p:cNvSpPr/>
          <p:nvPr/>
        </p:nvSpPr>
        <p:spPr>
          <a:xfrm flipH="false" flipV="false" rot="0">
            <a:off x="0" y="7438900"/>
            <a:ext cx="18307050" cy="4293835"/>
          </a:xfrm>
          <a:custGeom>
            <a:avLst/>
            <a:gdLst/>
            <a:ahLst/>
            <a:cxnLst/>
            <a:rect r="r" b="b" t="t" l="l"/>
            <a:pathLst>
              <a:path h="4293835" w="18307050">
                <a:moveTo>
                  <a:pt x="0" y="0"/>
                </a:moveTo>
                <a:lnTo>
                  <a:pt x="18307050" y="0"/>
                </a:lnTo>
                <a:lnTo>
                  <a:pt x="18307050" y="4293836"/>
                </a:lnTo>
                <a:lnTo>
                  <a:pt x="0" y="429383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grpSp>
        <p:nvGrpSpPr>
          <p:cNvPr name="Group 10" id="10"/>
          <p:cNvGrpSpPr/>
          <p:nvPr/>
        </p:nvGrpSpPr>
        <p:grpSpPr>
          <a:xfrm rot="0">
            <a:off x="-3089386" y="1930285"/>
            <a:ext cx="22692432" cy="4927715"/>
            <a:chOff x="0" y="0"/>
            <a:chExt cx="30256576" cy="6570287"/>
          </a:xfrm>
        </p:grpSpPr>
        <p:sp>
          <p:nvSpPr>
            <p:cNvPr name="Freeform 11" id="11"/>
            <p:cNvSpPr/>
            <p:nvPr/>
          </p:nvSpPr>
          <p:spPr>
            <a:xfrm flipH="false" flipV="false" rot="-5400000">
              <a:off x="19684770" y="-633081"/>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2" id="12"/>
            <p:cNvSpPr/>
            <p:nvPr/>
          </p:nvSpPr>
          <p:spPr>
            <a:xfrm flipH="false" flipV="false" rot="-5400000">
              <a:off x="14372013" y="1108979"/>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3" id="13"/>
            <p:cNvSpPr/>
            <p:nvPr/>
          </p:nvSpPr>
          <p:spPr>
            <a:xfrm flipH="false" flipV="false" rot="-5400000">
              <a:off x="10512210" y="-633081"/>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4" id="14"/>
            <p:cNvSpPr/>
            <p:nvPr/>
          </p:nvSpPr>
          <p:spPr>
            <a:xfrm flipH="false" flipV="false" rot="-5400000">
              <a:off x="25692889"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5" id="15"/>
            <p:cNvSpPr/>
            <p:nvPr/>
          </p:nvSpPr>
          <p:spPr>
            <a:xfrm flipH="false" flipV="false" rot="-5400000">
              <a:off x="23833513"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6" id="16"/>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7" id="17"/>
            <p:cNvSpPr/>
            <p:nvPr/>
          </p:nvSpPr>
          <p:spPr>
            <a:xfrm flipH="false" flipV="false" rot="-5400000">
              <a:off x="4910513"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grpSp>
      <p:sp>
        <p:nvSpPr>
          <p:cNvPr name="Freeform 18" id="18"/>
          <p:cNvSpPr/>
          <p:nvPr/>
        </p:nvSpPr>
        <p:spPr>
          <a:xfrm flipH="false" flipV="false" rot="0">
            <a:off x="1302575" y="4360068"/>
            <a:ext cx="4271720" cy="4995865"/>
          </a:xfrm>
          <a:custGeom>
            <a:avLst/>
            <a:gdLst/>
            <a:ahLst/>
            <a:cxnLst/>
            <a:rect r="r" b="b" t="t" l="l"/>
            <a:pathLst>
              <a:path h="4995865" w="4271720">
                <a:moveTo>
                  <a:pt x="0" y="0"/>
                </a:moveTo>
                <a:lnTo>
                  <a:pt x="4271720" y="0"/>
                </a:lnTo>
                <a:lnTo>
                  <a:pt x="4271720" y="4995864"/>
                </a:lnTo>
                <a:lnTo>
                  <a:pt x="0" y="4995864"/>
                </a:lnTo>
                <a:lnTo>
                  <a:pt x="0" y="0"/>
                </a:lnTo>
                <a:close/>
              </a:path>
            </a:pathLst>
          </a:custGeom>
          <a:blipFill>
            <a:blip r:embed="rId14"/>
            <a:stretch>
              <a:fillRect l="0" t="0" r="0" b="0"/>
            </a:stretch>
          </a:blipFill>
        </p:spPr>
      </p:sp>
      <p:sp>
        <p:nvSpPr>
          <p:cNvPr name="Freeform 19" id="19"/>
          <p:cNvSpPr/>
          <p:nvPr/>
        </p:nvSpPr>
        <p:spPr>
          <a:xfrm flipH="false" flipV="false" rot="0">
            <a:off x="7176492" y="4360068"/>
            <a:ext cx="4271720" cy="4995865"/>
          </a:xfrm>
          <a:custGeom>
            <a:avLst/>
            <a:gdLst/>
            <a:ahLst/>
            <a:cxnLst/>
            <a:rect r="r" b="b" t="t" l="l"/>
            <a:pathLst>
              <a:path h="4995865" w="4271720">
                <a:moveTo>
                  <a:pt x="0" y="0"/>
                </a:moveTo>
                <a:lnTo>
                  <a:pt x="4271720" y="0"/>
                </a:lnTo>
                <a:lnTo>
                  <a:pt x="4271720" y="4995864"/>
                </a:lnTo>
                <a:lnTo>
                  <a:pt x="0" y="4995864"/>
                </a:lnTo>
                <a:lnTo>
                  <a:pt x="0" y="0"/>
                </a:lnTo>
                <a:close/>
              </a:path>
            </a:pathLst>
          </a:custGeom>
          <a:blipFill>
            <a:blip r:embed="rId14"/>
            <a:stretch>
              <a:fillRect l="0" t="0" r="0" b="0"/>
            </a:stretch>
          </a:blipFill>
        </p:spPr>
      </p:sp>
      <p:sp>
        <p:nvSpPr>
          <p:cNvPr name="Freeform 20" id="20"/>
          <p:cNvSpPr/>
          <p:nvPr/>
        </p:nvSpPr>
        <p:spPr>
          <a:xfrm flipH="false" flipV="false" rot="0">
            <a:off x="12878907" y="4360068"/>
            <a:ext cx="4271720" cy="4995865"/>
          </a:xfrm>
          <a:custGeom>
            <a:avLst/>
            <a:gdLst/>
            <a:ahLst/>
            <a:cxnLst/>
            <a:rect r="r" b="b" t="t" l="l"/>
            <a:pathLst>
              <a:path h="4995865" w="4271720">
                <a:moveTo>
                  <a:pt x="0" y="0"/>
                </a:moveTo>
                <a:lnTo>
                  <a:pt x="4271721" y="0"/>
                </a:lnTo>
                <a:lnTo>
                  <a:pt x="4271721" y="4995864"/>
                </a:lnTo>
                <a:lnTo>
                  <a:pt x="0" y="4995864"/>
                </a:lnTo>
                <a:lnTo>
                  <a:pt x="0" y="0"/>
                </a:lnTo>
                <a:close/>
              </a:path>
            </a:pathLst>
          </a:custGeom>
          <a:blipFill>
            <a:blip r:embed="rId14"/>
            <a:stretch>
              <a:fillRect l="0" t="0" r="0" b="0"/>
            </a:stretch>
          </a:blipFill>
        </p:spPr>
      </p:sp>
      <p:sp>
        <p:nvSpPr>
          <p:cNvPr name="Freeform 21" id="21"/>
          <p:cNvSpPr/>
          <p:nvPr/>
        </p:nvSpPr>
        <p:spPr>
          <a:xfrm flipH="false" flipV="false" rot="0">
            <a:off x="1302575" y="1228524"/>
            <a:ext cx="4134380" cy="1994504"/>
          </a:xfrm>
          <a:custGeom>
            <a:avLst/>
            <a:gdLst/>
            <a:ahLst/>
            <a:cxnLst/>
            <a:rect r="r" b="b" t="t" l="l"/>
            <a:pathLst>
              <a:path h="1994504" w="4134380">
                <a:moveTo>
                  <a:pt x="0" y="0"/>
                </a:moveTo>
                <a:lnTo>
                  <a:pt x="4134380" y="0"/>
                </a:lnTo>
                <a:lnTo>
                  <a:pt x="4134380" y="1994504"/>
                </a:lnTo>
                <a:lnTo>
                  <a:pt x="0" y="1994504"/>
                </a:lnTo>
                <a:lnTo>
                  <a:pt x="0" y="0"/>
                </a:lnTo>
                <a:close/>
              </a:path>
            </a:pathLst>
          </a:custGeom>
          <a:blipFill>
            <a:blip r:embed="rId15"/>
            <a:stretch>
              <a:fillRect l="0" t="0" r="0" b="0"/>
            </a:stretch>
          </a:blipFill>
        </p:spPr>
      </p:sp>
      <p:sp>
        <p:nvSpPr>
          <p:cNvPr name="Freeform 22" id="22"/>
          <p:cNvSpPr/>
          <p:nvPr/>
        </p:nvSpPr>
        <p:spPr>
          <a:xfrm flipH="false" flipV="false" rot="0">
            <a:off x="7176492" y="1228524"/>
            <a:ext cx="4134380" cy="1994504"/>
          </a:xfrm>
          <a:custGeom>
            <a:avLst/>
            <a:gdLst/>
            <a:ahLst/>
            <a:cxnLst/>
            <a:rect r="r" b="b" t="t" l="l"/>
            <a:pathLst>
              <a:path h="1994504" w="4134380">
                <a:moveTo>
                  <a:pt x="0" y="0"/>
                </a:moveTo>
                <a:lnTo>
                  <a:pt x="4134380" y="0"/>
                </a:lnTo>
                <a:lnTo>
                  <a:pt x="4134380" y="1994504"/>
                </a:lnTo>
                <a:lnTo>
                  <a:pt x="0" y="1994504"/>
                </a:lnTo>
                <a:lnTo>
                  <a:pt x="0" y="0"/>
                </a:lnTo>
                <a:close/>
              </a:path>
            </a:pathLst>
          </a:custGeom>
          <a:blipFill>
            <a:blip r:embed="rId15"/>
            <a:stretch>
              <a:fillRect l="0" t="0" r="0" b="0"/>
            </a:stretch>
          </a:blipFill>
        </p:spPr>
      </p:sp>
      <p:sp>
        <p:nvSpPr>
          <p:cNvPr name="Freeform 23" id="23"/>
          <p:cNvSpPr/>
          <p:nvPr/>
        </p:nvSpPr>
        <p:spPr>
          <a:xfrm flipH="false" flipV="false" rot="0">
            <a:off x="12947577" y="1228524"/>
            <a:ext cx="4134380" cy="1994504"/>
          </a:xfrm>
          <a:custGeom>
            <a:avLst/>
            <a:gdLst/>
            <a:ahLst/>
            <a:cxnLst/>
            <a:rect r="r" b="b" t="t" l="l"/>
            <a:pathLst>
              <a:path h="1994504" w="4134380">
                <a:moveTo>
                  <a:pt x="0" y="0"/>
                </a:moveTo>
                <a:lnTo>
                  <a:pt x="4134381" y="0"/>
                </a:lnTo>
                <a:lnTo>
                  <a:pt x="4134381" y="1994504"/>
                </a:lnTo>
                <a:lnTo>
                  <a:pt x="0" y="1994504"/>
                </a:lnTo>
                <a:lnTo>
                  <a:pt x="0" y="0"/>
                </a:lnTo>
                <a:close/>
              </a:path>
            </a:pathLst>
          </a:custGeom>
          <a:blipFill>
            <a:blip r:embed="rId15"/>
            <a:stretch>
              <a:fillRect l="0" t="0" r="0" b="0"/>
            </a:stretch>
          </a:blipFill>
        </p:spPr>
      </p:sp>
      <p:sp>
        <p:nvSpPr>
          <p:cNvPr name="TextBox 24" id="24"/>
          <p:cNvSpPr txBox="true"/>
          <p:nvPr/>
        </p:nvSpPr>
        <p:spPr>
          <a:xfrm rot="0">
            <a:off x="1721401" y="1585122"/>
            <a:ext cx="3105702" cy="1421765"/>
          </a:xfrm>
          <a:prstGeom prst="rect">
            <a:avLst/>
          </a:prstGeom>
        </p:spPr>
        <p:txBody>
          <a:bodyPr anchor="t" rtlCol="false" tIns="0" lIns="0" bIns="0" rIns="0">
            <a:spAutoFit/>
          </a:bodyPr>
          <a:lstStyle/>
          <a:p>
            <a:pPr algn="ctr" marL="0" indent="0" lvl="0">
              <a:lnSpc>
                <a:spcPts val="11439"/>
              </a:lnSpc>
              <a:spcBef>
                <a:spcPct val="0"/>
              </a:spcBef>
            </a:pPr>
            <a:r>
              <a:rPr lang="en-US" sz="8799">
                <a:solidFill>
                  <a:srgbClr val="FFFFFF"/>
                </a:solidFill>
                <a:latin typeface="League Gothic"/>
              </a:rPr>
              <a:t>0</a:t>
            </a:r>
          </a:p>
        </p:txBody>
      </p:sp>
      <p:sp>
        <p:nvSpPr>
          <p:cNvPr name="TextBox 25" id="25"/>
          <p:cNvSpPr txBox="true"/>
          <p:nvPr/>
        </p:nvSpPr>
        <p:spPr>
          <a:xfrm rot="0">
            <a:off x="7661029" y="1472031"/>
            <a:ext cx="2963905" cy="1421765"/>
          </a:xfrm>
          <a:prstGeom prst="rect">
            <a:avLst/>
          </a:prstGeom>
        </p:spPr>
        <p:txBody>
          <a:bodyPr anchor="t" rtlCol="false" tIns="0" lIns="0" bIns="0" rIns="0">
            <a:spAutoFit/>
          </a:bodyPr>
          <a:lstStyle/>
          <a:p>
            <a:pPr algn="ctr" marL="0" indent="0" lvl="0">
              <a:lnSpc>
                <a:spcPts val="11439"/>
              </a:lnSpc>
              <a:spcBef>
                <a:spcPct val="0"/>
              </a:spcBef>
            </a:pPr>
            <a:r>
              <a:rPr lang="en-US" sz="8799">
                <a:solidFill>
                  <a:srgbClr val="FFFFFF"/>
                </a:solidFill>
                <a:latin typeface="League Gothic"/>
              </a:rPr>
              <a:t>1,000</a:t>
            </a:r>
          </a:p>
        </p:txBody>
      </p:sp>
      <p:sp>
        <p:nvSpPr>
          <p:cNvPr name="TextBox 26" id="26"/>
          <p:cNvSpPr txBox="true"/>
          <p:nvPr/>
        </p:nvSpPr>
        <p:spPr>
          <a:xfrm rot="0">
            <a:off x="13410665" y="1472031"/>
            <a:ext cx="3208205" cy="1421765"/>
          </a:xfrm>
          <a:prstGeom prst="rect">
            <a:avLst/>
          </a:prstGeom>
        </p:spPr>
        <p:txBody>
          <a:bodyPr anchor="t" rtlCol="false" tIns="0" lIns="0" bIns="0" rIns="0">
            <a:spAutoFit/>
          </a:bodyPr>
          <a:lstStyle/>
          <a:p>
            <a:pPr algn="ctr" marL="0" indent="0" lvl="0">
              <a:lnSpc>
                <a:spcPts val="11439"/>
              </a:lnSpc>
              <a:spcBef>
                <a:spcPct val="0"/>
              </a:spcBef>
            </a:pPr>
            <a:r>
              <a:rPr lang="en-US" sz="8799">
                <a:solidFill>
                  <a:srgbClr val="FFFFFF"/>
                </a:solidFill>
                <a:latin typeface="League Gothic"/>
              </a:rPr>
              <a:t>8888</a:t>
            </a:r>
          </a:p>
        </p:txBody>
      </p:sp>
      <p:sp>
        <p:nvSpPr>
          <p:cNvPr name="TextBox 27" id="27"/>
          <p:cNvSpPr txBox="true"/>
          <p:nvPr/>
        </p:nvSpPr>
        <p:spPr>
          <a:xfrm rot="0">
            <a:off x="1884563" y="5728392"/>
            <a:ext cx="3107743" cy="1444624"/>
          </a:xfrm>
          <a:prstGeom prst="rect">
            <a:avLst/>
          </a:prstGeom>
        </p:spPr>
        <p:txBody>
          <a:bodyPr anchor="t" rtlCol="false" tIns="0" lIns="0" bIns="0" rIns="0">
            <a:spAutoFit/>
          </a:bodyPr>
          <a:lstStyle/>
          <a:p>
            <a:pPr algn="ctr">
              <a:lnSpc>
                <a:spcPts val="11200"/>
              </a:lnSpc>
              <a:spcBef>
                <a:spcPct val="0"/>
              </a:spcBef>
            </a:pPr>
            <a:r>
              <a:rPr lang="en-US" sz="8000">
                <a:solidFill>
                  <a:srgbClr val="FFFC00"/>
                </a:solidFill>
                <a:latin typeface="Yellowtail"/>
              </a:rPr>
              <a:t>James</a:t>
            </a:r>
          </a:p>
        </p:txBody>
      </p:sp>
      <p:sp>
        <p:nvSpPr>
          <p:cNvPr name="TextBox 28" id="28"/>
          <p:cNvSpPr txBox="true"/>
          <p:nvPr/>
        </p:nvSpPr>
        <p:spPr>
          <a:xfrm rot="0">
            <a:off x="7661029" y="5728392"/>
            <a:ext cx="2963905" cy="1444624"/>
          </a:xfrm>
          <a:prstGeom prst="rect">
            <a:avLst/>
          </a:prstGeom>
        </p:spPr>
        <p:txBody>
          <a:bodyPr anchor="t" rtlCol="false" tIns="0" lIns="0" bIns="0" rIns="0">
            <a:spAutoFit/>
          </a:bodyPr>
          <a:lstStyle/>
          <a:p>
            <a:pPr algn="ctr">
              <a:lnSpc>
                <a:spcPts val="11200"/>
              </a:lnSpc>
              <a:spcBef>
                <a:spcPct val="0"/>
              </a:spcBef>
            </a:pPr>
            <a:r>
              <a:rPr lang="en-US" sz="8000">
                <a:solidFill>
                  <a:srgbClr val="FFFC00"/>
                </a:solidFill>
                <a:latin typeface="Yellowtail"/>
              </a:rPr>
              <a:t>Ken</a:t>
            </a:r>
          </a:p>
        </p:txBody>
      </p:sp>
      <p:sp>
        <p:nvSpPr>
          <p:cNvPr name="TextBox 29" id="29"/>
          <p:cNvSpPr txBox="true"/>
          <p:nvPr/>
        </p:nvSpPr>
        <p:spPr>
          <a:xfrm rot="0">
            <a:off x="13345247" y="5728392"/>
            <a:ext cx="3208205" cy="1444624"/>
          </a:xfrm>
          <a:prstGeom prst="rect">
            <a:avLst/>
          </a:prstGeom>
        </p:spPr>
        <p:txBody>
          <a:bodyPr anchor="t" rtlCol="false" tIns="0" lIns="0" bIns="0" rIns="0">
            <a:spAutoFit/>
          </a:bodyPr>
          <a:lstStyle/>
          <a:p>
            <a:pPr algn="ctr">
              <a:lnSpc>
                <a:spcPts val="11200"/>
              </a:lnSpc>
              <a:spcBef>
                <a:spcPct val="0"/>
              </a:spcBef>
            </a:pPr>
            <a:r>
              <a:rPr lang="en-US" sz="8000">
                <a:solidFill>
                  <a:srgbClr val="FFFC00"/>
                </a:solidFill>
                <a:latin typeface="Yellowtail"/>
              </a:rPr>
              <a:t>Brad</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6291200"/>
          </a:xfrm>
          <a:custGeom>
            <a:avLst/>
            <a:gdLst/>
            <a:ahLst/>
            <a:cxnLst/>
            <a:rect r="r" b="b" t="t" l="l"/>
            <a:pathLst>
              <a:path h="6291200" w="18307050">
                <a:moveTo>
                  <a:pt x="0" y="0"/>
                </a:moveTo>
                <a:lnTo>
                  <a:pt x="18307050" y="0"/>
                </a:lnTo>
                <a:lnTo>
                  <a:pt x="18307050" y="6291200"/>
                </a:lnTo>
                <a:lnTo>
                  <a:pt x="0" y="6291200"/>
                </a:lnTo>
                <a:lnTo>
                  <a:pt x="0" y="0"/>
                </a:lnTo>
                <a:close/>
              </a:path>
            </a:pathLst>
          </a:custGeom>
          <a:blipFill>
            <a:blip r:embed="rId2"/>
            <a:stretch>
              <a:fillRect l="0" t="-5757" r="0" b="-185236"/>
            </a:stretch>
          </a:blipFill>
        </p:spPr>
      </p:sp>
      <p:sp>
        <p:nvSpPr>
          <p:cNvPr name="Freeform 3" id="3"/>
          <p:cNvSpPr/>
          <p:nvPr/>
        </p:nvSpPr>
        <p:spPr>
          <a:xfrm flipH="false" flipV="false" rot="0">
            <a:off x="0" y="6153470"/>
            <a:ext cx="18307050" cy="4133530"/>
          </a:xfrm>
          <a:custGeom>
            <a:avLst/>
            <a:gdLst/>
            <a:ahLst/>
            <a:cxnLst/>
            <a:rect r="r" b="b" t="t" l="l"/>
            <a:pathLst>
              <a:path h="4133530" w="18307050">
                <a:moveTo>
                  <a:pt x="0" y="0"/>
                </a:moveTo>
                <a:lnTo>
                  <a:pt x="18307050" y="0"/>
                </a:lnTo>
                <a:lnTo>
                  <a:pt x="18307050" y="4133530"/>
                </a:lnTo>
                <a:lnTo>
                  <a:pt x="0" y="4133530"/>
                </a:lnTo>
                <a:lnTo>
                  <a:pt x="0" y="0"/>
                </a:lnTo>
                <a:close/>
              </a:path>
            </a:pathLst>
          </a:custGeom>
          <a:blipFill>
            <a:blip r:embed="rId2"/>
            <a:stretch>
              <a:fillRect l="0" t="-340646" r="0" b="-2244"/>
            </a:stretch>
          </a:blipFill>
        </p:spPr>
      </p:sp>
      <p:sp>
        <p:nvSpPr>
          <p:cNvPr name="Freeform 4" id="4"/>
          <p:cNvSpPr/>
          <p:nvPr/>
        </p:nvSpPr>
        <p:spPr>
          <a:xfrm flipH="false" flipV="false" rot="0">
            <a:off x="-6435790" y="6447434"/>
            <a:ext cx="31157543" cy="9749472"/>
          </a:xfrm>
          <a:custGeom>
            <a:avLst/>
            <a:gdLst/>
            <a:ahLst/>
            <a:cxnLst/>
            <a:rect r="r" b="b" t="t" l="l"/>
            <a:pathLst>
              <a:path h="9749472" w="31157543">
                <a:moveTo>
                  <a:pt x="0" y="0"/>
                </a:moveTo>
                <a:lnTo>
                  <a:pt x="31157543" y="0"/>
                </a:lnTo>
                <a:lnTo>
                  <a:pt x="31157543" y="9749471"/>
                </a:lnTo>
                <a:lnTo>
                  <a:pt x="0" y="9749471"/>
                </a:lnTo>
                <a:lnTo>
                  <a:pt x="0" y="0"/>
                </a:lnTo>
                <a:close/>
              </a:path>
            </a:pathLst>
          </a:custGeom>
          <a:blipFill>
            <a:blip r:embed="rId3">
              <a:alphaModFix amt="78000"/>
              <a:extLst>
                <a:ext uri="{96DAC541-7B7A-43D3-8B79-37D633B846F1}">
                  <asvg:svgBlip xmlns:asvg="http://schemas.microsoft.com/office/drawing/2016/SVG/main" r:embed="rId4"/>
                </a:ext>
              </a:extLst>
            </a:blip>
            <a:stretch>
              <a:fillRect l="0" t="-219581" r="0" b="0"/>
            </a:stretch>
          </a:blipFill>
        </p:spPr>
      </p:sp>
      <p:sp>
        <p:nvSpPr>
          <p:cNvPr name="Freeform 5" id="5"/>
          <p:cNvSpPr/>
          <p:nvPr/>
        </p:nvSpPr>
        <p:spPr>
          <a:xfrm flipH="false" flipV="false" rot="-5419516">
            <a:off x="8741390" y="-13024900"/>
            <a:ext cx="1272902" cy="26110820"/>
          </a:xfrm>
          <a:custGeom>
            <a:avLst/>
            <a:gdLst/>
            <a:ahLst/>
            <a:cxnLst/>
            <a:rect r="r" b="b" t="t" l="l"/>
            <a:pathLst>
              <a:path h="26110820" w="1272902">
                <a:moveTo>
                  <a:pt x="0" y="0"/>
                </a:moveTo>
                <a:lnTo>
                  <a:pt x="1272902" y="0"/>
                </a:lnTo>
                <a:lnTo>
                  <a:pt x="1272902" y="26110819"/>
                </a:lnTo>
                <a:lnTo>
                  <a:pt x="0" y="26110819"/>
                </a:lnTo>
                <a:lnTo>
                  <a:pt x="0" y="0"/>
                </a:lnTo>
                <a:close/>
              </a:path>
            </a:pathLst>
          </a:custGeom>
          <a:blipFill>
            <a:blip r:embed="rId5"/>
            <a:stretch>
              <a:fillRect l="0" t="0" r="0" b="0"/>
            </a:stretch>
          </a:blipFill>
        </p:spPr>
      </p:sp>
      <p:sp>
        <p:nvSpPr>
          <p:cNvPr name="Freeform 6" id="6"/>
          <p:cNvSpPr/>
          <p:nvPr/>
        </p:nvSpPr>
        <p:spPr>
          <a:xfrm flipH="false" flipV="false" rot="0">
            <a:off x="0" y="7438900"/>
            <a:ext cx="18307050" cy="4293835"/>
          </a:xfrm>
          <a:custGeom>
            <a:avLst/>
            <a:gdLst/>
            <a:ahLst/>
            <a:cxnLst/>
            <a:rect r="r" b="b" t="t" l="l"/>
            <a:pathLst>
              <a:path h="4293835" w="18307050">
                <a:moveTo>
                  <a:pt x="0" y="0"/>
                </a:moveTo>
                <a:lnTo>
                  <a:pt x="18307050" y="0"/>
                </a:lnTo>
                <a:lnTo>
                  <a:pt x="18307050" y="4293836"/>
                </a:lnTo>
                <a:lnTo>
                  <a:pt x="0" y="429383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7" id="7"/>
          <p:cNvGrpSpPr/>
          <p:nvPr/>
        </p:nvGrpSpPr>
        <p:grpSpPr>
          <a:xfrm rot="0">
            <a:off x="-3089386" y="1930285"/>
            <a:ext cx="22692432" cy="4927715"/>
            <a:chOff x="0" y="0"/>
            <a:chExt cx="30256576" cy="6570287"/>
          </a:xfrm>
        </p:grpSpPr>
        <p:sp>
          <p:nvSpPr>
            <p:cNvPr name="Freeform 8" id="8"/>
            <p:cNvSpPr/>
            <p:nvPr/>
          </p:nvSpPr>
          <p:spPr>
            <a:xfrm flipH="false" flipV="false" rot="-5400000">
              <a:off x="19684770" y="-633081"/>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9" id="9"/>
            <p:cNvSpPr/>
            <p:nvPr/>
          </p:nvSpPr>
          <p:spPr>
            <a:xfrm flipH="false" flipV="false" rot="-5400000">
              <a:off x="14372013" y="1108979"/>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0" id="10"/>
            <p:cNvSpPr/>
            <p:nvPr/>
          </p:nvSpPr>
          <p:spPr>
            <a:xfrm flipH="false" flipV="false" rot="-5400000">
              <a:off x="10512210" y="-633081"/>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1" id="11"/>
            <p:cNvSpPr/>
            <p:nvPr/>
          </p:nvSpPr>
          <p:spPr>
            <a:xfrm flipH="false" flipV="false" rot="-5400000">
              <a:off x="25692889"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2" id="12"/>
            <p:cNvSpPr/>
            <p:nvPr/>
          </p:nvSpPr>
          <p:spPr>
            <a:xfrm flipH="false" flipV="false" rot="-5400000">
              <a:off x="23833513"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3" id="13"/>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4" id="14"/>
            <p:cNvSpPr/>
            <p:nvPr/>
          </p:nvSpPr>
          <p:spPr>
            <a:xfrm flipH="false" flipV="false" rot="-5400000">
              <a:off x="4910513"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grpSp>
        <p:nvGrpSpPr>
          <p:cNvPr name="Group 15" id="15"/>
          <p:cNvGrpSpPr/>
          <p:nvPr/>
        </p:nvGrpSpPr>
        <p:grpSpPr>
          <a:xfrm rot="0">
            <a:off x="232870" y="741067"/>
            <a:ext cx="2831130" cy="930603"/>
            <a:chOff x="0" y="0"/>
            <a:chExt cx="3774840" cy="1240804"/>
          </a:xfrm>
        </p:grpSpPr>
        <p:sp>
          <p:nvSpPr>
            <p:cNvPr name="Freeform 16" id="16"/>
            <p:cNvSpPr/>
            <p:nvPr/>
          </p:nvSpPr>
          <p:spPr>
            <a:xfrm flipH="false" flipV="false" rot="0">
              <a:off x="0" y="0"/>
              <a:ext cx="3774840" cy="1240804"/>
            </a:xfrm>
            <a:custGeom>
              <a:avLst/>
              <a:gdLst/>
              <a:ahLst/>
              <a:cxnLst/>
              <a:rect r="r" b="b" t="t" l="l"/>
              <a:pathLst>
                <a:path h="1240804" w="3774840">
                  <a:moveTo>
                    <a:pt x="0" y="0"/>
                  </a:moveTo>
                  <a:lnTo>
                    <a:pt x="3774840" y="0"/>
                  </a:lnTo>
                  <a:lnTo>
                    <a:pt x="3774840" y="1240804"/>
                  </a:lnTo>
                  <a:lnTo>
                    <a:pt x="0" y="124080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17" id="17"/>
            <p:cNvSpPr txBox="true"/>
            <p:nvPr/>
          </p:nvSpPr>
          <p:spPr>
            <a:xfrm rot="0">
              <a:off x="0" y="167311"/>
              <a:ext cx="3774840" cy="858557"/>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 1</a:t>
              </a:r>
            </a:p>
          </p:txBody>
        </p:sp>
      </p:grpSp>
      <p:grpSp>
        <p:nvGrpSpPr>
          <p:cNvPr name="Group 18" id="18"/>
          <p:cNvGrpSpPr/>
          <p:nvPr/>
        </p:nvGrpSpPr>
        <p:grpSpPr>
          <a:xfrm rot="0">
            <a:off x="3232732" y="741067"/>
            <a:ext cx="2831130" cy="926607"/>
            <a:chOff x="0" y="0"/>
            <a:chExt cx="3774840" cy="1235476"/>
          </a:xfrm>
        </p:grpSpPr>
        <p:sp>
          <p:nvSpPr>
            <p:cNvPr name="Freeform 19" id="19"/>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10">
                <a:extLst>
                  <a:ext uri="{96DAC541-7B7A-43D3-8B79-37D633B846F1}">
                    <asvg:svgBlip xmlns:asvg="http://schemas.microsoft.com/office/drawing/2016/SVG/main" r:embed="rId11"/>
                  </a:ext>
                </a:extLst>
              </a:blip>
              <a:stretch>
                <a:fillRect l="0" t="-215" r="0" b="-215"/>
              </a:stretch>
            </a:blipFill>
          </p:spPr>
        </p:sp>
        <p:sp>
          <p:nvSpPr>
            <p:cNvPr name="TextBox 20" id="20"/>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 2</a:t>
              </a:r>
            </a:p>
          </p:txBody>
        </p:sp>
      </p:grpSp>
      <p:grpSp>
        <p:nvGrpSpPr>
          <p:cNvPr name="Group 21" id="21"/>
          <p:cNvGrpSpPr/>
          <p:nvPr/>
        </p:nvGrpSpPr>
        <p:grpSpPr>
          <a:xfrm rot="0">
            <a:off x="6235311" y="741067"/>
            <a:ext cx="2831130" cy="926607"/>
            <a:chOff x="0" y="0"/>
            <a:chExt cx="3774840" cy="1235476"/>
          </a:xfrm>
        </p:grpSpPr>
        <p:sp>
          <p:nvSpPr>
            <p:cNvPr name="Freeform 22" id="22"/>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10">
                <a:extLst>
                  <a:ext uri="{96DAC541-7B7A-43D3-8B79-37D633B846F1}">
                    <asvg:svgBlip xmlns:asvg="http://schemas.microsoft.com/office/drawing/2016/SVG/main" r:embed="rId11"/>
                  </a:ext>
                </a:extLst>
              </a:blip>
              <a:stretch>
                <a:fillRect l="0" t="-215" r="0" b="-215"/>
              </a:stretch>
            </a:blipFill>
          </p:spPr>
        </p:sp>
        <p:sp>
          <p:nvSpPr>
            <p:cNvPr name="TextBox 23" id="23"/>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 3</a:t>
              </a:r>
            </a:p>
          </p:txBody>
        </p:sp>
      </p:grpSp>
      <p:grpSp>
        <p:nvGrpSpPr>
          <p:cNvPr name="Group 24" id="24"/>
          <p:cNvGrpSpPr/>
          <p:nvPr/>
        </p:nvGrpSpPr>
        <p:grpSpPr>
          <a:xfrm rot="0">
            <a:off x="9237891" y="741067"/>
            <a:ext cx="2831130" cy="926607"/>
            <a:chOff x="0" y="0"/>
            <a:chExt cx="3774840" cy="1235476"/>
          </a:xfrm>
        </p:grpSpPr>
        <p:sp>
          <p:nvSpPr>
            <p:cNvPr name="Freeform 25" id="25"/>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10">
                <a:extLst>
                  <a:ext uri="{96DAC541-7B7A-43D3-8B79-37D633B846F1}">
                    <asvg:svgBlip xmlns:asvg="http://schemas.microsoft.com/office/drawing/2016/SVG/main" r:embed="rId11"/>
                  </a:ext>
                </a:extLst>
              </a:blip>
              <a:stretch>
                <a:fillRect l="0" t="-215" r="0" b="-215"/>
              </a:stretch>
            </a:blipFill>
          </p:spPr>
        </p:sp>
        <p:sp>
          <p:nvSpPr>
            <p:cNvPr name="TextBox 26" id="26"/>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 4</a:t>
              </a:r>
            </a:p>
          </p:txBody>
        </p:sp>
      </p:grpSp>
      <p:grpSp>
        <p:nvGrpSpPr>
          <p:cNvPr name="Group 27" id="27"/>
          <p:cNvGrpSpPr/>
          <p:nvPr/>
        </p:nvGrpSpPr>
        <p:grpSpPr>
          <a:xfrm rot="0">
            <a:off x="12240471" y="741067"/>
            <a:ext cx="2831130" cy="926607"/>
            <a:chOff x="0" y="0"/>
            <a:chExt cx="3774840" cy="1235476"/>
          </a:xfrm>
        </p:grpSpPr>
        <p:sp>
          <p:nvSpPr>
            <p:cNvPr name="Freeform 28" id="28"/>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10">
                <a:extLst>
                  <a:ext uri="{96DAC541-7B7A-43D3-8B79-37D633B846F1}">
                    <asvg:svgBlip xmlns:asvg="http://schemas.microsoft.com/office/drawing/2016/SVG/main" r:embed="rId11"/>
                  </a:ext>
                </a:extLst>
              </a:blip>
              <a:stretch>
                <a:fillRect l="0" t="-215" r="0" b="-215"/>
              </a:stretch>
            </a:blipFill>
          </p:spPr>
        </p:sp>
        <p:sp>
          <p:nvSpPr>
            <p:cNvPr name="TextBox 29" id="29"/>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CATEGORY5 </a:t>
              </a:r>
            </a:p>
          </p:txBody>
        </p:sp>
      </p:grpSp>
      <p:grpSp>
        <p:nvGrpSpPr>
          <p:cNvPr name="Group 30" id="30"/>
          <p:cNvGrpSpPr/>
          <p:nvPr/>
        </p:nvGrpSpPr>
        <p:grpSpPr>
          <a:xfrm rot="0">
            <a:off x="15243051" y="741067"/>
            <a:ext cx="2831130" cy="926607"/>
            <a:chOff x="0" y="0"/>
            <a:chExt cx="3774840" cy="1235476"/>
          </a:xfrm>
        </p:grpSpPr>
        <p:sp>
          <p:nvSpPr>
            <p:cNvPr name="Freeform 31" id="31"/>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10">
                <a:extLst>
                  <a:ext uri="{96DAC541-7B7A-43D3-8B79-37D633B846F1}">
                    <asvg:svgBlip xmlns:asvg="http://schemas.microsoft.com/office/drawing/2016/SVG/main" r:embed="rId11"/>
                  </a:ext>
                </a:extLst>
              </a:blip>
              <a:stretch>
                <a:fillRect l="0" t="-215" r="0" b="-215"/>
              </a:stretch>
            </a:blipFill>
          </p:spPr>
        </p:sp>
        <p:sp>
          <p:nvSpPr>
            <p:cNvPr name="TextBox 32" id="32"/>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CATEGORY6 </a:t>
              </a:r>
            </a:p>
          </p:txBody>
        </p:sp>
      </p:grpSp>
      <p:sp>
        <p:nvSpPr>
          <p:cNvPr name="Freeform 33" id="33"/>
          <p:cNvSpPr/>
          <p:nvPr/>
        </p:nvSpPr>
        <p:spPr>
          <a:xfrm flipH="false" flipV="false" rot="0">
            <a:off x="232870" y="2039173"/>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34" id="34"/>
          <p:cNvSpPr/>
          <p:nvPr/>
        </p:nvSpPr>
        <p:spPr>
          <a:xfrm flipH="false" flipV="false" rot="0">
            <a:off x="6235311" y="2040206"/>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35" id="35"/>
          <p:cNvSpPr/>
          <p:nvPr/>
        </p:nvSpPr>
        <p:spPr>
          <a:xfrm flipH="false" flipV="false" rot="0">
            <a:off x="12243189" y="2039173"/>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36" id="36"/>
          <p:cNvSpPr/>
          <p:nvPr/>
        </p:nvSpPr>
        <p:spPr>
          <a:xfrm flipH="false" flipV="false" rot="0">
            <a:off x="3234090" y="2039173"/>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37" id="37"/>
          <p:cNvSpPr/>
          <p:nvPr/>
        </p:nvSpPr>
        <p:spPr>
          <a:xfrm flipH="false" flipV="false" rot="0">
            <a:off x="9237891" y="2039173"/>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38" id="38"/>
          <p:cNvSpPr/>
          <p:nvPr/>
        </p:nvSpPr>
        <p:spPr>
          <a:xfrm flipH="false" flipV="false" rot="0">
            <a:off x="15243051" y="2039173"/>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39" id="39"/>
          <p:cNvSpPr/>
          <p:nvPr/>
        </p:nvSpPr>
        <p:spPr>
          <a:xfrm flipH="false" flipV="false" rot="0">
            <a:off x="232870" y="3588005"/>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40" id="40"/>
          <p:cNvSpPr/>
          <p:nvPr/>
        </p:nvSpPr>
        <p:spPr>
          <a:xfrm flipH="false" flipV="false" rot="0">
            <a:off x="6235311" y="3589038"/>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41" id="41"/>
          <p:cNvSpPr/>
          <p:nvPr/>
        </p:nvSpPr>
        <p:spPr>
          <a:xfrm flipH="false" flipV="false" rot="0">
            <a:off x="12243189" y="3588005"/>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42" id="42"/>
          <p:cNvSpPr/>
          <p:nvPr/>
        </p:nvSpPr>
        <p:spPr>
          <a:xfrm flipH="false" flipV="false" rot="0">
            <a:off x="3234090" y="3588005"/>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43" id="43"/>
          <p:cNvSpPr/>
          <p:nvPr/>
        </p:nvSpPr>
        <p:spPr>
          <a:xfrm flipH="false" flipV="false" rot="0">
            <a:off x="9237891" y="3588005"/>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44" id="44"/>
          <p:cNvSpPr/>
          <p:nvPr/>
        </p:nvSpPr>
        <p:spPr>
          <a:xfrm flipH="false" flipV="false" rot="0">
            <a:off x="15243051" y="3588005"/>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45" id="45"/>
          <p:cNvSpPr/>
          <p:nvPr/>
        </p:nvSpPr>
        <p:spPr>
          <a:xfrm flipH="false" flipV="false" rot="0">
            <a:off x="232870" y="6681538"/>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46" id="46"/>
          <p:cNvSpPr/>
          <p:nvPr/>
        </p:nvSpPr>
        <p:spPr>
          <a:xfrm flipH="false" flipV="false" rot="0">
            <a:off x="6235311" y="6682571"/>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47" id="47"/>
          <p:cNvSpPr/>
          <p:nvPr/>
        </p:nvSpPr>
        <p:spPr>
          <a:xfrm flipH="false" flipV="false" rot="0">
            <a:off x="12243189" y="6681538"/>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48" id="48"/>
          <p:cNvSpPr/>
          <p:nvPr/>
        </p:nvSpPr>
        <p:spPr>
          <a:xfrm flipH="false" flipV="false" rot="0">
            <a:off x="3234090" y="6681538"/>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49" id="49"/>
          <p:cNvSpPr/>
          <p:nvPr/>
        </p:nvSpPr>
        <p:spPr>
          <a:xfrm flipH="false" flipV="false" rot="0">
            <a:off x="9237891" y="6681538"/>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50" id="50"/>
          <p:cNvSpPr/>
          <p:nvPr/>
        </p:nvSpPr>
        <p:spPr>
          <a:xfrm flipH="false" flipV="false" rot="0">
            <a:off x="15243051" y="6681538"/>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51" id="51"/>
          <p:cNvSpPr/>
          <p:nvPr/>
        </p:nvSpPr>
        <p:spPr>
          <a:xfrm flipH="false" flipV="false" rot="0">
            <a:off x="232870" y="5134771"/>
            <a:ext cx="2831130" cy="1365791"/>
          </a:xfrm>
          <a:custGeom>
            <a:avLst/>
            <a:gdLst/>
            <a:ahLst/>
            <a:cxnLst/>
            <a:rect r="r" b="b" t="t" l="l"/>
            <a:pathLst>
              <a:path h="1365791" w="2831130">
                <a:moveTo>
                  <a:pt x="0" y="0"/>
                </a:moveTo>
                <a:lnTo>
                  <a:pt x="2831129" y="0"/>
                </a:lnTo>
                <a:lnTo>
                  <a:pt x="2831129" y="1365792"/>
                </a:lnTo>
                <a:lnTo>
                  <a:pt x="0" y="1365792"/>
                </a:lnTo>
                <a:lnTo>
                  <a:pt x="0" y="0"/>
                </a:lnTo>
                <a:close/>
              </a:path>
            </a:pathLst>
          </a:custGeom>
          <a:blipFill>
            <a:blip r:embed="rId12"/>
            <a:stretch>
              <a:fillRect l="0" t="0" r="0" b="0"/>
            </a:stretch>
          </a:blipFill>
        </p:spPr>
      </p:sp>
      <p:sp>
        <p:nvSpPr>
          <p:cNvPr name="Freeform 52" id="52"/>
          <p:cNvSpPr/>
          <p:nvPr/>
        </p:nvSpPr>
        <p:spPr>
          <a:xfrm flipH="false" flipV="false" rot="0">
            <a:off x="6235311" y="5135804"/>
            <a:ext cx="2831130" cy="1365791"/>
          </a:xfrm>
          <a:custGeom>
            <a:avLst/>
            <a:gdLst/>
            <a:ahLst/>
            <a:cxnLst/>
            <a:rect r="r" b="b" t="t" l="l"/>
            <a:pathLst>
              <a:path h="1365791" w="2831130">
                <a:moveTo>
                  <a:pt x="0" y="0"/>
                </a:moveTo>
                <a:lnTo>
                  <a:pt x="2831130" y="0"/>
                </a:lnTo>
                <a:lnTo>
                  <a:pt x="2831130" y="1365792"/>
                </a:lnTo>
                <a:lnTo>
                  <a:pt x="0" y="1365792"/>
                </a:lnTo>
                <a:lnTo>
                  <a:pt x="0" y="0"/>
                </a:lnTo>
                <a:close/>
              </a:path>
            </a:pathLst>
          </a:custGeom>
          <a:blipFill>
            <a:blip r:embed="rId12"/>
            <a:stretch>
              <a:fillRect l="0" t="0" r="0" b="0"/>
            </a:stretch>
          </a:blipFill>
        </p:spPr>
      </p:sp>
      <p:sp>
        <p:nvSpPr>
          <p:cNvPr name="Freeform 53" id="53"/>
          <p:cNvSpPr/>
          <p:nvPr/>
        </p:nvSpPr>
        <p:spPr>
          <a:xfrm flipH="false" flipV="false" rot="0">
            <a:off x="12243189" y="5134771"/>
            <a:ext cx="2831130" cy="1365791"/>
          </a:xfrm>
          <a:custGeom>
            <a:avLst/>
            <a:gdLst/>
            <a:ahLst/>
            <a:cxnLst/>
            <a:rect r="r" b="b" t="t" l="l"/>
            <a:pathLst>
              <a:path h="1365791" w="2831130">
                <a:moveTo>
                  <a:pt x="0" y="0"/>
                </a:moveTo>
                <a:lnTo>
                  <a:pt x="2831129" y="0"/>
                </a:lnTo>
                <a:lnTo>
                  <a:pt x="2831129" y="1365792"/>
                </a:lnTo>
                <a:lnTo>
                  <a:pt x="0" y="1365792"/>
                </a:lnTo>
                <a:lnTo>
                  <a:pt x="0" y="0"/>
                </a:lnTo>
                <a:close/>
              </a:path>
            </a:pathLst>
          </a:custGeom>
          <a:blipFill>
            <a:blip r:embed="rId12"/>
            <a:stretch>
              <a:fillRect l="0" t="0" r="0" b="0"/>
            </a:stretch>
          </a:blipFill>
        </p:spPr>
      </p:sp>
      <p:sp>
        <p:nvSpPr>
          <p:cNvPr name="Freeform 54" id="54"/>
          <p:cNvSpPr/>
          <p:nvPr/>
        </p:nvSpPr>
        <p:spPr>
          <a:xfrm flipH="false" flipV="false" rot="0">
            <a:off x="3234090" y="5134771"/>
            <a:ext cx="2831130" cy="1365791"/>
          </a:xfrm>
          <a:custGeom>
            <a:avLst/>
            <a:gdLst/>
            <a:ahLst/>
            <a:cxnLst/>
            <a:rect r="r" b="b" t="t" l="l"/>
            <a:pathLst>
              <a:path h="1365791" w="2831130">
                <a:moveTo>
                  <a:pt x="0" y="0"/>
                </a:moveTo>
                <a:lnTo>
                  <a:pt x="2831130" y="0"/>
                </a:lnTo>
                <a:lnTo>
                  <a:pt x="2831130" y="1365792"/>
                </a:lnTo>
                <a:lnTo>
                  <a:pt x="0" y="1365792"/>
                </a:lnTo>
                <a:lnTo>
                  <a:pt x="0" y="0"/>
                </a:lnTo>
                <a:close/>
              </a:path>
            </a:pathLst>
          </a:custGeom>
          <a:blipFill>
            <a:blip r:embed="rId12"/>
            <a:stretch>
              <a:fillRect l="0" t="0" r="0" b="0"/>
            </a:stretch>
          </a:blipFill>
        </p:spPr>
      </p:sp>
      <p:sp>
        <p:nvSpPr>
          <p:cNvPr name="Freeform 55" id="55"/>
          <p:cNvSpPr/>
          <p:nvPr/>
        </p:nvSpPr>
        <p:spPr>
          <a:xfrm flipH="false" flipV="false" rot="0">
            <a:off x="9237891" y="5134771"/>
            <a:ext cx="2831130" cy="1365791"/>
          </a:xfrm>
          <a:custGeom>
            <a:avLst/>
            <a:gdLst/>
            <a:ahLst/>
            <a:cxnLst/>
            <a:rect r="r" b="b" t="t" l="l"/>
            <a:pathLst>
              <a:path h="1365791" w="2831130">
                <a:moveTo>
                  <a:pt x="0" y="0"/>
                </a:moveTo>
                <a:lnTo>
                  <a:pt x="2831130" y="0"/>
                </a:lnTo>
                <a:lnTo>
                  <a:pt x="2831130" y="1365792"/>
                </a:lnTo>
                <a:lnTo>
                  <a:pt x="0" y="1365792"/>
                </a:lnTo>
                <a:lnTo>
                  <a:pt x="0" y="0"/>
                </a:lnTo>
                <a:close/>
              </a:path>
            </a:pathLst>
          </a:custGeom>
          <a:blipFill>
            <a:blip r:embed="rId12"/>
            <a:stretch>
              <a:fillRect l="0" t="0" r="0" b="0"/>
            </a:stretch>
          </a:blipFill>
        </p:spPr>
      </p:sp>
      <p:sp>
        <p:nvSpPr>
          <p:cNvPr name="Freeform 56" id="56"/>
          <p:cNvSpPr/>
          <p:nvPr/>
        </p:nvSpPr>
        <p:spPr>
          <a:xfrm flipH="false" flipV="false" rot="0">
            <a:off x="15243051" y="5134771"/>
            <a:ext cx="2831130" cy="1365791"/>
          </a:xfrm>
          <a:custGeom>
            <a:avLst/>
            <a:gdLst/>
            <a:ahLst/>
            <a:cxnLst/>
            <a:rect r="r" b="b" t="t" l="l"/>
            <a:pathLst>
              <a:path h="1365791" w="2831130">
                <a:moveTo>
                  <a:pt x="0" y="0"/>
                </a:moveTo>
                <a:lnTo>
                  <a:pt x="2831129" y="0"/>
                </a:lnTo>
                <a:lnTo>
                  <a:pt x="2831129" y="1365792"/>
                </a:lnTo>
                <a:lnTo>
                  <a:pt x="0" y="1365792"/>
                </a:lnTo>
                <a:lnTo>
                  <a:pt x="0" y="0"/>
                </a:lnTo>
                <a:close/>
              </a:path>
            </a:pathLst>
          </a:custGeom>
          <a:blipFill>
            <a:blip r:embed="rId12"/>
            <a:stretch>
              <a:fillRect l="0" t="0" r="0" b="0"/>
            </a:stretch>
          </a:blipFill>
        </p:spPr>
      </p:sp>
      <p:sp>
        <p:nvSpPr>
          <p:cNvPr name="Freeform 57" id="57"/>
          <p:cNvSpPr/>
          <p:nvPr/>
        </p:nvSpPr>
        <p:spPr>
          <a:xfrm flipH="false" flipV="false" rot="0">
            <a:off x="232870" y="8228304"/>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58" id="58"/>
          <p:cNvSpPr/>
          <p:nvPr/>
        </p:nvSpPr>
        <p:spPr>
          <a:xfrm flipH="false" flipV="false" rot="0">
            <a:off x="6235311" y="8229337"/>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59" id="59"/>
          <p:cNvSpPr/>
          <p:nvPr/>
        </p:nvSpPr>
        <p:spPr>
          <a:xfrm flipH="false" flipV="false" rot="0">
            <a:off x="12243189" y="8228304"/>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Freeform 60" id="60"/>
          <p:cNvSpPr/>
          <p:nvPr/>
        </p:nvSpPr>
        <p:spPr>
          <a:xfrm flipH="false" flipV="false" rot="0">
            <a:off x="3234090" y="8228304"/>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61" id="61"/>
          <p:cNvSpPr/>
          <p:nvPr/>
        </p:nvSpPr>
        <p:spPr>
          <a:xfrm flipH="false" flipV="false" rot="0">
            <a:off x="9237891" y="8228304"/>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12"/>
            <a:stretch>
              <a:fillRect l="0" t="0" r="0" b="0"/>
            </a:stretch>
          </a:blipFill>
        </p:spPr>
      </p:sp>
      <p:sp>
        <p:nvSpPr>
          <p:cNvPr name="Freeform 62" id="62"/>
          <p:cNvSpPr/>
          <p:nvPr/>
        </p:nvSpPr>
        <p:spPr>
          <a:xfrm flipH="false" flipV="false" rot="0">
            <a:off x="15243051" y="8228304"/>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12"/>
            <a:stretch>
              <a:fillRect l="0" t="0" r="0" b="0"/>
            </a:stretch>
          </a:blipFill>
        </p:spPr>
      </p:sp>
      <p:sp>
        <p:nvSpPr>
          <p:cNvPr name="TextBox 63" id="63"/>
          <p:cNvSpPr txBox="true"/>
          <p:nvPr/>
        </p:nvSpPr>
        <p:spPr>
          <a:xfrm rot="0">
            <a:off x="3856597" y="2115612"/>
            <a:ext cx="1578066"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13" action="ppaction://hlinksldjump"/>
              </a:rPr>
              <a:t>$200</a:t>
            </a:r>
          </a:p>
        </p:txBody>
      </p:sp>
      <p:sp>
        <p:nvSpPr>
          <p:cNvPr name="TextBox 64" id="64"/>
          <p:cNvSpPr txBox="true"/>
          <p:nvPr/>
        </p:nvSpPr>
        <p:spPr>
          <a:xfrm rot="0">
            <a:off x="6911969" y="2115612"/>
            <a:ext cx="147384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14" action="ppaction://hlinksldjump"/>
              </a:rPr>
              <a:t>$200</a:t>
            </a:r>
          </a:p>
        </p:txBody>
      </p:sp>
      <p:sp>
        <p:nvSpPr>
          <p:cNvPr name="TextBox 65" id="65"/>
          <p:cNvSpPr txBox="true"/>
          <p:nvPr/>
        </p:nvSpPr>
        <p:spPr>
          <a:xfrm rot="0">
            <a:off x="10002493" y="2115612"/>
            <a:ext cx="134877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15" action="ppaction://hlinksldjump"/>
              </a:rPr>
              <a:t>$200</a:t>
            </a:r>
          </a:p>
        </p:txBody>
      </p:sp>
      <p:sp>
        <p:nvSpPr>
          <p:cNvPr name="TextBox 66" id="66"/>
          <p:cNvSpPr txBox="true"/>
          <p:nvPr/>
        </p:nvSpPr>
        <p:spPr>
          <a:xfrm rot="0">
            <a:off x="12874759" y="2115612"/>
            <a:ext cx="15572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16" action="ppaction://hlinksldjump"/>
              </a:rPr>
              <a:t>$200</a:t>
            </a:r>
          </a:p>
        </p:txBody>
      </p:sp>
      <p:sp>
        <p:nvSpPr>
          <p:cNvPr name="TextBox 67" id="67"/>
          <p:cNvSpPr txBox="true"/>
          <p:nvPr/>
        </p:nvSpPr>
        <p:spPr>
          <a:xfrm rot="0">
            <a:off x="15665740" y="2115612"/>
            <a:ext cx="1930973"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17" action="ppaction://hlinksldjump"/>
              </a:rPr>
              <a:t>$200</a:t>
            </a:r>
          </a:p>
        </p:txBody>
      </p:sp>
      <p:sp>
        <p:nvSpPr>
          <p:cNvPr name="TextBox 68" id="68"/>
          <p:cNvSpPr txBox="true"/>
          <p:nvPr/>
        </p:nvSpPr>
        <p:spPr>
          <a:xfrm rot="0">
            <a:off x="1075608" y="3653126"/>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18" action="ppaction://hlinksldjump"/>
              </a:rPr>
              <a:t>$400</a:t>
            </a:r>
          </a:p>
        </p:txBody>
      </p:sp>
      <p:sp>
        <p:nvSpPr>
          <p:cNvPr name="TextBox 69" id="69"/>
          <p:cNvSpPr txBox="true"/>
          <p:nvPr/>
        </p:nvSpPr>
        <p:spPr>
          <a:xfrm rot="0">
            <a:off x="4075470" y="3653126"/>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19" action="ppaction://hlinksldjump"/>
              </a:rPr>
              <a:t>$400</a:t>
            </a:r>
          </a:p>
        </p:txBody>
      </p:sp>
      <p:sp>
        <p:nvSpPr>
          <p:cNvPr name="TextBox 70" id="70"/>
          <p:cNvSpPr txBox="true"/>
          <p:nvPr/>
        </p:nvSpPr>
        <p:spPr>
          <a:xfrm rot="0">
            <a:off x="7078729" y="3653126"/>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0" action="ppaction://hlinksldjump"/>
              </a:rPr>
              <a:t>$400</a:t>
            </a:r>
          </a:p>
        </p:txBody>
      </p:sp>
      <p:sp>
        <p:nvSpPr>
          <p:cNvPr name="TextBox 71" id="71"/>
          <p:cNvSpPr txBox="true"/>
          <p:nvPr/>
        </p:nvSpPr>
        <p:spPr>
          <a:xfrm rot="0">
            <a:off x="10106718" y="3653126"/>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1" action="ppaction://hlinksldjump"/>
              </a:rPr>
              <a:t>$400</a:t>
            </a:r>
          </a:p>
        </p:txBody>
      </p:sp>
      <p:sp>
        <p:nvSpPr>
          <p:cNvPr name="TextBox 72" id="72"/>
          <p:cNvSpPr txBox="true"/>
          <p:nvPr/>
        </p:nvSpPr>
        <p:spPr>
          <a:xfrm rot="0">
            <a:off x="13083209" y="3653126"/>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2" action="ppaction://hlinksldjump"/>
              </a:rPr>
              <a:t>$400</a:t>
            </a:r>
          </a:p>
        </p:txBody>
      </p:sp>
      <p:sp>
        <p:nvSpPr>
          <p:cNvPr name="TextBox 73" id="73"/>
          <p:cNvSpPr txBox="true"/>
          <p:nvPr/>
        </p:nvSpPr>
        <p:spPr>
          <a:xfrm rot="0">
            <a:off x="16061066" y="3653126"/>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3" action="ppaction://hlinksldjump"/>
              </a:rPr>
              <a:t>$400</a:t>
            </a:r>
          </a:p>
        </p:txBody>
      </p:sp>
      <p:sp>
        <p:nvSpPr>
          <p:cNvPr name="TextBox 74" id="74"/>
          <p:cNvSpPr txBox="true"/>
          <p:nvPr/>
        </p:nvSpPr>
        <p:spPr>
          <a:xfrm rot="0">
            <a:off x="1075608" y="5228868"/>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4" action="ppaction://hlinksldjump"/>
              </a:rPr>
              <a:t>$600</a:t>
            </a:r>
          </a:p>
        </p:txBody>
      </p:sp>
      <p:sp>
        <p:nvSpPr>
          <p:cNvPr name="TextBox 75" id="75"/>
          <p:cNvSpPr txBox="true"/>
          <p:nvPr/>
        </p:nvSpPr>
        <p:spPr>
          <a:xfrm rot="0">
            <a:off x="4075470" y="5228868"/>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5" action="ppaction://hlinksldjump"/>
              </a:rPr>
              <a:t>$600</a:t>
            </a:r>
          </a:p>
        </p:txBody>
      </p:sp>
      <p:sp>
        <p:nvSpPr>
          <p:cNvPr name="TextBox 76" id="76"/>
          <p:cNvSpPr txBox="true"/>
          <p:nvPr/>
        </p:nvSpPr>
        <p:spPr>
          <a:xfrm rot="0">
            <a:off x="7078729" y="5228868"/>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6" action="ppaction://hlinksldjump"/>
              </a:rPr>
              <a:t>$600</a:t>
            </a:r>
          </a:p>
        </p:txBody>
      </p:sp>
      <p:sp>
        <p:nvSpPr>
          <p:cNvPr name="TextBox 77" id="77"/>
          <p:cNvSpPr txBox="true"/>
          <p:nvPr/>
        </p:nvSpPr>
        <p:spPr>
          <a:xfrm rot="0">
            <a:off x="10106718" y="5228868"/>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7" action="ppaction://hlinksldjump"/>
              </a:rPr>
              <a:t>$600</a:t>
            </a:r>
          </a:p>
        </p:txBody>
      </p:sp>
      <p:sp>
        <p:nvSpPr>
          <p:cNvPr name="TextBox 78" id="78"/>
          <p:cNvSpPr txBox="true"/>
          <p:nvPr/>
        </p:nvSpPr>
        <p:spPr>
          <a:xfrm rot="0">
            <a:off x="13083209" y="5228868"/>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8" action="ppaction://hlinksldjump"/>
              </a:rPr>
              <a:t>$600</a:t>
            </a:r>
          </a:p>
        </p:txBody>
      </p:sp>
      <p:sp>
        <p:nvSpPr>
          <p:cNvPr name="TextBox 79" id="79"/>
          <p:cNvSpPr txBox="true"/>
          <p:nvPr/>
        </p:nvSpPr>
        <p:spPr>
          <a:xfrm rot="0">
            <a:off x="16061066" y="5228868"/>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29" action="ppaction://hlinksldjump"/>
              </a:rPr>
              <a:t>$600</a:t>
            </a:r>
          </a:p>
        </p:txBody>
      </p:sp>
      <p:sp>
        <p:nvSpPr>
          <p:cNvPr name="TextBox 80" id="80"/>
          <p:cNvSpPr txBox="true"/>
          <p:nvPr/>
        </p:nvSpPr>
        <p:spPr>
          <a:xfrm rot="0">
            <a:off x="1075608" y="6746659"/>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0" action="ppaction://hlinksldjump"/>
              </a:rPr>
              <a:t>$800</a:t>
            </a:r>
          </a:p>
        </p:txBody>
      </p:sp>
      <p:sp>
        <p:nvSpPr>
          <p:cNvPr name="TextBox 81" id="81"/>
          <p:cNvSpPr txBox="true"/>
          <p:nvPr/>
        </p:nvSpPr>
        <p:spPr>
          <a:xfrm rot="0">
            <a:off x="4075470" y="6746659"/>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1" action="ppaction://hlinksldjump"/>
              </a:rPr>
              <a:t>$800</a:t>
            </a:r>
          </a:p>
        </p:txBody>
      </p:sp>
      <p:sp>
        <p:nvSpPr>
          <p:cNvPr name="TextBox 82" id="82"/>
          <p:cNvSpPr txBox="true"/>
          <p:nvPr/>
        </p:nvSpPr>
        <p:spPr>
          <a:xfrm rot="0">
            <a:off x="7078729" y="6746659"/>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2" action="ppaction://hlinksldjump"/>
              </a:rPr>
              <a:t>$800</a:t>
            </a:r>
          </a:p>
        </p:txBody>
      </p:sp>
      <p:sp>
        <p:nvSpPr>
          <p:cNvPr name="TextBox 83" id="83"/>
          <p:cNvSpPr txBox="true"/>
          <p:nvPr/>
        </p:nvSpPr>
        <p:spPr>
          <a:xfrm rot="0">
            <a:off x="10106718" y="6746659"/>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3" action="ppaction://hlinksldjump"/>
              </a:rPr>
              <a:t>$800</a:t>
            </a:r>
          </a:p>
        </p:txBody>
      </p:sp>
      <p:sp>
        <p:nvSpPr>
          <p:cNvPr name="TextBox 84" id="84"/>
          <p:cNvSpPr txBox="true"/>
          <p:nvPr/>
        </p:nvSpPr>
        <p:spPr>
          <a:xfrm rot="0">
            <a:off x="13083209" y="6746659"/>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4" action="ppaction://hlinksldjump"/>
              </a:rPr>
              <a:t>$800</a:t>
            </a:r>
          </a:p>
        </p:txBody>
      </p:sp>
      <p:sp>
        <p:nvSpPr>
          <p:cNvPr name="TextBox 85" id="85"/>
          <p:cNvSpPr txBox="true"/>
          <p:nvPr/>
        </p:nvSpPr>
        <p:spPr>
          <a:xfrm rot="0">
            <a:off x="16061066" y="6746659"/>
            <a:ext cx="1140321"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5" action="ppaction://hlinksldjump"/>
              </a:rPr>
              <a:t>$800</a:t>
            </a:r>
          </a:p>
        </p:txBody>
      </p:sp>
      <p:sp>
        <p:nvSpPr>
          <p:cNvPr name="TextBox 86" id="86"/>
          <p:cNvSpPr txBox="true"/>
          <p:nvPr/>
        </p:nvSpPr>
        <p:spPr>
          <a:xfrm rot="0">
            <a:off x="732491" y="8296012"/>
            <a:ext cx="1831887"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6" action="ppaction://hlinksldjump"/>
              </a:rPr>
              <a:t>$1000</a:t>
            </a:r>
          </a:p>
        </p:txBody>
      </p:sp>
      <p:sp>
        <p:nvSpPr>
          <p:cNvPr name="TextBox 87" id="87"/>
          <p:cNvSpPr txBox="true"/>
          <p:nvPr/>
        </p:nvSpPr>
        <p:spPr>
          <a:xfrm rot="0">
            <a:off x="3710742" y="8296012"/>
            <a:ext cx="1875110"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7" action="ppaction://hlinksldjump"/>
              </a:rPr>
              <a:t>$1000</a:t>
            </a:r>
          </a:p>
        </p:txBody>
      </p:sp>
      <p:sp>
        <p:nvSpPr>
          <p:cNvPr name="TextBox 88" id="88"/>
          <p:cNvSpPr txBox="true"/>
          <p:nvPr/>
        </p:nvSpPr>
        <p:spPr>
          <a:xfrm rot="0">
            <a:off x="6757224" y="8296012"/>
            <a:ext cx="1788664"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8" action="ppaction://hlinksldjump"/>
              </a:rPr>
              <a:t>$1000</a:t>
            </a:r>
          </a:p>
        </p:txBody>
      </p:sp>
      <p:sp>
        <p:nvSpPr>
          <p:cNvPr name="TextBox 89" id="89"/>
          <p:cNvSpPr txBox="true"/>
          <p:nvPr/>
        </p:nvSpPr>
        <p:spPr>
          <a:xfrm rot="0">
            <a:off x="9763602" y="8296012"/>
            <a:ext cx="1831887"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39" action="ppaction://hlinksldjump"/>
              </a:rPr>
              <a:t>$1000</a:t>
            </a:r>
          </a:p>
        </p:txBody>
      </p:sp>
      <p:sp>
        <p:nvSpPr>
          <p:cNvPr name="TextBox 90" id="90"/>
          <p:cNvSpPr txBox="true"/>
          <p:nvPr/>
        </p:nvSpPr>
        <p:spPr>
          <a:xfrm rot="0">
            <a:off x="12653647" y="8296012"/>
            <a:ext cx="2004778"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40" action="ppaction://hlinksldjump"/>
              </a:rPr>
              <a:t>$1000</a:t>
            </a:r>
          </a:p>
        </p:txBody>
      </p:sp>
      <p:sp>
        <p:nvSpPr>
          <p:cNvPr name="TextBox 91" id="91"/>
          <p:cNvSpPr txBox="true"/>
          <p:nvPr/>
        </p:nvSpPr>
        <p:spPr>
          <a:xfrm rot="0">
            <a:off x="15655343" y="8296012"/>
            <a:ext cx="1957098" cy="1104265"/>
          </a:xfrm>
          <a:prstGeom prst="rect">
            <a:avLst/>
          </a:prstGeom>
        </p:spPr>
        <p:txBody>
          <a:bodyPr anchor="t" rtlCol="false" tIns="0" lIns="0" bIns="0" rIns="0">
            <a:spAutoFit/>
          </a:bodyPr>
          <a:lstStyle/>
          <a:p>
            <a:pPr algn="ctr" marL="0" indent="0" lvl="0">
              <a:lnSpc>
                <a:spcPts val="8959"/>
              </a:lnSpc>
              <a:spcBef>
                <a:spcPct val="0"/>
              </a:spcBef>
            </a:pPr>
            <a:r>
              <a:rPr lang="en-US" sz="6399" strike="noStrike">
                <a:solidFill>
                  <a:srgbClr val="FFFFFF"/>
                </a:solidFill>
                <a:latin typeface="League Gothic"/>
                <a:hlinkClick r:id="rId41" action="ppaction://hlinksldjump"/>
              </a:rPr>
              <a:t>$1000</a:t>
            </a:r>
          </a:p>
        </p:txBody>
      </p:sp>
      <p:sp>
        <p:nvSpPr>
          <p:cNvPr name="TextBox 92" id="92"/>
          <p:cNvSpPr txBox="true"/>
          <p:nvPr/>
        </p:nvSpPr>
        <p:spPr>
          <a:xfrm rot="0">
            <a:off x="732491" y="2115612"/>
            <a:ext cx="1826554" cy="1101090"/>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42" action="ppaction://hlinksldjump"/>
              </a:rPr>
              <a:t>$200</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false" rot="0">
            <a:off x="0" y="4971038"/>
            <a:ext cx="18307050" cy="5315962"/>
          </a:xfrm>
          <a:custGeom>
            <a:avLst/>
            <a:gdLst/>
            <a:ahLst/>
            <a:cxnLst/>
            <a:rect r="r" b="b" t="t" l="l"/>
            <a:pathLst>
              <a:path h="5315962" w="18307050">
                <a:moveTo>
                  <a:pt x="0" y="0"/>
                </a:moveTo>
                <a:lnTo>
                  <a:pt x="18307050" y="0"/>
                </a:lnTo>
                <a:lnTo>
                  <a:pt x="18307050" y="5315962"/>
                </a:lnTo>
                <a:lnTo>
                  <a:pt x="0" y="5315962"/>
                </a:lnTo>
                <a:lnTo>
                  <a:pt x="0" y="0"/>
                </a:lnTo>
                <a:close/>
              </a:path>
            </a:pathLst>
          </a:custGeom>
          <a:blipFill>
            <a:blip r:embed="rId2"/>
            <a:stretch>
              <a:fillRect l="0" t="-242633" r="0" b="-1745"/>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grpSp>
        <p:nvGrpSpPr>
          <p:cNvPr name="Group 5" id="5"/>
          <p:cNvGrpSpPr/>
          <p:nvPr/>
        </p:nvGrpSpPr>
        <p:grpSpPr>
          <a:xfrm rot="0">
            <a:off x="-310481" y="3002654"/>
            <a:ext cx="19254742" cy="4927715"/>
            <a:chOff x="0" y="0"/>
            <a:chExt cx="25672989" cy="6570287"/>
          </a:xfrm>
        </p:grpSpPr>
        <p:sp>
          <p:nvSpPr>
            <p:cNvPr name="Freeform 6" id="6"/>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sp>
        <p:nvSpPr>
          <p:cNvPr name="Freeform 12" id="12"/>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6"/>
            <a:stretch>
              <a:fillRect l="0" t="0" r="0" b="0"/>
            </a:stretch>
          </a:blipFill>
        </p:spPr>
      </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7" id="17"/>
          <p:cNvSpPr txBox="true"/>
          <p:nvPr/>
        </p:nvSpPr>
        <p:spPr>
          <a:xfrm rot="0">
            <a:off x="6602455" y="1669698"/>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$200</a:t>
            </a:r>
          </a:p>
        </p:txBody>
      </p:sp>
      <p:sp>
        <p:nvSpPr>
          <p:cNvPr name="TextBox 18" id="18"/>
          <p:cNvSpPr txBox="true"/>
          <p:nvPr/>
        </p:nvSpPr>
        <p:spPr>
          <a:xfrm rot="0">
            <a:off x="1358773" y="8235025"/>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9" id="19"/>
          <p:cNvSpPr txBox="true"/>
          <p:nvPr/>
        </p:nvSpPr>
        <p:spPr>
          <a:xfrm rot="0">
            <a:off x="14772520" y="8235025"/>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false" rot="0">
            <a:off x="0" y="4971038"/>
            <a:ext cx="18307050" cy="5315962"/>
          </a:xfrm>
          <a:custGeom>
            <a:avLst/>
            <a:gdLst/>
            <a:ahLst/>
            <a:cxnLst/>
            <a:rect r="r" b="b" t="t" l="l"/>
            <a:pathLst>
              <a:path h="5315962" w="18307050">
                <a:moveTo>
                  <a:pt x="0" y="0"/>
                </a:moveTo>
                <a:lnTo>
                  <a:pt x="18307050" y="0"/>
                </a:lnTo>
                <a:lnTo>
                  <a:pt x="18307050" y="5315962"/>
                </a:lnTo>
                <a:lnTo>
                  <a:pt x="0" y="5315962"/>
                </a:lnTo>
                <a:lnTo>
                  <a:pt x="0" y="0"/>
                </a:lnTo>
                <a:close/>
              </a:path>
            </a:pathLst>
          </a:custGeom>
          <a:blipFill>
            <a:blip r:embed="rId2"/>
            <a:stretch>
              <a:fillRect l="0" t="-242633" r="0" b="-1745"/>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$400</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false" rot="0">
            <a:off x="0" y="4971038"/>
            <a:ext cx="18307050" cy="5315962"/>
          </a:xfrm>
          <a:custGeom>
            <a:avLst/>
            <a:gdLst/>
            <a:ahLst/>
            <a:cxnLst/>
            <a:rect r="r" b="b" t="t" l="l"/>
            <a:pathLst>
              <a:path h="5315962" w="18307050">
                <a:moveTo>
                  <a:pt x="0" y="0"/>
                </a:moveTo>
                <a:lnTo>
                  <a:pt x="18307050" y="0"/>
                </a:lnTo>
                <a:lnTo>
                  <a:pt x="18307050" y="5315962"/>
                </a:lnTo>
                <a:lnTo>
                  <a:pt x="0" y="5315962"/>
                </a:lnTo>
                <a:lnTo>
                  <a:pt x="0" y="0"/>
                </a:lnTo>
                <a:close/>
              </a:path>
            </a:pathLst>
          </a:custGeom>
          <a:blipFill>
            <a:blip r:embed="rId2"/>
            <a:stretch>
              <a:fillRect l="0" t="-242633" r="0" b="-1745"/>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$600</a:t>
            </a:r>
          </a:p>
        </p:txBody>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false" rot="0">
            <a:off x="0" y="4971038"/>
            <a:ext cx="18307050" cy="5315962"/>
          </a:xfrm>
          <a:custGeom>
            <a:avLst/>
            <a:gdLst/>
            <a:ahLst/>
            <a:cxnLst/>
            <a:rect r="r" b="b" t="t" l="l"/>
            <a:pathLst>
              <a:path h="5315962" w="18307050">
                <a:moveTo>
                  <a:pt x="0" y="0"/>
                </a:moveTo>
                <a:lnTo>
                  <a:pt x="18307050" y="0"/>
                </a:lnTo>
                <a:lnTo>
                  <a:pt x="18307050" y="5315962"/>
                </a:lnTo>
                <a:lnTo>
                  <a:pt x="0" y="5315962"/>
                </a:lnTo>
                <a:lnTo>
                  <a:pt x="0" y="0"/>
                </a:lnTo>
                <a:close/>
              </a:path>
            </a:pathLst>
          </a:custGeom>
          <a:blipFill>
            <a:blip r:embed="rId2"/>
            <a:stretch>
              <a:fillRect l="0" t="-242633" r="0" b="-1745"/>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$800</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false" rot="0">
            <a:off x="0" y="4971038"/>
            <a:ext cx="18307050" cy="5315962"/>
          </a:xfrm>
          <a:custGeom>
            <a:avLst/>
            <a:gdLst/>
            <a:ahLst/>
            <a:cxnLst/>
            <a:rect r="r" b="b" t="t" l="l"/>
            <a:pathLst>
              <a:path h="5315962" w="18307050">
                <a:moveTo>
                  <a:pt x="0" y="0"/>
                </a:moveTo>
                <a:lnTo>
                  <a:pt x="18307050" y="0"/>
                </a:lnTo>
                <a:lnTo>
                  <a:pt x="18307050" y="5315962"/>
                </a:lnTo>
                <a:lnTo>
                  <a:pt x="0" y="5315962"/>
                </a:lnTo>
                <a:lnTo>
                  <a:pt x="0" y="0"/>
                </a:lnTo>
                <a:close/>
              </a:path>
            </a:pathLst>
          </a:custGeom>
          <a:blipFill>
            <a:blip r:embed="rId2"/>
            <a:stretch>
              <a:fillRect l="0" t="-242633" r="0" b="-1745"/>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$1000</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grpSp>
        <p:nvGrpSpPr>
          <p:cNvPr name="Group 5" id="5"/>
          <p:cNvGrpSpPr/>
          <p:nvPr/>
        </p:nvGrpSpPr>
        <p:grpSpPr>
          <a:xfrm rot="0">
            <a:off x="-310481" y="3002654"/>
            <a:ext cx="19254742" cy="4927715"/>
            <a:chOff x="0" y="0"/>
            <a:chExt cx="25672989" cy="6570287"/>
          </a:xfrm>
        </p:grpSpPr>
        <p:sp>
          <p:nvSpPr>
            <p:cNvPr name="Freeform 6" id="6"/>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sp>
        <p:nvSpPr>
          <p:cNvPr name="Freeform 12" id="12"/>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6"/>
            <a:stretch>
              <a:fillRect l="0" t="0" r="0" b="0"/>
            </a:stretch>
          </a:blipFill>
        </p:spPr>
      </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602455" y="1669698"/>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$200</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$400</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$600</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$800</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$1000</a:t>
            </a:r>
          </a:p>
        </p:txBody>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602455" y="1669698"/>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$200</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$400</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$600</a:t>
            </a:r>
          </a:p>
        </p:txBody>
      </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$800</a:t>
            </a:r>
          </a:p>
        </p:txBody>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$1000</a:t>
            </a:r>
          </a:p>
        </p:txBody>
      </p:sp>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602455" y="1669698"/>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$200</a:t>
            </a:r>
          </a:p>
        </p:txBody>
      </p:sp>
    </p:spTree>
  </p:cSld>
  <p:clrMapOvr>
    <a:masterClrMapping/>
  </p:clrMapOvr>
</p:sld>
</file>

<file path=ppt/slides/slide2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$400</a:t>
            </a:r>
          </a:p>
        </p:txBody>
      </p:sp>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$600</a:t>
            </a:r>
          </a:p>
        </p:txBody>
      </p:sp>
    </p:spTree>
  </p:cSld>
  <p:clrMapOvr>
    <a:masterClrMapping/>
  </p:clrMapOvr>
</p:sld>
</file>

<file path=ppt/slides/slide2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$800</a:t>
            </a:r>
          </a:p>
        </p:txBody>
      </p:sp>
    </p:spTree>
  </p:cSld>
  <p:clrMapOvr>
    <a:masterClrMapping/>
  </p:clrMapOvr>
</p:sld>
</file>

<file path=ppt/slides/slide2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6" id="16"/>
          <p:cNvSpPr txBox="true"/>
          <p:nvPr/>
        </p:nvSpPr>
        <p:spPr>
          <a:xfrm rot="0">
            <a:off x="1358773"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3" action="ppaction://hlinksldjump"/>
              </a:rPr>
              <a:t>BACK TO PANEL</a:t>
            </a:r>
          </a:p>
        </p:txBody>
      </p:sp>
      <p:sp>
        <p:nvSpPr>
          <p:cNvPr name="TextBox 17" id="17"/>
          <p:cNvSpPr txBox="true"/>
          <p:nvPr/>
        </p:nvSpPr>
        <p:spPr>
          <a:xfrm rot="0">
            <a:off x="14772520" y="8208499"/>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4"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$1000</a:t>
            </a:r>
          </a:p>
        </p:txBody>
      </p:sp>
    </p:spTree>
  </p:cSld>
  <p:clrMapOvr>
    <a:masterClrMapping/>
  </p:clrMapOvr>
</p:sld>
</file>

<file path=ppt/slides/slide2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602455" y="1669698"/>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$200</a:t>
            </a:r>
          </a:p>
        </p:txBody>
      </p:sp>
    </p:spTree>
  </p:cSld>
  <p:clrMapOvr>
    <a:masterClrMapping/>
  </p:clrMapOvr>
</p:sld>
</file>

<file path=ppt/slides/slide2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$400</a:t>
            </a:r>
          </a:p>
        </p:txBody>
      </p:sp>
    </p:spTree>
  </p:cSld>
  <p:clrMapOvr>
    <a:masterClrMapping/>
  </p:clrMapOvr>
</p:sld>
</file>

<file path=ppt/slides/slide2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$600</a:t>
            </a:r>
          </a:p>
        </p:txBody>
      </p:sp>
    </p:spTree>
  </p:cSld>
  <p:clrMapOvr>
    <a:masterClrMapping/>
  </p:clrMapOvr>
</p:sld>
</file>

<file path=ppt/slides/slide2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$800</a:t>
            </a:r>
          </a:p>
        </p:txBody>
      </p:sp>
    </p:spTree>
  </p:cSld>
  <p:clrMapOvr>
    <a:masterClrMapping/>
  </p:clrMapOvr>
</p:sld>
</file>

<file path=ppt/slides/slide2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$1000</a:t>
            </a:r>
          </a:p>
        </p:txBody>
      </p:sp>
    </p:spTree>
  </p:cSld>
  <p:clrMapOvr>
    <a:masterClrMapping/>
  </p:clrMapOvr>
</p:sld>
</file>

<file path=ppt/slides/slide3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602455" y="1669698"/>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$200</a:t>
            </a:r>
          </a:p>
        </p:txBody>
      </p:sp>
    </p:spTree>
  </p:cSld>
  <p:clrMapOvr>
    <a:masterClrMapping/>
  </p:clrMapOvr>
</p:sld>
</file>

<file path=ppt/slides/slide3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$400</a:t>
            </a:r>
          </a:p>
        </p:txBody>
      </p:sp>
    </p:spTree>
  </p:cSld>
  <p:clrMapOvr>
    <a:masterClrMapping/>
  </p:clrMapOvr>
</p:sld>
</file>

<file path=ppt/slides/slide3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$600</a:t>
            </a:r>
          </a:p>
        </p:txBody>
      </p:sp>
    </p:spTree>
  </p:cSld>
  <p:clrMapOvr>
    <a:masterClrMapping/>
  </p:clrMapOvr>
</p:sld>
</file>

<file path=ppt/slides/slide3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$800</a:t>
            </a:r>
          </a:p>
        </p:txBody>
      </p:sp>
    </p:spTree>
  </p:cSld>
  <p:clrMapOvr>
    <a:masterClrMapping/>
  </p:clrMapOvr>
</p:sld>
</file>

<file path=ppt/slides/slide3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0"/>
            <a:ext cx="18307050" cy="5143500"/>
          </a:xfrm>
          <a:custGeom>
            <a:avLst/>
            <a:gdLst/>
            <a:ahLst/>
            <a:cxnLst/>
            <a:rect r="r" b="b" t="t" l="l"/>
            <a:pathLst>
              <a:path h="5143500" w="18307050">
                <a:moveTo>
                  <a:pt x="0" y="0"/>
                </a:moveTo>
                <a:lnTo>
                  <a:pt x="18307050" y="0"/>
                </a:lnTo>
                <a:lnTo>
                  <a:pt x="18307050" y="5143500"/>
                </a:lnTo>
                <a:lnTo>
                  <a:pt x="0" y="5143500"/>
                </a:lnTo>
                <a:lnTo>
                  <a:pt x="0" y="0"/>
                </a:lnTo>
                <a:close/>
              </a:path>
            </a:pathLst>
          </a:custGeom>
          <a:blipFill>
            <a:blip r:embed="rId2"/>
            <a:stretch>
              <a:fillRect l="0" t="-7042" r="0" b="-248883"/>
            </a:stretch>
          </a:blipFill>
        </p:spPr>
      </p:sp>
      <p:sp>
        <p:nvSpPr>
          <p:cNvPr name="Freeform 3" id="3"/>
          <p:cNvSpPr/>
          <p:nvPr/>
        </p:nvSpPr>
        <p:spPr>
          <a:xfrm flipH="false" flipV="true" rot="0">
            <a:off x="0" y="5143500"/>
            <a:ext cx="18307050" cy="5143500"/>
          </a:xfrm>
          <a:custGeom>
            <a:avLst/>
            <a:gdLst/>
            <a:ahLst/>
            <a:cxnLst/>
            <a:rect r="r" b="b" t="t" l="l"/>
            <a:pathLst>
              <a:path h="5143500" w="18307050">
                <a:moveTo>
                  <a:pt x="0" y="5143500"/>
                </a:moveTo>
                <a:lnTo>
                  <a:pt x="18307050" y="5143500"/>
                </a:lnTo>
                <a:lnTo>
                  <a:pt x="18307050" y="0"/>
                </a:lnTo>
                <a:lnTo>
                  <a:pt x="0" y="0"/>
                </a:lnTo>
                <a:lnTo>
                  <a:pt x="0" y="5143500"/>
                </a:lnTo>
                <a:close/>
              </a:path>
            </a:pathLst>
          </a:custGeom>
          <a:blipFill>
            <a:blip r:embed="rId2"/>
            <a:stretch>
              <a:fillRect l="0" t="-7042" r="0" b="-248883"/>
            </a:stretch>
          </a:blipFill>
        </p:spPr>
      </p:sp>
      <p:sp>
        <p:nvSpPr>
          <p:cNvPr name="Freeform 4" id="4"/>
          <p:cNvSpPr/>
          <p:nvPr/>
        </p:nvSpPr>
        <p:spPr>
          <a:xfrm flipH="false" flipV="false" rot="-5419516">
            <a:off x="8914026" y="-6764210"/>
            <a:ext cx="1272902" cy="26110820"/>
          </a:xfrm>
          <a:custGeom>
            <a:avLst/>
            <a:gdLst/>
            <a:ahLst/>
            <a:cxnLst/>
            <a:rect r="r" b="b" t="t" l="l"/>
            <a:pathLst>
              <a:path h="26110820" w="1272902">
                <a:moveTo>
                  <a:pt x="0" y="0"/>
                </a:moveTo>
                <a:lnTo>
                  <a:pt x="1272902" y="0"/>
                </a:lnTo>
                <a:lnTo>
                  <a:pt x="1272902" y="26110820"/>
                </a:lnTo>
                <a:lnTo>
                  <a:pt x="0" y="26110820"/>
                </a:lnTo>
                <a:lnTo>
                  <a:pt x="0" y="0"/>
                </a:lnTo>
                <a:close/>
              </a:path>
            </a:pathLst>
          </a:custGeom>
          <a:blipFill>
            <a:blip r:embed="rId3"/>
            <a:stretch>
              <a:fillRect l="0" t="0" r="0" b="0"/>
            </a:stretch>
          </a:blipFill>
        </p:spPr>
      </p:sp>
      <p:sp>
        <p:nvSpPr>
          <p:cNvPr name="Freeform 5" id="5"/>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grpSp>
        <p:nvGrpSpPr>
          <p:cNvPr name="Group 6" id="6"/>
          <p:cNvGrpSpPr/>
          <p:nvPr/>
        </p:nvGrpSpPr>
        <p:grpSpPr>
          <a:xfrm rot="0">
            <a:off x="-310481" y="3002654"/>
            <a:ext cx="19254742" cy="4927715"/>
            <a:chOff x="0" y="0"/>
            <a:chExt cx="25672989" cy="6570287"/>
          </a:xfrm>
        </p:grpSpPr>
        <p:sp>
          <p:nvSpPr>
            <p:cNvPr name="Freeform 7" id="7"/>
            <p:cNvSpPr/>
            <p:nvPr/>
          </p:nvSpPr>
          <p:spPr>
            <a:xfrm flipH="false" flipV="false" rot="-5400000">
              <a:off x="21109302"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8" id="8"/>
            <p:cNvSpPr/>
            <p:nvPr/>
          </p:nvSpPr>
          <p:spPr>
            <a:xfrm flipH="false" flipV="false" rot="-5400000">
              <a:off x="20259687" y="20066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9" id="9"/>
            <p:cNvSpPr/>
            <p:nvPr/>
          </p:nvSpPr>
          <p:spPr>
            <a:xfrm flipH="false" flipV="false" rot="-5400000">
              <a:off x="922713" y="1701800"/>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0" id="10"/>
            <p:cNvSpPr/>
            <p:nvPr/>
          </p:nvSpPr>
          <p:spPr>
            <a:xfrm flipH="false" flipV="false" rot="-5400000">
              <a:off x="1336687" y="-922713"/>
              <a:ext cx="3640975" cy="5486400"/>
            </a:xfrm>
            <a:custGeom>
              <a:avLst/>
              <a:gdLst/>
              <a:ahLst/>
              <a:cxnLst/>
              <a:rect r="r" b="b" t="t" l="l"/>
              <a:pathLst>
                <a:path h="5486400" w="3640975">
                  <a:moveTo>
                    <a:pt x="0" y="0"/>
                  </a:moveTo>
                  <a:lnTo>
                    <a:pt x="3640974" y="0"/>
                  </a:lnTo>
                  <a:lnTo>
                    <a:pt x="3640974"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1" id="11"/>
            <p:cNvSpPr/>
            <p:nvPr/>
          </p:nvSpPr>
          <p:spPr>
            <a:xfrm flipH="false" flipV="false" rot="-5400000">
              <a:off x="6616644" y="398012"/>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2" id="12"/>
            <p:cNvSpPr/>
            <p:nvPr/>
          </p:nvSpPr>
          <p:spPr>
            <a:xfrm flipH="false" flipV="false" rot="-5400000">
              <a:off x="12886409" y="-324737"/>
              <a:ext cx="3640975" cy="5486400"/>
            </a:xfrm>
            <a:custGeom>
              <a:avLst/>
              <a:gdLst/>
              <a:ahLst/>
              <a:cxnLst/>
              <a:rect r="r" b="b" t="t" l="l"/>
              <a:pathLst>
                <a:path h="5486400" w="3640975">
                  <a:moveTo>
                    <a:pt x="0" y="0"/>
                  </a:moveTo>
                  <a:lnTo>
                    <a:pt x="3640975" y="0"/>
                  </a:lnTo>
                  <a:lnTo>
                    <a:pt x="3640975" y="5486400"/>
                  </a:lnTo>
                  <a:lnTo>
                    <a:pt x="0" y="54864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sp>
        <p:nvSpPr>
          <p:cNvPr name="Freeform 13" id="13"/>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4" id="14"/>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5" id="15"/>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6" id="16"/>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7" id="17"/>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8" id="18"/>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9" id="19"/>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$1000</a:t>
            </a:r>
          </a:p>
        </p:txBody>
      </p:sp>
    </p:spTree>
  </p:cSld>
  <p:clrMapOvr>
    <a:masterClrMapping/>
  </p:clrMapOvr>
</p:sld>
</file>

<file path=ppt/slides/slide3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35003660" cy="17627850"/>
            <a:chOff x="0" y="0"/>
            <a:chExt cx="46671546" cy="23503800"/>
          </a:xfrm>
        </p:grpSpPr>
        <p:sp>
          <p:nvSpPr>
            <p:cNvPr name="Freeform 3" id="3"/>
            <p:cNvSpPr/>
            <p:nvPr/>
          </p:nvSpPr>
          <p:spPr>
            <a:xfrm flipH="false" flipV="false" rot="0">
              <a:off x="0" y="0"/>
              <a:ext cx="23503800" cy="23503800"/>
            </a:xfrm>
            <a:custGeom>
              <a:avLst/>
              <a:gdLst/>
              <a:ahLst/>
              <a:cxnLst/>
              <a:rect r="r" b="b" t="t" l="l"/>
              <a:pathLst>
                <a:path h="23503800" w="23503800">
                  <a:moveTo>
                    <a:pt x="0" y="0"/>
                  </a:moveTo>
                  <a:lnTo>
                    <a:pt x="23503800" y="0"/>
                  </a:lnTo>
                  <a:lnTo>
                    <a:pt x="23503800" y="23503800"/>
                  </a:lnTo>
                  <a:lnTo>
                    <a:pt x="0" y="23503800"/>
                  </a:lnTo>
                  <a:lnTo>
                    <a:pt x="0" y="0"/>
                  </a:lnTo>
                  <a:close/>
                </a:path>
              </a:pathLst>
            </a:custGeom>
            <a:blipFill>
              <a:blip r:embed="rId2"/>
              <a:stretch>
                <a:fillRect l="0" t="0" r="0" b="0"/>
              </a:stretch>
            </a:blipFill>
          </p:spPr>
        </p:sp>
        <p:sp>
          <p:nvSpPr>
            <p:cNvPr name="Freeform 4" id="4"/>
            <p:cNvSpPr/>
            <p:nvPr/>
          </p:nvSpPr>
          <p:spPr>
            <a:xfrm flipH="false" flipV="false" rot="0">
              <a:off x="23167747" y="0"/>
              <a:ext cx="23503800" cy="23503800"/>
            </a:xfrm>
            <a:custGeom>
              <a:avLst/>
              <a:gdLst/>
              <a:ahLst/>
              <a:cxnLst/>
              <a:rect r="r" b="b" t="t" l="l"/>
              <a:pathLst>
                <a:path h="23503800" w="23503800">
                  <a:moveTo>
                    <a:pt x="0" y="0"/>
                  </a:moveTo>
                  <a:lnTo>
                    <a:pt x="23503799" y="0"/>
                  </a:lnTo>
                  <a:lnTo>
                    <a:pt x="23503799" y="23503800"/>
                  </a:lnTo>
                  <a:lnTo>
                    <a:pt x="0" y="23503800"/>
                  </a:lnTo>
                  <a:lnTo>
                    <a:pt x="0" y="0"/>
                  </a:lnTo>
                  <a:close/>
                </a:path>
              </a:pathLst>
            </a:custGeom>
            <a:blipFill>
              <a:blip r:embed="rId2"/>
              <a:stretch>
                <a:fillRect l="0" t="0" r="0" b="0"/>
              </a:stretch>
            </a:blipFill>
          </p:spPr>
        </p:sp>
      </p:grpSp>
      <p:sp>
        <p:nvSpPr>
          <p:cNvPr name="Freeform 5" id="5"/>
          <p:cNvSpPr/>
          <p:nvPr/>
        </p:nvSpPr>
        <p:spPr>
          <a:xfrm flipH="false" flipV="false" rot="0">
            <a:off x="0" y="0"/>
            <a:ext cx="18288000" cy="10251818"/>
          </a:xfrm>
          <a:custGeom>
            <a:avLst/>
            <a:gdLst/>
            <a:ahLst/>
            <a:cxnLst/>
            <a:rect r="r" b="b" t="t" l="l"/>
            <a:pathLst>
              <a:path h="10251818" w="18288000">
                <a:moveTo>
                  <a:pt x="0" y="0"/>
                </a:moveTo>
                <a:lnTo>
                  <a:pt x="18288000" y="0"/>
                </a:lnTo>
                <a:lnTo>
                  <a:pt x="18288000" y="10251818"/>
                </a:lnTo>
                <a:lnTo>
                  <a:pt x="0" y="10251818"/>
                </a:lnTo>
                <a:lnTo>
                  <a:pt x="0" y="0"/>
                </a:lnTo>
                <a:close/>
              </a:path>
            </a:pathLst>
          </a:custGeom>
          <a:blipFill>
            <a:blip r:embed="rId3">
              <a:alphaModFix amt="50000"/>
            </a:blip>
            <a:stretch>
              <a:fillRect l="0" t="-37007" r="0" b="-41380"/>
            </a:stretch>
          </a:blipFill>
        </p:spPr>
      </p:sp>
      <p:grpSp>
        <p:nvGrpSpPr>
          <p:cNvPr name="Group 6" id="6"/>
          <p:cNvGrpSpPr/>
          <p:nvPr/>
        </p:nvGrpSpPr>
        <p:grpSpPr>
          <a:xfrm rot="0">
            <a:off x="0" y="4335685"/>
            <a:ext cx="18288000" cy="703975"/>
            <a:chOff x="0" y="0"/>
            <a:chExt cx="24384000" cy="938634"/>
          </a:xfrm>
        </p:grpSpPr>
        <p:sp>
          <p:nvSpPr>
            <p:cNvPr name="Freeform 7" id="7"/>
            <p:cNvSpPr/>
            <p:nvPr/>
          </p:nvSpPr>
          <p:spPr>
            <a:xfrm flipH="false" flipV="false" rot="0">
              <a:off x="0" y="0"/>
              <a:ext cx="5736096" cy="938634"/>
            </a:xfrm>
            <a:custGeom>
              <a:avLst/>
              <a:gdLst/>
              <a:ahLst/>
              <a:cxnLst/>
              <a:rect r="r" b="b" t="t" l="l"/>
              <a:pathLst>
                <a:path h="938634" w="5736096">
                  <a:moveTo>
                    <a:pt x="0" y="0"/>
                  </a:moveTo>
                  <a:lnTo>
                    <a:pt x="5736096" y="0"/>
                  </a:lnTo>
                  <a:lnTo>
                    <a:pt x="5736096" y="938634"/>
                  </a:lnTo>
                  <a:lnTo>
                    <a:pt x="0" y="9386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0">
              <a:off x="5278268" y="0"/>
              <a:ext cx="5736096" cy="938634"/>
            </a:xfrm>
            <a:custGeom>
              <a:avLst/>
              <a:gdLst/>
              <a:ahLst/>
              <a:cxnLst/>
              <a:rect r="r" b="b" t="t" l="l"/>
              <a:pathLst>
                <a:path h="938634" w="5736096">
                  <a:moveTo>
                    <a:pt x="0" y="0"/>
                  </a:moveTo>
                  <a:lnTo>
                    <a:pt x="5736096" y="0"/>
                  </a:lnTo>
                  <a:lnTo>
                    <a:pt x="5736096" y="938634"/>
                  </a:lnTo>
                  <a:lnTo>
                    <a:pt x="0" y="9386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false" flipV="false" rot="0">
              <a:off x="13369636" y="0"/>
              <a:ext cx="5736096" cy="938634"/>
            </a:xfrm>
            <a:custGeom>
              <a:avLst/>
              <a:gdLst/>
              <a:ahLst/>
              <a:cxnLst/>
              <a:rect r="r" b="b" t="t" l="l"/>
              <a:pathLst>
                <a:path h="938634" w="5736096">
                  <a:moveTo>
                    <a:pt x="0" y="0"/>
                  </a:moveTo>
                  <a:lnTo>
                    <a:pt x="5736096" y="0"/>
                  </a:lnTo>
                  <a:lnTo>
                    <a:pt x="5736096" y="938634"/>
                  </a:lnTo>
                  <a:lnTo>
                    <a:pt x="0" y="9386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0">
              <a:off x="18647904" y="0"/>
              <a:ext cx="5736096" cy="938634"/>
            </a:xfrm>
            <a:custGeom>
              <a:avLst/>
              <a:gdLst/>
              <a:ahLst/>
              <a:cxnLst/>
              <a:rect r="r" b="b" t="t" l="l"/>
              <a:pathLst>
                <a:path h="938634" w="5736096">
                  <a:moveTo>
                    <a:pt x="0" y="0"/>
                  </a:moveTo>
                  <a:lnTo>
                    <a:pt x="5736096" y="0"/>
                  </a:lnTo>
                  <a:lnTo>
                    <a:pt x="5736096" y="938634"/>
                  </a:lnTo>
                  <a:lnTo>
                    <a:pt x="0" y="9386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sp>
        <p:nvSpPr>
          <p:cNvPr name="Freeform 11" id="11"/>
          <p:cNvSpPr/>
          <p:nvPr/>
        </p:nvSpPr>
        <p:spPr>
          <a:xfrm flipH="false" flipV="false" rot="0">
            <a:off x="6625650" y="1093972"/>
            <a:ext cx="5036699" cy="5036699"/>
          </a:xfrm>
          <a:custGeom>
            <a:avLst/>
            <a:gdLst/>
            <a:ahLst/>
            <a:cxnLst/>
            <a:rect r="r" b="b" t="t" l="l"/>
            <a:pathLst>
              <a:path h="5036699" w="5036699">
                <a:moveTo>
                  <a:pt x="0" y="0"/>
                </a:moveTo>
                <a:lnTo>
                  <a:pt x="5036700" y="0"/>
                </a:lnTo>
                <a:lnTo>
                  <a:pt x="5036700" y="5036699"/>
                </a:lnTo>
                <a:lnTo>
                  <a:pt x="0" y="503669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2" id="12"/>
          <p:cNvSpPr/>
          <p:nvPr/>
        </p:nvSpPr>
        <p:spPr>
          <a:xfrm flipH="false" flipV="true" rot="0">
            <a:off x="4455672" y="364624"/>
            <a:ext cx="9522570" cy="9522570"/>
          </a:xfrm>
          <a:custGeom>
            <a:avLst/>
            <a:gdLst/>
            <a:ahLst/>
            <a:cxnLst/>
            <a:rect r="r" b="b" t="t" l="l"/>
            <a:pathLst>
              <a:path h="9522570" w="9522570">
                <a:moveTo>
                  <a:pt x="0" y="9522570"/>
                </a:moveTo>
                <a:lnTo>
                  <a:pt x="9522571" y="9522570"/>
                </a:lnTo>
                <a:lnTo>
                  <a:pt x="9522571" y="0"/>
                </a:lnTo>
                <a:lnTo>
                  <a:pt x="0" y="0"/>
                </a:lnTo>
                <a:lnTo>
                  <a:pt x="0" y="952257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3" id="13"/>
          <p:cNvSpPr txBox="true"/>
          <p:nvPr/>
        </p:nvSpPr>
        <p:spPr>
          <a:xfrm rot="-861387">
            <a:off x="4249941" y="3112534"/>
            <a:ext cx="9101789" cy="4287052"/>
          </a:xfrm>
          <a:prstGeom prst="rect">
            <a:avLst/>
          </a:prstGeom>
        </p:spPr>
        <p:txBody>
          <a:bodyPr anchor="t" rtlCol="false" tIns="0" lIns="0" bIns="0" rIns="0">
            <a:spAutoFit/>
          </a:bodyPr>
          <a:lstStyle/>
          <a:p>
            <a:pPr algn="ctr">
              <a:lnSpc>
                <a:spcPts val="14353"/>
              </a:lnSpc>
            </a:pPr>
            <a:r>
              <a:rPr lang="en-US" sz="23923">
                <a:solidFill>
                  <a:srgbClr val="FFF1E7"/>
                </a:solidFill>
                <a:latin typeface="Yellowtail"/>
              </a:rPr>
              <a:t>double</a:t>
            </a:r>
          </a:p>
          <a:p>
            <a:pPr algn="ctr">
              <a:lnSpc>
                <a:spcPts val="14353"/>
              </a:lnSpc>
            </a:pPr>
            <a:r>
              <a:rPr lang="en-US" sz="23923">
                <a:solidFill>
                  <a:srgbClr val="FFF1E7"/>
                </a:solidFill>
                <a:latin typeface="Yellowtail"/>
              </a:rPr>
              <a:t>jeoparty</a:t>
            </a:r>
          </a:p>
        </p:txBody>
      </p:sp>
    </p:spTree>
  </p:cSld>
  <p:clrMapOvr>
    <a:masterClrMapping/>
  </p:clrMapOvr>
</p:sld>
</file>

<file path=ppt/slides/slide3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true" rot="0">
            <a:off x="0" y="-3279"/>
            <a:ext cx="18288000" cy="3789755"/>
          </a:xfrm>
          <a:custGeom>
            <a:avLst/>
            <a:gdLst/>
            <a:ahLst/>
            <a:cxnLst/>
            <a:rect r="r" b="b" t="t" l="l"/>
            <a:pathLst>
              <a:path h="3789755" w="18288000">
                <a:moveTo>
                  <a:pt x="0" y="3789755"/>
                </a:moveTo>
                <a:lnTo>
                  <a:pt x="18288000" y="3789755"/>
                </a:lnTo>
                <a:lnTo>
                  <a:pt x="18288000" y="0"/>
                </a:lnTo>
                <a:lnTo>
                  <a:pt x="0" y="0"/>
                </a:lnTo>
                <a:lnTo>
                  <a:pt x="0" y="3789755"/>
                </a:lnTo>
                <a:close/>
              </a:path>
            </a:pathLst>
          </a:custGeom>
          <a:blipFill>
            <a:blip r:embed="rId3">
              <a:alphaModFix amt="50000"/>
            </a:blip>
            <a:stretch>
              <a:fillRect l="0" t="-227704" r="0" b="-154859"/>
            </a:stretch>
          </a:blipFill>
        </p:spPr>
      </p:sp>
      <p:sp>
        <p:nvSpPr>
          <p:cNvPr name="Freeform 6" id="6"/>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7" id="7"/>
          <p:cNvSpPr/>
          <p:nvPr/>
        </p:nvSpPr>
        <p:spPr>
          <a:xfrm flipH="false" flipV="false" rot="0">
            <a:off x="-1669811" y="6738422"/>
            <a:ext cx="22378055" cy="5342761"/>
          </a:xfrm>
          <a:custGeom>
            <a:avLst/>
            <a:gdLst/>
            <a:ahLst/>
            <a:cxnLst/>
            <a:rect r="r" b="b" t="t" l="l"/>
            <a:pathLst>
              <a:path h="5342761" w="22378055">
                <a:moveTo>
                  <a:pt x="0" y="0"/>
                </a:moveTo>
                <a:lnTo>
                  <a:pt x="22378054" y="0"/>
                </a:lnTo>
                <a:lnTo>
                  <a:pt x="22378054" y="5342760"/>
                </a:lnTo>
                <a:lnTo>
                  <a:pt x="0" y="534276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8" id="8"/>
          <p:cNvGrpSpPr/>
          <p:nvPr/>
        </p:nvGrpSpPr>
        <p:grpSpPr>
          <a:xfrm rot="0">
            <a:off x="232870" y="741067"/>
            <a:ext cx="2831130" cy="930603"/>
            <a:chOff x="0" y="0"/>
            <a:chExt cx="3774840" cy="1240804"/>
          </a:xfrm>
        </p:grpSpPr>
        <p:sp>
          <p:nvSpPr>
            <p:cNvPr name="Freeform 9" id="9"/>
            <p:cNvSpPr/>
            <p:nvPr/>
          </p:nvSpPr>
          <p:spPr>
            <a:xfrm flipH="false" flipV="false" rot="0">
              <a:off x="0" y="0"/>
              <a:ext cx="3774840" cy="1240804"/>
            </a:xfrm>
            <a:custGeom>
              <a:avLst/>
              <a:gdLst/>
              <a:ahLst/>
              <a:cxnLst/>
              <a:rect r="r" b="b" t="t" l="l"/>
              <a:pathLst>
                <a:path h="1240804" w="3774840">
                  <a:moveTo>
                    <a:pt x="0" y="0"/>
                  </a:moveTo>
                  <a:lnTo>
                    <a:pt x="3774840" y="0"/>
                  </a:lnTo>
                  <a:lnTo>
                    <a:pt x="3774840" y="1240804"/>
                  </a:lnTo>
                  <a:lnTo>
                    <a:pt x="0" y="124080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TextBox 10" id="10"/>
            <p:cNvSpPr txBox="true"/>
            <p:nvPr/>
          </p:nvSpPr>
          <p:spPr>
            <a:xfrm rot="0">
              <a:off x="0" y="167311"/>
              <a:ext cx="3774840" cy="858557"/>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 1</a:t>
              </a:r>
            </a:p>
          </p:txBody>
        </p:sp>
      </p:grpSp>
      <p:grpSp>
        <p:nvGrpSpPr>
          <p:cNvPr name="Group 11" id="11"/>
          <p:cNvGrpSpPr/>
          <p:nvPr/>
        </p:nvGrpSpPr>
        <p:grpSpPr>
          <a:xfrm rot="0">
            <a:off x="3232732" y="741067"/>
            <a:ext cx="2831130" cy="926607"/>
            <a:chOff x="0" y="0"/>
            <a:chExt cx="3774840" cy="1235476"/>
          </a:xfrm>
        </p:grpSpPr>
        <p:sp>
          <p:nvSpPr>
            <p:cNvPr name="Freeform 12" id="12"/>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6">
                <a:extLst>
                  <a:ext uri="{96DAC541-7B7A-43D3-8B79-37D633B846F1}">
                    <asvg:svgBlip xmlns:asvg="http://schemas.microsoft.com/office/drawing/2016/SVG/main" r:embed="rId7"/>
                  </a:ext>
                </a:extLst>
              </a:blip>
              <a:stretch>
                <a:fillRect l="0" t="-215" r="0" b="-215"/>
              </a:stretch>
            </a:blipFill>
            <a:ln cap="sq">
              <a:noFill/>
              <a:prstDash val="solid"/>
              <a:miter/>
            </a:ln>
          </p:spPr>
        </p:sp>
        <p:sp>
          <p:nvSpPr>
            <p:cNvPr name="TextBox 13" id="13"/>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 2</a:t>
              </a:r>
            </a:p>
          </p:txBody>
        </p:sp>
      </p:grpSp>
      <p:grpSp>
        <p:nvGrpSpPr>
          <p:cNvPr name="Group 14" id="14"/>
          <p:cNvGrpSpPr/>
          <p:nvPr/>
        </p:nvGrpSpPr>
        <p:grpSpPr>
          <a:xfrm rot="0">
            <a:off x="6235311" y="741067"/>
            <a:ext cx="2831130" cy="926607"/>
            <a:chOff x="0" y="0"/>
            <a:chExt cx="3774840" cy="1235476"/>
          </a:xfrm>
        </p:grpSpPr>
        <p:sp>
          <p:nvSpPr>
            <p:cNvPr name="Freeform 15" id="15"/>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6">
                <a:extLst>
                  <a:ext uri="{96DAC541-7B7A-43D3-8B79-37D633B846F1}">
                    <asvg:svgBlip xmlns:asvg="http://schemas.microsoft.com/office/drawing/2016/SVG/main" r:embed="rId7"/>
                  </a:ext>
                </a:extLst>
              </a:blip>
              <a:stretch>
                <a:fillRect l="0" t="-215" r="0" b="-215"/>
              </a:stretch>
            </a:blipFill>
            <a:ln cap="sq">
              <a:noFill/>
              <a:prstDash val="solid"/>
              <a:miter/>
            </a:ln>
          </p:spPr>
        </p:sp>
        <p:sp>
          <p:nvSpPr>
            <p:cNvPr name="TextBox 16" id="16"/>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 3</a:t>
              </a:r>
            </a:p>
          </p:txBody>
        </p:sp>
      </p:grpSp>
      <p:grpSp>
        <p:nvGrpSpPr>
          <p:cNvPr name="Group 17" id="17"/>
          <p:cNvGrpSpPr/>
          <p:nvPr/>
        </p:nvGrpSpPr>
        <p:grpSpPr>
          <a:xfrm rot="0">
            <a:off x="9237891" y="741067"/>
            <a:ext cx="2831130" cy="926607"/>
            <a:chOff x="0" y="0"/>
            <a:chExt cx="3774840" cy="1235476"/>
          </a:xfrm>
        </p:grpSpPr>
        <p:sp>
          <p:nvSpPr>
            <p:cNvPr name="Freeform 18" id="18"/>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6">
                <a:extLst>
                  <a:ext uri="{96DAC541-7B7A-43D3-8B79-37D633B846F1}">
                    <asvg:svgBlip xmlns:asvg="http://schemas.microsoft.com/office/drawing/2016/SVG/main" r:embed="rId7"/>
                  </a:ext>
                </a:extLst>
              </a:blip>
              <a:stretch>
                <a:fillRect l="0" t="-215" r="0" b="-215"/>
              </a:stretch>
            </a:blipFill>
            <a:ln cap="sq">
              <a:noFill/>
              <a:prstDash val="solid"/>
              <a:miter/>
            </a:ln>
          </p:spPr>
        </p:sp>
        <p:sp>
          <p:nvSpPr>
            <p:cNvPr name="TextBox 19" id="19"/>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 4</a:t>
              </a:r>
            </a:p>
          </p:txBody>
        </p:sp>
      </p:grpSp>
      <p:grpSp>
        <p:nvGrpSpPr>
          <p:cNvPr name="Group 20" id="20"/>
          <p:cNvGrpSpPr/>
          <p:nvPr/>
        </p:nvGrpSpPr>
        <p:grpSpPr>
          <a:xfrm rot="0">
            <a:off x="12240471" y="741067"/>
            <a:ext cx="2831130" cy="926607"/>
            <a:chOff x="0" y="0"/>
            <a:chExt cx="3774840" cy="1235476"/>
          </a:xfrm>
        </p:grpSpPr>
        <p:sp>
          <p:nvSpPr>
            <p:cNvPr name="Freeform 21" id="21"/>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6">
                <a:extLst>
                  <a:ext uri="{96DAC541-7B7A-43D3-8B79-37D633B846F1}">
                    <asvg:svgBlip xmlns:asvg="http://schemas.microsoft.com/office/drawing/2016/SVG/main" r:embed="rId7"/>
                  </a:ext>
                </a:extLst>
              </a:blip>
              <a:stretch>
                <a:fillRect l="0" t="-215" r="0" b="-215"/>
              </a:stretch>
            </a:blipFill>
            <a:ln cap="sq">
              <a:noFill/>
              <a:prstDash val="solid"/>
              <a:miter/>
            </a:ln>
          </p:spPr>
        </p:sp>
        <p:sp>
          <p:nvSpPr>
            <p:cNvPr name="TextBox 22" id="22"/>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CATEGORY5 </a:t>
              </a:r>
            </a:p>
          </p:txBody>
        </p:sp>
      </p:grpSp>
      <p:grpSp>
        <p:nvGrpSpPr>
          <p:cNvPr name="Group 23" id="23"/>
          <p:cNvGrpSpPr/>
          <p:nvPr/>
        </p:nvGrpSpPr>
        <p:grpSpPr>
          <a:xfrm rot="0">
            <a:off x="15243051" y="741067"/>
            <a:ext cx="2831130" cy="926607"/>
            <a:chOff x="0" y="0"/>
            <a:chExt cx="3774840" cy="1235476"/>
          </a:xfrm>
        </p:grpSpPr>
        <p:sp>
          <p:nvSpPr>
            <p:cNvPr name="Freeform 24" id="24"/>
            <p:cNvSpPr/>
            <p:nvPr/>
          </p:nvSpPr>
          <p:spPr>
            <a:xfrm flipH="false" flipV="false" rot="0">
              <a:off x="0" y="0"/>
              <a:ext cx="3774840" cy="1235476"/>
            </a:xfrm>
            <a:custGeom>
              <a:avLst/>
              <a:gdLst/>
              <a:ahLst/>
              <a:cxnLst/>
              <a:rect r="r" b="b" t="t" l="l"/>
              <a:pathLst>
                <a:path h="1235476" w="3774840">
                  <a:moveTo>
                    <a:pt x="0" y="0"/>
                  </a:moveTo>
                  <a:lnTo>
                    <a:pt x="3774840" y="0"/>
                  </a:lnTo>
                  <a:lnTo>
                    <a:pt x="3774840" y="1235476"/>
                  </a:lnTo>
                  <a:lnTo>
                    <a:pt x="0" y="1235476"/>
                  </a:lnTo>
                  <a:lnTo>
                    <a:pt x="0" y="0"/>
                  </a:lnTo>
                  <a:close/>
                </a:path>
              </a:pathLst>
            </a:custGeom>
            <a:blipFill>
              <a:blip r:embed="rId6">
                <a:extLst>
                  <a:ext uri="{96DAC541-7B7A-43D3-8B79-37D633B846F1}">
                    <asvg:svgBlip xmlns:asvg="http://schemas.microsoft.com/office/drawing/2016/SVG/main" r:embed="rId7"/>
                  </a:ext>
                </a:extLst>
              </a:blip>
              <a:stretch>
                <a:fillRect l="0" t="-215" r="0" b="-215"/>
              </a:stretch>
            </a:blipFill>
            <a:ln cap="sq">
              <a:noFill/>
              <a:prstDash val="solid"/>
              <a:miter/>
            </a:ln>
          </p:spPr>
        </p:sp>
        <p:sp>
          <p:nvSpPr>
            <p:cNvPr name="TextBox 25" id="25"/>
            <p:cNvSpPr txBox="true"/>
            <p:nvPr/>
          </p:nvSpPr>
          <p:spPr>
            <a:xfrm rot="0">
              <a:off x="0" y="167311"/>
              <a:ext cx="3774840" cy="853229"/>
            </a:xfrm>
            <a:prstGeom prst="rect">
              <a:avLst/>
            </a:prstGeom>
          </p:spPr>
          <p:txBody>
            <a:bodyPr anchor="t" rtlCol="false" tIns="0" lIns="0" bIns="0" rIns="0">
              <a:spAutoFit/>
            </a:bodyPr>
            <a:lstStyle/>
            <a:p>
              <a:pPr algn="ctr" marL="0" indent="0" lvl="0">
                <a:lnSpc>
                  <a:spcPts val="5235"/>
                </a:lnSpc>
                <a:spcBef>
                  <a:spcPct val="0"/>
                </a:spcBef>
              </a:pPr>
              <a:r>
                <a:rPr lang="en-US" sz="4027">
                  <a:solidFill>
                    <a:srgbClr val="FFFFFF"/>
                  </a:solidFill>
                  <a:latin typeface="League Gothic"/>
                </a:rPr>
                <a:t>CATEGORY6 </a:t>
              </a:r>
            </a:p>
          </p:txBody>
        </p:sp>
      </p:grpSp>
      <p:sp>
        <p:nvSpPr>
          <p:cNvPr name="Freeform 26" id="26"/>
          <p:cNvSpPr/>
          <p:nvPr/>
        </p:nvSpPr>
        <p:spPr>
          <a:xfrm flipH="false" flipV="false" rot="0">
            <a:off x="232870" y="2039173"/>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27" id="27"/>
          <p:cNvSpPr/>
          <p:nvPr/>
        </p:nvSpPr>
        <p:spPr>
          <a:xfrm flipH="false" flipV="false" rot="0">
            <a:off x="6235311" y="2040206"/>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28" id="28"/>
          <p:cNvSpPr/>
          <p:nvPr/>
        </p:nvSpPr>
        <p:spPr>
          <a:xfrm flipH="false" flipV="false" rot="0">
            <a:off x="12243189" y="2039173"/>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29" id="29"/>
          <p:cNvSpPr/>
          <p:nvPr/>
        </p:nvSpPr>
        <p:spPr>
          <a:xfrm flipH="false" flipV="false" rot="0">
            <a:off x="3234090" y="2039173"/>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30" id="30"/>
          <p:cNvSpPr/>
          <p:nvPr/>
        </p:nvSpPr>
        <p:spPr>
          <a:xfrm flipH="false" flipV="false" rot="0">
            <a:off x="9237891" y="2039173"/>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31" id="31"/>
          <p:cNvSpPr/>
          <p:nvPr/>
        </p:nvSpPr>
        <p:spPr>
          <a:xfrm flipH="false" flipV="false" rot="0">
            <a:off x="15243051" y="2039173"/>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32" id="32"/>
          <p:cNvSpPr/>
          <p:nvPr/>
        </p:nvSpPr>
        <p:spPr>
          <a:xfrm flipH="false" flipV="false" rot="0">
            <a:off x="232870" y="3588005"/>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33" id="33"/>
          <p:cNvSpPr/>
          <p:nvPr/>
        </p:nvSpPr>
        <p:spPr>
          <a:xfrm flipH="false" flipV="false" rot="0">
            <a:off x="6235311" y="3589038"/>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34" id="34"/>
          <p:cNvSpPr/>
          <p:nvPr/>
        </p:nvSpPr>
        <p:spPr>
          <a:xfrm flipH="false" flipV="false" rot="0">
            <a:off x="12243189" y="3588005"/>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35" id="35"/>
          <p:cNvSpPr/>
          <p:nvPr/>
        </p:nvSpPr>
        <p:spPr>
          <a:xfrm flipH="false" flipV="false" rot="0">
            <a:off x="3234090" y="3588005"/>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36" id="36"/>
          <p:cNvSpPr/>
          <p:nvPr/>
        </p:nvSpPr>
        <p:spPr>
          <a:xfrm flipH="false" flipV="false" rot="0">
            <a:off x="9237891" y="3588005"/>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37" id="37"/>
          <p:cNvSpPr/>
          <p:nvPr/>
        </p:nvSpPr>
        <p:spPr>
          <a:xfrm flipH="false" flipV="false" rot="0">
            <a:off x="15243051" y="3588005"/>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38" id="38"/>
          <p:cNvSpPr/>
          <p:nvPr/>
        </p:nvSpPr>
        <p:spPr>
          <a:xfrm flipH="false" flipV="false" rot="0">
            <a:off x="232870" y="6681538"/>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39" id="39"/>
          <p:cNvSpPr/>
          <p:nvPr/>
        </p:nvSpPr>
        <p:spPr>
          <a:xfrm flipH="false" flipV="false" rot="0">
            <a:off x="6235311" y="6682571"/>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40" id="40"/>
          <p:cNvSpPr/>
          <p:nvPr/>
        </p:nvSpPr>
        <p:spPr>
          <a:xfrm flipH="false" flipV="false" rot="0">
            <a:off x="12243189" y="6681538"/>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41" id="41"/>
          <p:cNvSpPr/>
          <p:nvPr/>
        </p:nvSpPr>
        <p:spPr>
          <a:xfrm flipH="false" flipV="false" rot="0">
            <a:off x="3234090" y="6681538"/>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42" id="42"/>
          <p:cNvSpPr/>
          <p:nvPr/>
        </p:nvSpPr>
        <p:spPr>
          <a:xfrm flipH="false" flipV="false" rot="0">
            <a:off x="9237891" y="6681538"/>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43" id="43"/>
          <p:cNvSpPr/>
          <p:nvPr/>
        </p:nvSpPr>
        <p:spPr>
          <a:xfrm flipH="false" flipV="false" rot="0">
            <a:off x="15243051" y="6681538"/>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44" id="44"/>
          <p:cNvSpPr/>
          <p:nvPr/>
        </p:nvSpPr>
        <p:spPr>
          <a:xfrm flipH="false" flipV="false" rot="0">
            <a:off x="232870" y="5134771"/>
            <a:ext cx="2831130" cy="1365791"/>
          </a:xfrm>
          <a:custGeom>
            <a:avLst/>
            <a:gdLst/>
            <a:ahLst/>
            <a:cxnLst/>
            <a:rect r="r" b="b" t="t" l="l"/>
            <a:pathLst>
              <a:path h="1365791" w="2831130">
                <a:moveTo>
                  <a:pt x="0" y="0"/>
                </a:moveTo>
                <a:lnTo>
                  <a:pt x="2831129" y="0"/>
                </a:lnTo>
                <a:lnTo>
                  <a:pt x="2831129" y="1365792"/>
                </a:lnTo>
                <a:lnTo>
                  <a:pt x="0" y="1365792"/>
                </a:lnTo>
                <a:lnTo>
                  <a:pt x="0" y="0"/>
                </a:lnTo>
                <a:close/>
              </a:path>
            </a:pathLst>
          </a:custGeom>
          <a:blipFill>
            <a:blip r:embed="rId8"/>
            <a:stretch>
              <a:fillRect l="0" t="0" r="0" b="0"/>
            </a:stretch>
          </a:blipFill>
          <a:ln cap="sq">
            <a:noFill/>
            <a:prstDash val="solid"/>
            <a:miter/>
          </a:ln>
        </p:spPr>
      </p:sp>
      <p:sp>
        <p:nvSpPr>
          <p:cNvPr name="Freeform 45" id="45"/>
          <p:cNvSpPr/>
          <p:nvPr/>
        </p:nvSpPr>
        <p:spPr>
          <a:xfrm flipH="false" flipV="false" rot="0">
            <a:off x="6235311" y="5135804"/>
            <a:ext cx="2831130" cy="1365791"/>
          </a:xfrm>
          <a:custGeom>
            <a:avLst/>
            <a:gdLst/>
            <a:ahLst/>
            <a:cxnLst/>
            <a:rect r="r" b="b" t="t" l="l"/>
            <a:pathLst>
              <a:path h="1365791" w="2831130">
                <a:moveTo>
                  <a:pt x="0" y="0"/>
                </a:moveTo>
                <a:lnTo>
                  <a:pt x="2831130" y="0"/>
                </a:lnTo>
                <a:lnTo>
                  <a:pt x="2831130" y="1365792"/>
                </a:lnTo>
                <a:lnTo>
                  <a:pt x="0" y="1365792"/>
                </a:lnTo>
                <a:lnTo>
                  <a:pt x="0" y="0"/>
                </a:lnTo>
                <a:close/>
              </a:path>
            </a:pathLst>
          </a:custGeom>
          <a:blipFill>
            <a:blip r:embed="rId8"/>
            <a:stretch>
              <a:fillRect l="0" t="0" r="0" b="0"/>
            </a:stretch>
          </a:blipFill>
          <a:ln cap="sq">
            <a:noFill/>
            <a:prstDash val="solid"/>
            <a:miter/>
          </a:ln>
        </p:spPr>
      </p:sp>
      <p:sp>
        <p:nvSpPr>
          <p:cNvPr name="Freeform 46" id="46"/>
          <p:cNvSpPr/>
          <p:nvPr/>
        </p:nvSpPr>
        <p:spPr>
          <a:xfrm flipH="false" flipV="false" rot="0">
            <a:off x="12243189" y="5134771"/>
            <a:ext cx="2831130" cy="1365791"/>
          </a:xfrm>
          <a:custGeom>
            <a:avLst/>
            <a:gdLst/>
            <a:ahLst/>
            <a:cxnLst/>
            <a:rect r="r" b="b" t="t" l="l"/>
            <a:pathLst>
              <a:path h="1365791" w="2831130">
                <a:moveTo>
                  <a:pt x="0" y="0"/>
                </a:moveTo>
                <a:lnTo>
                  <a:pt x="2831129" y="0"/>
                </a:lnTo>
                <a:lnTo>
                  <a:pt x="2831129" y="1365792"/>
                </a:lnTo>
                <a:lnTo>
                  <a:pt x="0" y="1365792"/>
                </a:lnTo>
                <a:lnTo>
                  <a:pt x="0" y="0"/>
                </a:lnTo>
                <a:close/>
              </a:path>
            </a:pathLst>
          </a:custGeom>
          <a:blipFill>
            <a:blip r:embed="rId8"/>
            <a:stretch>
              <a:fillRect l="0" t="0" r="0" b="0"/>
            </a:stretch>
          </a:blipFill>
          <a:ln cap="sq">
            <a:noFill/>
            <a:prstDash val="solid"/>
            <a:miter/>
          </a:ln>
        </p:spPr>
      </p:sp>
      <p:sp>
        <p:nvSpPr>
          <p:cNvPr name="Freeform 47" id="47"/>
          <p:cNvSpPr/>
          <p:nvPr/>
        </p:nvSpPr>
        <p:spPr>
          <a:xfrm flipH="false" flipV="false" rot="0">
            <a:off x="3234090" y="5134771"/>
            <a:ext cx="2831130" cy="1365791"/>
          </a:xfrm>
          <a:custGeom>
            <a:avLst/>
            <a:gdLst/>
            <a:ahLst/>
            <a:cxnLst/>
            <a:rect r="r" b="b" t="t" l="l"/>
            <a:pathLst>
              <a:path h="1365791" w="2831130">
                <a:moveTo>
                  <a:pt x="0" y="0"/>
                </a:moveTo>
                <a:lnTo>
                  <a:pt x="2831130" y="0"/>
                </a:lnTo>
                <a:lnTo>
                  <a:pt x="2831130" y="1365792"/>
                </a:lnTo>
                <a:lnTo>
                  <a:pt x="0" y="1365792"/>
                </a:lnTo>
                <a:lnTo>
                  <a:pt x="0" y="0"/>
                </a:lnTo>
                <a:close/>
              </a:path>
            </a:pathLst>
          </a:custGeom>
          <a:blipFill>
            <a:blip r:embed="rId8"/>
            <a:stretch>
              <a:fillRect l="0" t="0" r="0" b="0"/>
            </a:stretch>
          </a:blipFill>
          <a:ln cap="sq">
            <a:noFill/>
            <a:prstDash val="solid"/>
            <a:miter/>
          </a:ln>
        </p:spPr>
      </p:sp>
      <p:sp>
        <p:nvSpPr>
          <p:cNvPr name="Freeform 48" id="48"/>
          <p:cNvSpPr/>
          <p:nvPr/>
        </p:nvSpPr>
        <p:spPr>
          <a:xfrm flipH="false" flipV="false" rot="0">
            <a:off x="9237891" y="5134771"/>
            <a:ext cx="2831130" cy="1365791"/>
          </a:xfrm>
          <a:custGeom>
            <a:avLst/>
            <a:gdLst/>
            <a:ahLst/>
            <a:cxnLst/>
            <a:rect r="r" b="b" t="t" l="l"/>
            <a:pathLst>
              <a:path h="1365791" w="2831130">
                <a:moveTo>
                  <a:pt x="0" y="0"/>
                </a:moveTo>
                <a:lnTo>
                  <a:pt x="2831130" y="0"/>
                </a:lnTo>
                <a:lnTo>
                  <a:pt x="2831130" y="1365792"/>
                </a:lnTo>
                <a:lnTo>
                  <a:pt x="0" y="1365792"/>
                </a:lnTo>
                <a:lnTo>
                  <a:pt x="0" y="0"/>
                </a:lnTo>
                <a:close/>
              </a:path>
            </a:pathLst>
          </a:custGeom>
          <a:blipFill>
            <a:blip r:embed="rId8"/>
            <a:stretch>
              <a:fillRect l="0" t="0" r="0" b="0"/>
            </a:stretch>
          </a:blipFill>
          <a:ln cap="sq">
            <a:noFill/>
            <a:prstDash val="solid"/>
            <a:miter/>
          </a:ln>
        </p:spPr>
      </p:sp>
      <p:sp>
        <p:nvSpPr>
          <p:cNvPr name="Freeform 49" id="49"/>
          <p:cNvSpPr/>
          <p:nvPr/>
        </p:nvSpPr>
        <p:spPr>
          <a:xfrm flipH="false" flipV="false" rot="0">
            <a:off x="15243051" y="5134771"/>
            <a:ext cx="2831130" cy="1365791"/>
          </a:xfrm>
          <a:custGeom>
            <a:avLst/>
            <a:gdLst/>
            <a:ahLst/>
            <a:cxnLst/>
            <a:rect r="r" b="b" t="t" l="l"/>
            <a:pathLst>
              <a:path h="1365791" w="2831130">
                <a:moveTo>
                  <a:pt x="0" y="0"/>
                </a:moveTo>
                <a:lnTo>
                  <a:pt x="2831129" y="0"/>
                </a:lnTo>
                <a:lnTo>
                  <a:pt x="2831129" y="1365792"/>
                </a:lnTo>
                <a:lnTo>
                  <a:pt x="0" y="1365792"/>
                </a:lnTo>
                <a:lnTo>
                  <a:pt x="0" y="0"/>
                </a:lnTo>
                <a:close/>
              </a:path>
            </a:pathLst>
          </a:custGeom>
          <a:blipFill>
            <a:blip r:embed="rId8"/>
            <a:stretch>
              <a:fillRect l="0" t="0" r="0" b="0"/>
            </a:stretch>
          </a:blipFill>
          <a:ln cap="sq">
            <a:noFill/>
            <a:prstDash val="solid"/>
            <a:miter/>
          </a:ln>
        </p:spPr>
      </p:sp>
      <p:sp>
        <p:nvSpPr>
          <p:cNvPr name="Freeform 50" id="50"/>
          <p:cNvSpPr/>
          <p:nvPr/>
        </p:nvSpPr>
        <p:spPr>
          <a:xfrm flipH="false" flipV="false" rot="0">
            <a:off x="232870" y="8228304"/>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51" id="51"/>
          <p:cNvSpPr/>
          <p:nvPr/>
        </p:nvSpPr>
        <p:spPr>
          <a:xfrm flipH="false" flipV="false" rot="0">
            <a:off x="6235311" y="8229337"/>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52" id="52"/>
          <p:cNvSpPr/>
          <p:nvPr/>
        </p:nvSpPr>
        <p:spPr>
          <a:xfrm flipH="false" flipV="false" rot="0">
            <a:off x="12243189" y="8228304"/>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Freeform 53" id="53"/>
          <p:cNvSpPr/>
          <p:nvPr/>
        </p:nvSpPr>
        <p:spPr>
          <a:xfrm flipH="false" flipV="false" rot="0">
            <a:off x="3234090" y="8228304"/>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54" id="54"/>
          <p:cNvSpPr/>
          <p:nvPr/>
        </p:nvSpPr>
        <p:spPr>
          <a:xfrm flipH="false" flipV="false" rot="0">
            <a:off x="9237891" y="8228304"/>
            <a:ext cx="2831130" cy="1365791"/>
          </a:xfrm>
          <a:custGeom>
            <a:avLst/>
            <a:gdLst/>
            <a:ahLst/>
            <a:cxnLst/>
            <a:rect r="r" b="b" t="t" l="l"/>
            <a:pathLst>
              <a:path h="1365791" w="2831130">
                <a:moveTo>
                  <a:pt x="0" y="0"/>
                </a:moveTo>
                <a:lnTo>
                  <a:pt x="2831130" y="0"/>
                </a:lnTo>
                <a:lnTo>
                  <a:pt x="2831130" y="1365791"/>
                </a:lnTo>
                <a:lnTo>
                  <a:pt x="0" y="1365791"/>
                </a:lnTo>
                <a:lnTo>
                  <a:pt x="0" y="0"/>
                </a:lnTo>
                <a:close/>
              </a:path>
            </a:pathLst>
          </a:custGeom>
          <a:blipFill>
            <a:blip r:embed="rId8"/>
            <a:stretch>
              <a:fillRect l="0" t="0" r="0" b="0"/>
            </a:stretch>
          </a:blipFill>
          <a:ln cap="sq">
            <a:noFill/>
            <a:prstDash val="solid"/>
            <a:miter/>
          </a:ln>
        </p:spPr>
      </p:sp>
      <p:sp>
        <p:nvSpPr>
          <p:cNvPr name="Freeform 55" id="55"/>
          <p:cNvSpPr/>
          <p:nvPr/>
        </p:nvSpPr>
        <p:spPr>
          <a:xfrm flipH="false" flipV="false" rot="0">
            <a:off x="15243051" y="8228304"/>
            <a:ext cx="2831130" cy="1365791"/>
          </a:xfrm>
          <a:custGeom>
            <a:avLst/>
            <a:gdLst/>
            <a:ahLst/>
            <a:cxnLst/>
            <a:rect r="r" b="b" t="t" l="l"/>
            <a:pathLst>
              <a:path h="1365791" w="2831130">
                <a:moveTo>
                  <a:pt x="0" y="0"/>
                </a:moveTo>
                <a:lnTo>
                  <a:pt x="2831129" y="0"/>
                </a:lnTo>
                <a:lnTo>
                  <a:pt x="2831129" y="1365791"/>
                </a:lnTo>
                <a:lnTo>
                  <a:pt x="0" y="1365791"/>
                </a:lnTo>
                <a:lnTo>
                  <a:pt x="0" y="0"/>
                </a:lnTo>
                <a:close/>
              </a:path>
            </a:pathLst>
          </a:custGeom>
          <a:blipFill>
            <a:blip r:embed="rId8"/>
            <a:stretch>
              <a:fillRect l="0" t="0" r="0" b="0"/>
            </a:stretch>
          </a:blipFill>
          <a:ln cap="sq">
            <a:noFill/>
            <a:prstDash val="solid"/>
            <a:miter/>
          </a:ln>
        </p:spPr>
      </p:sp>
      <p:sp>
        <p:nvSpPr>
          <p:cNvPr name="TextBox 56" id="56"/>
          <p:cNvSpPr txBox="true"/>
          <p:nvPr/>
        </p:nvSpPr>
        <p:spPr>
          <a:xfrm rot="0">
            <a:off x="4078136" y="2096289"/>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9" action="ppaction://hlinksldjump"/>
              </a:rPr>
              <a:t>$400</a:t>
            </a:r>
          </a:p>
        </p:txBody>
      </p:sp>
      <p:sp>
        <p:nvSpPr>
          <p:cNvPr name="TextBox 57" id="57"/>
          <p:cNvSpPr txBox="true"/>
          <p:nvPr/>
        </p:nvSpPr>
        <p:spPr>
          <a:xfrm rot="0">
            <a:off x="7071069" y="2096289"/>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0" action="ppaction://hlinksldjump"/>
              </a:rPr>
              <a:t>$400</a:t>
            </a:r>
          </a:p>
        </p:txBody>
      </p:sp>
      <p:sp>
        <p:nvSpPr>
          <p:cNvPr name="TextBox 58" id="58"/>
          <p:cNvSpPr txBox="true"/>
          <p:nvPr/>
        </p:nvSpPr>
        <p:spPr>
          <a:xfrm rot="0">
            <a:off x="10083296" y="2096289"/>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1" action="ppaction://hlinksldjump"/>
              </a:rPr>
              <a:t>$400</a:t>
            </a:r>
          </a:p>
        </p:txBody>
      </p:sp>
      <p:sp>
        <p:nvSpPr>
          <p:cNvPr name="TextBox 59" id="59"/>
          <p:cNvSpPr txBox="true"/>
          <p:nvPr/>
        </p:nvSpPr>
        <p:spPr>
          <a:xfrm rot="0">
            <a:off x="13090300" y="2096289"/>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2" action="ppaction://hlinksldjump"/>
              </a:rPr>
              <a:t>$400</a:t>
            </a:r>
          </a:p>
        </p:txBody>
      </p:sp>
      <p:sp>
        <p:nvSpPr>
          <p:cNvPr name="TextBox 60" id="60"/>
          <p:cNvSpPr txBox="true"/>
          <p:nvPr/>
        </p:nvSpPr>
        <p:spPr>
          <a:xfrm rot="0">
            <a:off x="16073257" y="2096289"/>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3" action="ppaction://hlinksldjump"/>
              </a:rPr>
              <a:t>$400</a:t>
            </a:r>
          </a:p>
        </p:txBody>
      </p:sp>
      <p:sp>
        <p:nvSpPr>
          <p:cNvPr name="TextBox 61" id="61"/>
          <p:cNvSpPr txBox="true"/>
          <p:nvPr/>
        </p:nvSpPr>
        <p:spPr>
          <a:xfrm rot="0">
            <a:off x="1087799" y="2096289"/>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4" action="ppaction://hlinksldjump"/>
              </a:rPr>
              <a:t>$400</a:t>
            </a:r>
          </a:p>
        </p:txBody>
      </p:sp>
      <p:sp>
        <p:nvSpPr>
          <p:cNvPr name="TextBox 62" id="62"/>
          <p:cNvSpPr txBox="true"/>
          <p:nvPr/>
        </p:nvSpPr>
        <p:spPr>
          <a:xfrm rot="0">
            <a:off x="1078274" y="3653126"/>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5" action="ppaction://hlinksldjump"/>
              </a:rPr>
              <a:t>$800</a:t>
            </a:r>
          </a:p>
        </p:txBody>
      </p:sp>
      <p:sp>
        <p:nvSpPr>
          <p:cNvPr name="TextBox 63" id="63"/>
          <p:cNvSpPr txBox="true"/>
          <p:nvPr/>
        </p:nvSpPr>
        <p:spPr>
          <a:xfrm rot="0">
            <a:off x="4078136" y="3653126"/>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6" action="ppaction://hlinksldjump"/>
              </a:rPr>
              <a:t>$800</a:t>
            </a:r>
          </a:p>
        </p:txBody>
      </p:sp>
      <p:sp>
        <p:nvSpPr>
          <p:cNvPr name="TextBox 64" id="64"/>
          <p:cNvSpPr txBox="true"/>
          <p:nvPr/>
        </p:nvSpPr>
        <p:spPr>
          <a:xfrm rot="0">
            <a:off x="7071069" y="3653126"/>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7" action="ppaction://hlinksldjump"/>
              </a:rPr>
              <a:t>$800</a:t>
            </a:r>
          </a:p>
        </p:txBody>
      </p:sp>
      <p:sp>
        <p:nvSpPr>
          <p:cNvPr name="TextBox 65" id="65"/>
          <p:cNvSpPr txBox="true"/>
          <p:nvPr/>
        </p:nvSpPr>
        <p:spPr>
          <a:xfrm rot="0">
            <a:off x="10083296" y="3653126"/>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8" action="ppaction://hlinksldjump"/>
              </a:rPr>
              <a:t>$800</a:t>
            </a:r>
          </a:p>
        </p:txBody>
      </p:sp>
      <p:sp>
        <p:nvSpPr>
          <p:cNvPr name="TextBox 66" id="66"/>
          <p:cNvSpPr txBox="true"/>
          <p:nvPr/>
        </p:nvSpPr>
        <p:spPr>
          <a:xfrm rot="0">
            <a:off x="13090300" y="3653126"/>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19" action="ppaction://hlinksldjump"/>
              </a:rPr>
              <a:t>$800</a:t>
            </a:r>
          </a:p>
        </p:txBody>
      </p:sp>
      <p:sp>
        <p:nvSpPr>
          <p:cNvPr name="TextBox 67" id="67"/>
          <p:cNvSpPr txBox="true"/>
          <p:nvPr/>
        </p:nvSpPr>
        <p:spPr>
          <a:xfrm rot="0">
            <a:off x="16073257" y="3653126"/>
            <a:ext cx="1140321"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0" action="ppaction://hlinksldjump"/>
              </a:rPr>
              <a:t>$800</a:t>
            </a:r>
          </a:p>
        </p:txBody>
      </p:sp>
      <p:sp>
        <p:nvSpPr>
          <p:cNvPr name="TextBox 68" id="68"/>
          <p:cNvSpPr txBox="true"/>
          <p:nvPr/>
        </p:nvSpPr>
        <p:spPr>
          <a:xfrm rot="0">
            <a:off x="669962" y="5212004"/>
            <a:ext cx="1956944"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1" action="ppaction://hlinksldjump"/>
              </a:rPr>
              <a:t>$1200</a:t>
            </a:r>
          </a:p>
        </p:txBody>
      </p:sp>
      <p:sp>
        <p:nvSpPr>
          <p:cNvPr name="TextBox 69" id="69"/>
          <p:cNvSpPr txBox="true"/>
          <p:nvPr/>
        </p:nvSpPr>
        <p:spPr>
          <a:xfrm rot="0">
            <a:off x="3703901" y="5212004"/>
            <a:ext cx="1888792"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2" action="ppaction://hlinksldjump"/>
              </a:rPr>
              <a:t>$1200</a:t>
            </a:r>
          </a:p>
        </p:txBody>
      </p:sp>
      <p:sp>
        <p:nvSpPr>
          <p:cNvPr name="TextBox 70" id="70"/>
          <p:cNvSpPr txBox="true"/>
          <p:nvPr/>
        </p:nvSpPr>
        <p:spPr>
          <a:xfrm rot="0">
            <a:off x="6674820" y="5212004"/>
            <a:ext cx="1932819"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3" action="ppaction://hlinksldjump"/>
              </a:rPr>
              <a:t>$1200</a:t>
            </a:r>
          </a:p>
        </p:txBody>
      </p:sp>
      <p:sp>
        <p:nvSpPr>
          <p:cNvPr name="TextBox 71" id="71"/>
          <p:cNvSpPr txBox="true"/>
          <p:nvPr/>
        </p:nvSpPr>
        <p:spPr>
          <a:xfrm rot="0">
            <a:off x="9519216" y="5212004"/>
            <a:ext cx="2268480"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4" action="ppaction://hlinksldjump"/>
              </a:rPr>
              <a:t>$1200</a:t>
            </a:r>
          </a:p>
        </p:txBody>
      </p:sp>
      <p:sp>
        <p:nvSpPr>
          <p:cNvPr name="TextBox 72" id="72"/>
          <p:cNvSpPr txBox="true"/>
          <p:nvPr/>
        </p:nvSpPr>
        <p:spPr>
          <a:xfrm rot="0">
            <a:off x="12694051" y="5212004"/>
            <a:ext cx="1932819"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5" action="ppaction://hlinksldjump"/>
              </a:rPr>
              <a:t>$1200</a:t>
            </a:r>
          </a:p>
        </p:txBody>
      </p:sp>
      <p:sp>
        <p:nvSpPr>
          <p:cNvPr name="TextBox 73" id="73"/>
          <p:cNvSpPr txBox="true"/>
          <p:nvPr/>
        </p:nvSpPr>
        <p:spPr>
          <a:xfrm rot="0">
            <a:off x="15664868" y="5212004"/>
            <a:ext cx="1957098"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6" action="ppaction://hlinksldjump"/>
              </a:rPr>
              <a:t>$1200</a:t>
            </a:r>
          </a:p>
        </p:txBody>
      </p:sp>
      <p:sp>
        <p:nvSpPr>
          <p:cNvPr name="TextBox 74" id="74"/>
          <p:cNvSpPr txBox="true"/>
          <p:nvPr/>
        </p:nvSpPr>
        <p:spPr>
          <a:xfrm rot="0">
            <a:off x="514194" y="6758771"/>
            <a:ext cx="2268480"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7" action="ppaction://hlinksldjump"/>
              </a:rPr>
              <a:t>$1600</a:t>
            </a:r>
          </a:p>
        </p:txBody>
      </p:sp>
      <p:sp>
        <p:nvSpPr>
          <p:cNvPr name="TextBox 75" id="75"/>
          <p:cNvSpPr txBox="true"/>
          <p:nvPr/>
        </p:nvSpPr>
        <p:spPr>
          <a:xfrm rot="0">
            <a:off x="3703901" y="6758771"/>
            <a:ext cx="1888792"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8" action="ppaction://hlinksldjump"/>
              </a:rPr>
              <a:t>$1600</a:t>
            </a:r>
          </a:p>
        </p:txBody>
      </p:sp>
      <p:sp>
        <p:nvSpPr>
          <p:cNvPr name="TextBox 76" id="76"/>
          <p:cNvSpPr txBox="true"/>
          <p:nvPr/>
        </p:nvSpPr>
        <p:spPr>
          <a:xfrm rot="0">
            <a:off x="6674820" y="6758771"/>
            <a:ext cx="1932819"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29" action="ppaction://hlinksldjump"/>
              </a:rPr>
              <a:t>$1600</a:t>
            </a:r>
          </a:p>
        </p:txBody>
      </p:sp>
      <p:sp>
        <p:nvSpPr>
          <p:cNvPr name="TextBox 77" id="77"/>
          <p:cNvSpPr txBox="true"/>
          <p:nvPr/>
        </p:nvSpPr>
        <p:spPr>
          <a:xfrm rot="0">
            <a:off x="9731074" y="6758771"/>
            <a:ext cx="1844764"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30" action="ppaction://hlinksldjump"/>
              </a:rPr>
              <a:t>$1600</a:t>
            </a:r>
          </a:p>
        </p:txBody>
      </p:sp>
      <p:sp>
        <p:nvSpPr>
          <p:cNvPr name="TextBox 78" id="78"/>
          <p:cNvSpPr txBox="true"/>
          <p:nvPr/>
        </p:nvSpPr>
        <p:spPr>
          <a:xfrm rot="0">
            <a:off x="12526221" y="6758771"/>
            <a:ext cx="2268480"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31" action="ppaction://hlinksldjump"/>
              </a:rPr>
              <a:t>$1600</a:t>
            </a:r>
          </a:p>
        </p:txBody>
      </p:sp>
      <p:sp>
        <p:nvSpPr>
          <p:cNvPr name="TextBox 79" id="79"/>
          <p:cNvSpPr txBox="true"/>
          <p:nvPr/>
        </p:nvSpPr>
        <p:spPr>
          <a:xfrm rot="0">
            <a:off x="15664868" y="6758771"/>
            <a:ext cx="1957098"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32" action="ppaction://hlinksldjump"/>
              </a:rPr>
              <a:t>$1600</a:t>
            </a:r>
          </a:p>
        </p:txBody>
      </p:sp>
      <p:sp>
        <p:nvSpPr>
          <p:cNvPr name="TextBox 80" id="80"/>
          <p:cNvSpPr txBox="true"/>
          <p:nvPr/>
        </p:nvSpPr>
        <p:spPr>
          <a:xfrm rot="0">
            <a:off x="732491" y="8305537"/>
            <a:ext cx="1831887"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33" action="ppaction://hlinksldjump"/>
              </a:rPr>
              <a:t>$2000</a:t>
            </a:r>
          </a:p>
        </p:txBody>
      </p:sp>
      <p:sp>
        <p:nvSpPr>
          <p:cNvPr name="TextBox 81" id="81"/>
          <p:cNvSpPr txBox="true"/>
          <p:nvPr/>
        </p:nvSpPr>
        <p:spPr>
          <a:xfrm rot="0">
            <a:off x="3710742" y="8305537"/>
            <a:ext cx="1875110"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34" action="ppaction://hlinksldjump"/>
              </a:rPr>
              <a:t>$2000</a:t>
            </a:r>
          </a:p>
        </p:txBody>
      </p:sp>
      <p:sp>
        <p:nvSpPr>
          <p:cNvPr name="TextBox 82" id="82"/>
          <p:cNvSpPr txBox="true"/>
          <p:nvPr/>
        </p:nvSpPr>
        <p:spPr>
          <a:xfrm rot="0">
            <a:off x="6746898" y="8305537"/>
            <a:ext cx="1788664"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35" action="ppaction://hlinksldjump"/>
              </a:rPr>
              <a:t>$2000</a:t>
            </a:r>
          </a:p>
        </p:txBody>
      </p:sp>
      <p:sp>
        <p:nvSpPr>
          <p:cNvPr name="TextBox 83" id="83"/>
          <p:cNvSpPr txBox="true"/>
          <p:nvPr/>
        </p:nvSpPr>
        <p:spPr>
          <a:xfrm rot="0">
            <a:off x="9737513" y="8305537"/>
            <a:ext cx="1831887"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36" action="ppaction://hlinksldjump"/>
              </a:rPr>
              <a:t>$2000</a:t>
            </a:r>
          </a:p>
        </p:txBody>
      </p:sp>
      <p:sp>
        <p:nvSpPr>
          <p:cNvPr name="TextBox 84" id="84"/>
          <p:cNvSpPr txBox="true"/>
          <p:nvPr/>
        </p:nvSpPr>
        <p:spPr>
          <a:xfrm rot="0">
            <a:off x="12658072" y="8305537"/>
            <a:ext cx="2004778"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37" action="ppaction://hlinksldjump"/>
              </a:rPr>
              <a:t>$2000</a:t>
            </a:r>
          </a:p>
        </p:txBody>
      </p:sp>
      <p:sp>
        <p:nvSpPr>
          <p:cNvPr name="TextBox 85" id="85"/>
          <p:cNvSpPr txBox="true"/>
          <p:nvPr/>
        </p:nvSpPr>
        <p:spPr>
          <a:xfrm rot="0">
            <a:off x="15664868" y="8305537"/>
            <a:ext cx="1957098" cy="1104265"/>
          </a:xfrm>
          <a:prstGeom prst="rect">
            <a:avLst/>
          </a:prstGeom>
        </p:spPr>
        <p:txBody>
          <a:bodyPr anchor="t" rtlCol="false" tIns="0" lIns="0" bIns="0" rIns="0">
            <a:spAutoFit/>
          </a:bodyPr>
          <a:lstStyle/>
          <a:p>
            <a:pPr algn="ctr">
              <a:lnSpc>
                <a:spcPts val="8959"/>
              </a:lnSpc>
              <a:spcBef>
                <a:spcPct val="0"/>
              </a:spcBef>
            </a:pPr>
            <a:r>
              <a:rPr lang="en-US" sz="6399">
                <a:solidFill>
                  <a:srgbClr val="FFFFFF"/>
                </a:solidFill>
                <a:latin typeface="League Gothic"/>
                <a:hlinkClick r:id="rId38" action="ppaction://hlinksldjump"/>
              </a:rPr>
              <a:t>$2000</a:t>
            </a:r>
          </a:p>
        </p:txBody>
      </p:sp>
    </p:spTree>
  </p:cSld>
  <p:clrMapOvr>
    <a:masterClrMapping/>
  </p:clrMapOvr>
</p:sld>
</file>

<file path=ppt/slides/slide3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$400</a:t>
            </a:r>
          </a:p>
        </p:txBody>
      </p:sp>
    </p:spTree>
  </p:cSld>
  <p:clrMapOvr>
    <a:masterClrMapping/>
  </p:clrMapOvr>
</p:sld>
</file>

<file path=ppt/slides/slide3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$800</a:t>
            </a:r>
          </a:p>
        </p:txBody>
      </p:sp>
    </p:spTree>
  </p:cSld>
  <p:clrMapOvr>
    <a:masterClrMapping/>
  </p:clrMapOvr>
</p:sld>
</file>

<file path=ppt/slides/slide3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$1200</a:t>
            </a:r>
          </a:p>
        </p:txBody>
      </p:sp>
    </p:spTree>
  </p:cSld>
  <p:clrMapOvr>
    <a:masterClrMapping/>
  </p:clrMapOvr>
</p:sld>
</file>

<file path=ppt/slides/slide4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$1600</a:t>
            </a:r>
          </a:p>
        </p:txBody>
      </p:sp>
    </p:spTree>
  </p:cSld>
  <p:clrMapOvr>
    <a:masterClrMapping/>
  </p:clrMapOvr>
</p:sld>
</file>

<file path=ppt/slides/slide4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1 - $2000</a:t>
            </a:r>
          </a:p>
        </p:txBody>
      </p:sp>
    </p:spTree>
  </p:cSld>
  <p:clrMapOvr>
    <a:masterClrMapping/>
  </p:clrMapOvr>
</p:sld>
</file>

<file path=ppt/slides/slide4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$400</a:t>
            </a:r>
          </a:p>
        </p:txBody>
      </p:sp>
    </p:spTree>
  </p:cSld>
  <p:clrMapOvr>
    <a:masterClrMapping/>
  </p:clrMapOvr>
</p:sld>
</file>

<file path=ppt/slides/slide4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$800</a:t>
            </a:r>
          </a:p>
        </p:txBody>
      </p:sp>
    </p:spTree>
  </p:cSld>
  <p:clrMapOvr>
    <a:masterClrMapping/>
  </p:clrMapOvr>
</p:sld>
</file>

<file path=ppt/slides/slide4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$1200</a:t>
            </a:r>
          </a:p>
        </p:txBody>
      </p:sp>
    </p:spTree>
  </p:cSld>
  <p:clrMapOvr>
    <a:masterClrMapping/>
  </p:clrMapOvr>
</p:sld>
</file>

<file path=ppt/slides/slide4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$1600</a:t>
            </a:r>
          </a:p>
        </p:txBody>
      </p:sp>
    </p:spTree>
  </p:cSld>
  <p:clrMapOvr>
    <a:masterClrMapping/>
  </p:clrMapOvr>
</p:sld>
</file>

<file path=ppt/slides/slide4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a:ln cap="sq">
              <a:noFill/>
              <a:prstDash val="solid"/>
              <a:miter/>
            </a:ln>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1"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2"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2 - $2000</a:t>
            </a:r>
          </a:p>
        </p:txBody>
      </p:sp>
    </p:spTree>
  </p:cSld>
  <p:clrMapOvr>
    <a:masterClrMapping/>
  </p:clrMapOvr>
</p:sld>
</file>

<file path=ppt/slides/slide4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$400</a:t>
            </a:r>
          </a:p>
        </p:txBody>
      </p:sp>
    </p:spTree>
  </p:cSld>
  <p:clrMapOvr>
    <a:masterClrMapping/>
  </p:clrMapOvr>
</p:sld>
</file>

<file path=ppt/slides/slide4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$800</a:t>
            </a:r>
          </a:p>
        </p:txBody>
      </p:sp>
    </p:spTree>
  </p:cSld>
  <p:clrMapOvr>
    <a:masterClrMapping/>
  </p:clrMapOvr>
</p:sld>
</file>

<file path=ppt/slides/slide4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$1200</a:t>
            </a:r>
          </a:p>
        </p:txBody>
      </p:sp>
    </p:spTree>
  </p:cSld>
  <p:clrMapOvr>
    <a:masterClrMapping/>
  </p:clrMapOvr>
</p:sld>
</file>

<file path=ppt/slides/slide5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$1600</a:t>
            </a:r>
          </a:p>
        </p:txBody>
      </p:sp>
    </p:spTree>
  </p:cSld>
  <p:clrMapOvr>
    <a:masterClrMapping/>
  </p:clrMapOvr>
</p:sld>
</file>

<file path=ppt/slides/slide5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3 - $2000</a:t>
            </a:r>
          </a:p>
        </p:txBody>
      </p:sp>
    </p:spTree>
  </p:cSld>
  <p:clrMapOvr>
    <a:masterClrMapping/>
  </p:clrMapOvr>
</p:sld>
</file>

<file path=ppt/slides/slide5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$400</a:t>
            </a:r>
          </a:p>
        </p:txBody>
      </p:sp>
    </p:spTree>
  </p:cSld>
  <p:clrMapOvr>
    <a:masterClrMapping/>
  </p:clrMapOvr>
</p:sld>
</file>

<file path=ppt/slides/slide5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$800</a:t>
            </a:r>
          </a:p>
        </p:txBody>
      </p:sp>
    </p:spTree>
  </p:cSld>
  <p:clrMapOvr>
    <a:masterClrMapping/>
  </p:clrMapOvr>
</p:sld>
</file>

<file path=ppt/slides/slide5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$1200</a:t>
            </a:r>
          </a:p>
        </p:txBody>
      </p:sp>
    </p:spTree>
  </p:cSld>
  <p:clrMapOvr>
    <a:masterClrMapping/>
  </p:clrMapOvr>
</p:sld>
</file>

<file path=ppt/slides/slide5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$1600</a:t>
            </a:r>
          </a:p>
        </p:txBody>
      </p:sp>
    </p:spTree>
  </p:cSld>
  <p:clrMapOvr>
    <a:masterClrMapping/>
  </p:clrMapOvr>
</p:sld>
</file>

<file path=ppt/slides/slide5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4 - $2000</a:t>
            </a:r>
          </a:p>
        </p:txBody>
      </p:sp>
    </p:spTree>
  </p:cSld>
  <p:clrMapOvr>
    <a:masterClrMapping/>
  </p:clrMapOvr>
</p:sld>
</file>

<file path=ppt/slides/slide5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32253535" cy="27808936"/>
            <a:chOff x="0" y="0"/>
            <a:chExt cx="43004714" cy="37078581"/>
          </a:xfrm>
        </p:grpSpPr>
        <p:sp>
          <p:nvSpPr>
            <p:cNvPr name="Freeform 3" id="3"/>
            <p:cNvSpPr/>
            <p:nvPr/>
          </p:nvSpPr>
          <p:spPr>
            <a:xfrm flipH="false" flipV="false" rot="0">
              <a:off x="21347532"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p:spPr>
        </p:sp>
        <p:sp>
          <p:nvSpPr>
            <p:cNvPr name="Freeform 4" id="4"/>
            <p:cNvSpPr/>
            <p:nvPr/>
          </p:nvSpPr>
          <p:spPr>
            <a:xfrm flipH="false" flipV="false" rot="0">
              <a:off x="0"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$400</a:t>
            </a:r>
          </a:p>
        </p:txBody>
      </p:sp>
    </p:spTree>
  </p:cSld>
  <p:clrMapOvr>
    <a:masterClrMapping/>
  </p:clrMapOvr>
</p:sld>
</file>

<file path=ppt/slides/slide5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32253535" cy="27808936"/>
            <a:chOff x="0" y="0"/>
            <a:chExt cx="43004714" cy="37078581"/>
          </a:xfrm>
        </p:grpSpPr>
        <p:sp>
          <p:nvSpPr>
            <p:cNvPr name="Freeform 3" id="3"/>
            <p:cNvSpPr/>
            <p:nvPr/>
          </p:nvSpPr>
          <p:spPr>
            <a:xfrm flipH="false" flipV="false" rot="0">
              <a:off x="21347532"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a:ln cap="sq">
              <a:noFill/>
              <a:prstDash val="solid"/>
              <a:miter/>
            </a:ln>
          </p:spPr>
        </p:sp>
        <p:sp>
          <p:nvSpPr>
            <p:cNvPr name="Freeform 4" id="4"/>
            <p:cNvSpPr/>
            <p:nvPr/>
          </p:nvSpPr>
          <p:spPr>
            <a:xfrm flipH="false" flipV="false" rot="0">
              <a:off x="0"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a:ln cap="sq">
              <a:noFill/>
              <a:prstDash val="solid"/>
              <a:miter/>
            </a:ln>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$800</a:t>
            </a:r>
          </a:p>
        </p:txBody>
      </p:sp>
    </p:spTree>
  </p:cSld>
  <p:clrMapOvr>
    <a:masterClrMapping/>
  </p:clrMapOvr>
</p:sld>
</file>

<file path=ppt/slides/slide5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32253535" cy="27808936"/>
            <a:chOff x="0" y="0"/>
            <a:chExt cx="43004714" cy="37078581"/>
          </a:xfrm>
        </p:grpSpPr>
        <p:sp>
          <p:nvSpPr>
            <p:cNvPr name="Freeform 3" id="3"/>
            <p:cNvSpPr/>
            <p:nvPr/>
          </p:nvSpPr>
          <p:spPr>
            <a:xfrm flipH="false" flipV="false" rot="0">
              <a:off x="21347532"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a:ln cap="sq">
              <a:noFill/>
              <a:prstDash val="solid"/>
              <a:miter/>
            </a:ln>
          </p:spPr>
        </p:sp>
        <p:sp>
          <p:nvSpPr>
            <p:cNvPr name="Freeform 4" id="4"/>
            <p:cNvSpPr/>
            <p:nvPr/>
          </p:nvSpPr>
          <p:spPr>
            <a:xfrm flipH="false" flipV="false" rot="0">
              <a:off x="0"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a:ln cap="sq">
              <a:noFill/>
              <a:prstDash val="solid"/>
              <a:miter/>
            </a:ln>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$1200</a:t>
            </a:r>
          </a:p>
        </p:txBody>
      </p:sp>
    </p:spTree>
  </p:cSld>
  <p:clrMapOvr>
    <a:masterClrMapping/>
  </p:clrMapOvr>
</p:sld>
</file>

<file path=ppt/slides/slide6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32253535" cy="27808936"/>
            <a:chOff x="0" y="0"/>
            <a:chExt cx="43004714" cy="37078581"/>
          </a:xfrm>
        </p:grpSpPr>
        <p:sp>
          <p:nvSpPr>
            <p:cNvPr name="Freeform 3" id="3"/>
            <p:cNvSpPr/>
            <p:nvPr/>
          </p:nvSpPr>
          <p:spPr>
            <a:xfrm flipH="false" flipV="false" rot="0">
              <a:off x="21347532"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a:ln cap="sq">
              <a:noFill/>
              <a:prstDash val="solid"/>
              <a:miter/>
            </a:ln>
          </p:spPr>
        </p:sp>
        <p:sp>
          <p:nvSpPr>
            <p:cNvPr name="Freeform 4" id="4"/>
            <p:cNvSpPr/>
            <p:nvPr/>
          </p:nvSpPr>
          <p:spPr>
            <a:xfrm flipH="false" flipV="false" rot="0">
              <a:off x="0"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a:ln cap="sq">
              <a:noFill/>
              <a:prstDash val="solid"/>
              <a:miter/>
            </a:ln>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$1600</a:t>
            </a:r>
          </a:p>
        </p:txBody>
      </p:sp>
    </p:spTree>
  </p:cSld>
  <p:clrMapOvr>
    <a:masterClrMapping/>
  </p:clrMapOvr>
</p:sld>
</file>

<file path=ppt/slides/slide6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0"/>
            <a:ext cx="32253535" cy="27808936"/>
            <a:chOff x="0" y="0"/>
            <a:chExt cx="43004714" cy="37078581"/>
          </a:xfrm>
        </p:grpSpPr>
        <p:sp>
          <p:nvSpPr>
            <p:cNvPr name="Freeform 3" id="3"/>
            <p:cNvSpPr/>
            <p:nvPr/>
          </p:nvSpPr>
          <p:spPr>
            <a:xfrm flipH="false" flipV="false" rot="0">
              <a:off x="21347532"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a:ln cap="sq">
              <a:noFill/>
              <a:prstDash val="solid"/>
              <a:miter/>
            </a:ln>
          </p:spPr>
        </p:sp>
        <p:sp>
          <p:nvSpPr>
            <p:cNvPr name="Freeform 4" id="4"/>
            <p:cNvSpPr/>
            <p:nvPr/>
          </p:nvSpPr>
          <p:spPr>
            <a:xfrm flipH="false" flipV="false" rot="0">
              <a:off x="0" y="0"/>
              <a:ext cx="21657182" cy="37078581"/>
            </a:xfrm>
            <a:custGeom>
              <a:avLst/>
              <a:gdLst/>
              <a:ahLst/>
              <a:cxnLst/>
              <a:rect r="r" b="b" t="t" l="l"/>
              <a:pathLst>
                <a:path h="37078581" w="21657182">
                  <a:moveTo>
                    <a:pt x="0" y="0"/>
                  </a:moveTo>
                  <a:lnTo>
                    <a:pt x="21657182" y="0"/>
                  </a:lnTo>
                  <a:lnTo>
                    <a:pt x="21657182" y="37078581"/>
                  </a:lnTo>
                  <a:lnTo>
                    <a:pt x="0" y="37078581"/>
                  </a:lnTo>
                  <a:lnTo>
                    <a:pt x="0" y="0"/>
                  </a:lnTo>
                  <a:close/>
                </a:path>
              </a:pathLst>
            </a:custGeom>
            <a:blipFill>
              <a:blip r:embed="rId2"/>
              <a:stretch>
                <a:fillRect l="-35603" t="0" r="-35603" b="0"/>
              </a:stretch>
            </a:blipFill>
            <a:ln cap="sq">
              <a:noFill/>
              <a:prstDash val="solid"/>
              <a:miter/>
            </a:ln>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5 - $2000</a:t>
            </a:r>
          </a:p>
        </p:txBody>
      </p:sp>
    </p:spTree>
  </p:cSld>
  <p:clrMapOvr>
    <a:masterClrMapping/>
  </p:clrMapOvr>
</p:sld>
</file>

<file path=ppt/slides/slide6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3662525"/>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$400</a:t>
            </a:r>
          </a:p>
        </p:txBody>
      </p:sp>
    </p:spTree>
  </p:cSld>
  <p:clrMapOvr>
    <a:masterClrMapping/>
  </p:clrMapOvr>
</p:sld>
</file>

<file path=ppt/slides/slide6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3662525"/>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$800</a:t>
            </a:r>
          </a:p>
        </p:txBody>
      </p:sp>
    </p:spTree>
  </p:cSld>
  <p:clrMapOvr>
    <a:masterClrMapping/>
  </p:clrMapOvr>
</p:sld>
</file>

<file path=ppt/slides/slide6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3662525"/>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$1200</a:t>
            </a:r>
          </a:p>
        </p:txBody>
      </p:sp>
    </p:spTree>
  </p:cSld>
  <p:clrMapOvr>
    <a:masterClrMapping/>
  </p:clrMapOvr>
</p:sld>
</file>

<file path=ppt/slides/slide6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3662525"/>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$1600</a:t>
            </a:r>
          </a:p>
        </p:txBody>
      </p:sp>
    </p:spTree>
  </p:cSld>
  <p:clrMapOvr>
    <a:masterClrMapping/>
  </p:clrMapOvr>
</p:sld>
</file>

<file path=ppt/slides/slide6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3662525"/>
            <a:ext cx="20426919" cy="17612050"/>
            <a:chOff x="0" y="0"/>
            <a:chExt cx="27235891" cy="23482733"/>
          </a:xfrm>
        </p:grpSpPr>
        <p:sp>
          <p:nvSpPr>
            <p:cNvPr name="Freeform 3" id="3"/>
            <p:cNvSpPr/>
            <p:nvPr/>
          </p:nvSpPr>
          <p:spPr>
            <a:xfrm flipH="false" flipV="false" rot="0">
              <a:off x="13519891"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sp>
          <p:nvSpPr>
            <p:cNvPr name="Freeform 4" id="4"/>
            <p:cNvSpPr/>
            <p:nvPr/>
          </p:nvSpPr>
          <p:spPr>
            <a:xfrm flipH="false" flipV="false" rot="0">
              <a:off x="0" y="0"/>
              <a:ext cx="13716000" cy="23482733"/>
            </a:xfrm>
            <a:custGeom>
              <a:avLst/>
              <a:gdLst/>
              <a:ahLst/>
              <a:cxnLst/>
              <a:rect r="r" b="b" t="t" l="l"/>
              <a:pathLst>
                <a:path h="23482733" w="13716000">
                  <a:moveTo>
                    <a:pt x="0" y="0"/>
                  </a:moveTo>
                  <a:lnTo>
                    <a:pt x="13716000" y="0"/>
                  </a:lnTo>
                  <a:lnTo>
                    <a:pt x="13716000" y="23482733"/>
                  </a:lnTo>
                  <a:lnTo>
                    <a:pt x="0" y="23482733"/>
                  </a:lnTo>
                  <a:lnTo>
                    <a:pt x="0" y="0"/>
                  </a:lnTo>
                  <a:close/>
                </a:path>
              </a:pathLst>
            </a:custGeom>
            <a:blipFill>
              <a:blip r:embed="rId2"/>
              <a:stretch>
                <a:fillRect l="-35603" t="0" r="-35603" b="0"/>
              </a:stretch>
            </a:blipFill>
          </p:spPr>
        </p:sp>
      </p:grpSp>
      <p:sp>
        <p:nvSpPr>
          <p:cNvPr name="Freeform 5" id="5"/>
          <p:cNvSpPr/>
          <p:nvPr/>
        </p:nvSpPr>
        <p:spPr>
          <a:xfrm flipH="false" flipV="false" rot="0">
            <a:off x="0" y="6497245"/>
            <a:ext cx="18288000" cy="3789755"/>
          </a:xfrm>
          <a:custGeom>
            <a:avLst/>
            <a:gdLst/>
            <a:ahLst/>
            <a:cxnLst/>
            <a:rect r="r" b="b" t="t" l="l"/>
            <a:pathLst>
              <a:path h="3789755" w="18288000">
                <a:moveTo>
                  <a:pt x="0" y="0"/>
                </a:moveTo>
                <a:lnTo>
                  <a:pt x="18288000" y="0"/>
                </a:lnTo>
                <a:lnTo>
                  <a:pt x="18288000" y="3789755"/>
                </a:lnTo>
                <a:lnTo>
                  <a:pt x="0" y="3789755"/>
                </a:lnTo>
                <a:lnTo>
                  <a:pt x="0" y="0"/>
                </a:lnTo>
                <a:close/>
              </a:path>
            </a:pathLst>
          </a:custGeom>
          <a:blipFill>
            <a:blip r:embed="rId3">
              <a:alphaModFix amt="50000"/>
            </a:blip>
            <a:stretch>
              <a:fillRect l="0" t="-227704" r="0" b="-154859"/>
            </a:stretch>
          </a:blipFill>
        </p:spPr>
      </p:sp>
      <p:sp>
        <p:nvSpPr>
          <p:cNvPr name="Freeform 6" id="6"/>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4"/>
            <a:stretch>
              <a:fillRect l="0" t="0" r="0" b="0"/>
            </a:stretch>
          </a:blipFill>
        </p:spPr>
      </p:sp>
      <p:sp>
        <p:nvSpPr>
          <p:cNvPr name="Freeform 7" id="7"/>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1469992" y="8133575"/>
            <a:ext cx="2026992" cy="560187"/>
          </a:xfrm>
          <a:custGeom>
            <a:avLst/>
            <a:gdLst/>
            <a:ahLst/>
            <a:cxnLst/>
            <a:rect r="r" b="b" t="t" l="l"/>
            <a:pathLst>
              <a:path h="560187" w="2026992">
                <a:moveTo>
                  <a:pt x="0" y="0"/>
                </a:moveTo>
                <a:lnTo>
                  <a:pt x="2026992" y="0"/>
                </a:lnTo>
                <a:lnTo>
                  <a:pt x="2026992"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4883740" y="8133575"/>
            <a:ext cx="2026992" cy="560187"/>
          </a:xfrm>
          <a:custGeom>
            <a:avLst/>
            <a:gdLst/>
            <a:ahLst/>
            <a:cxnLst/>
            <a:rect r="r" b="b" t="t" l="l"/>
            <a:pathLst>
              <a:path h="560187" w="2026992">
                <a:moveTo>
                  <a:pt x="0" y="0"/>
                </a:moveTo>
                <a:lnTo>
                  <a:pt x="2026991" y="0"/>
                </a:lnTo>
                <a:lnTo>
                  <a:pt x="2026991" y="560187"/>
                </a:lnTo>
                <a:lnTo>
                  <a:pt x="0" y="56018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0" id="10"/>
          <p:cNvSpPr txBox="true"/>
          <p:nvPr/>
        </p:nvSpPr>
        <p:spPr>
          <a:xfrm rot="0">
            <a:off x="1358773"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9" action="ppaction://hlinksldjump"/>
              </a:rPr>
              <a:t>BACK TO PANEL</a:t>
            </a:r>
          </a:p>
        </p:txBody>
      </p:sp>
      <p:sp>
        <p:nvSpPr>
          <p:cNvPr name="TextBox 11" id="11"/>
          <p:cNvSpPr txBox="true"/>
          <p:nvPr/>
        </p:nvSpPr>
        <p:spPr>
          <a:xfrm rot="0">
            <a:off x="14772520" y="8205071"/>
            <a:ext cx="2249430" cy="388620"/>
          </a:xfrm>
          <a:prstGeom prst="rect">
            <a:avLst/>
          </a:prstGeom>
        </p:spPr>
        <p:txBody>
          <a:bodyPr anchor="t" rtlCol="false" tIns="0" lIns="0" bIns="0" rIns="0">
            <a:spAutoFit/>
          </a:bodyPr>
          <a:lstStyle/>
          <a:p>
            <a:pPr algn="ctr" marL="0" indent="0" lvl="0">
              <a:lnSpc>
                <a:spcPts val="3120"/>
              </a:lnSpc>
              <a:spcBef>
                <a:spcPct val="0"/>
              </a:spcBef>
            </a:pPr>
            <a:r>
              <a:rPr lang="en-US" sz="2400">
                <a:solidFill>
                  <a:srgbClr val="FFFFFF"/>
                </a:solidFill>
                <a:latin typeface="League Gothic"/>
                <a:hlinkClick r:id="rId10" action="ppaction://hlinksldjump"/>
              </a:rPr>
              <a:t>SCOREBOARD</a:t>
            </a:r>
          </a:p>
        </p:txBody>
      </p:sp>
      <p:sp>
        <p:nvSpPr>
          <p:cNvPr name="TextBox 12" id="12"/>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TextBox 13" id="13"/>
          <p:cNvSpPr txBox="true"/>
          <p:nvPr/>
        </p:nvSpPr>
        <p:spPr>
          <a:xfrm rot="0">
            <a:off x="6592930" y="1667662"/>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CATEGORY 6 - $2000</a:t>
            </a:r>
          </a:p>
        </p:txBody>
      </p:sp>
    </p:spTree>
  </p:cSld>
  <p:clrMapOvr>
    <a:masterClrMapping/>
  </p:clrMapOvr>
</p:sld>
</file>

<file path=ppt/slides/slide6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1379452"/>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stretch>
              <a:fillRect l="0" t="0" r="0" b="0"/>
            </a:stretch>
          </a:blipFill>
        </p:spPr>
      </p:sp>
      <p:sp>
        <p:nvSpPr>
          <p:cNvPr name="Freeform 3" id="3"/>
          <p:cNvSpPr/>
          <p:nvPr/>
        </p:nvSpPr>
        <p:spPr>
          <a:xfrm flipH="false" flipV="true" rot="0">
            <a:off x="4445250" y="444750"/>
            <a:ext cx="9397501" cy="9397501"/>
          </a:xfrm>
          <a:custGeom>
            <a:avLst/>
            <a:gdLst/>
            <a:ahLst/>
            <a:cxnLst/>
            <a:rect r="r" b="b" t="t" l="l"/>
            <a:pathLst>
              <a:path h="9397501" w="9397501">
                <a:moveTo>
                  <a:pt x="0" y="9397500"/>
                </a:moveTo>
                <a:lnTo>
                  <a:pt x="9397500" y="9397500"/>
                </a:lnTo>
                <a:lnTo>
                  <a:pt x="9397500" y="0"/>
                </a:lnTo>
                <a:lnTo>
                  <a:pt x="0" y="0"/>
                </a:lnTo>
                <a:lnTo>
                  <a:pt x="0" y="939750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4" id="4"/>
          <p:cNvSpPr txBox="true"/>
          <p:nvPr/>
        </p:nvSpPr>
        <p:spPr>
          <a:xfrm rot="-861387">
            <a:off x="3588119" y="2684718"/>
            <a:ext cx="10148203" cy="4705977"/>
          </a:xfrm>
          <a:prstGeom prst="rect">
            <a:avLst/>
          </a:prstGeom>
        </p:spPr>
        <p:txBody>
          <a:bodyPr anchor="t" rtlCol="false" tIns="0" lIns="0" bIns="0" rIns="0">
            <a:spAutoFit/>
          </a:bodyPr>
          <a:lstStyle/>
          <a:p>
            <a:pPr algn="ctr">
              <a:lnSpc>
                <a:spcPts val="15756"/>
              </a:lnSpc>
            </a:pPr>
            <a:r>
              <a:rPr lang="en-US" sz="26260">
                <a:solidFill>
                  <a:srgbClr val="FFF1E7"/>
                </a:solidFill>
                <a:latin typeface="Yellowtail"/>
              </a:rPr>
              <a:t>final</a:t>
            </a:r>
          </a:p>
          <a:p>
            <a:pPr algn="ctr">
              <a:lnSpc>
                <a:spcPts val="15756"/>
              </a:lnSpc>
            </a:pPr>
            <a:r>
              <a:rPr lang="en-US" sz="26260">
                <a:solidFill>
                  <a:srgbClr val="FFF1E7"/>
                </a:solidFill>
                <a:latin typeface="Yellowtail"/>
              </a:rPr>
              <a:t>jeoparty</a:t>
            </a:r>
          </a:p>
        </p:txBody>
      </p:sp>
    </p:spTree>
  </p:cSld>
  <p:clrMapOvr>
    <a:masterClrMapping/>
  </p:clrMapOvr>
</p:sld>
</file>

<file path=ppt/slides/slide6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1379452"/>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stretch>
              <a:fillRect l="0" t="0" r="0" b="0"/>
            </a:stretch>
          </a:blipFill>
        </p:spPr>
      </p:sp>
      <p:sp>
        <p:nvSpPr>
          <p:cNvPr name="Freeform 3" id="3"/>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3"/>
            <a:stretch>
              <a:fillRect l="0" t="0" r="0" b="0"/>
            </a:stretch>
          </a:blipFill>
        </p:spPr>
      </p:sp>
      <p:sp>
        <p:nvSpPr>
          <p:cNvPr name="TextBox 4" id="4"/>
          <p:cNvSpPr txBox="true"/>
          <p:nvPr/>
        </p:nvSpPr>
        <p:spPr>
          <a:xfrm rot="0">
            <a:off x="1652793" y="3384318"/>
            <a:ext cx="14982414" cy="4380230"/>
          </a:xfrm>
          <a:prstGeom prst="rect">
            <a:avLst/>
          </a:prstGeom>
        </p:spPr>
        <p:txBody>
          <a:bodyPr anchor="t" rtlCol="false" tIns="0" lIns="0" bIns="0" rIns="0">
            <a:spAutoFit/>
          </a:bodyPr>
          <a:lstStyle/>
          <a:p>
            <a:pPr algn="ctr">
              <a:lnSpc>
                <a:spcPts val="11440"/>
              </a:lnSpc>
            </a:pPr>
            <a:r>
              <a:rPr lang="en-US" sz="10400">
                <a:solidFill>
                  <a:srgbClr val="FFFFFF"/>
                </a:solidFill>
                <a:latin typeface="League Spartan"/>
              </a:rPr>
              <a:t>WRITE THE FINAL JEOPARTY CATEGORY HERE</a:t>
            </a:r>
          </a:p>
        </p:txBody>
      </p:sp>
    </p:spTree>
  </p:cSld>
  <p:clrMapOvr>
    <a:masterClrMapping/>
  </p:clrMapOvr>
</p:sld>
</file>

<file path=ppt/slides/slide6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1379452"/>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stretch>
              <a:fillRect l="0" t="0" r="0" b="0"/>
            </a:stretch>
          </a:blipFill>
        </p:spPr>
      </p:sp>
      <p:sp>
        <p:nvSpPr>
          <p:cNvPr name="Freeform 3" id="3"/>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3"/>
            <a:stretch>
              <a:fillRect l="0" t="0" r="0" b="0"/>
            </a:stretch>
          </a:blipFill>
        </p:spPr>
      </p:sp>
      <p:sp>
        <p:nvSpPr>
          <p:cNvPr name="TextBox 4" id="4"/>
          <p:cNvSpPr txBox="true"/>
          <p:nvPr/>
        </p:nvSpPr>
        <p:spPr>
          <a:xfrm rot="0">
            <a:off x="1652793" y="3313833"/>
            <a:ext cx="14982414" cy="4492625"/>
          </a:xfrm>
          <a:prstGeom prst="rect">
            <a:avLst/>
          </a:prstGeom>
        </p:spPr>
        <p:txBody>
          <a:bodyPr anchor="t" rtlCol="false" tIns="0" lIns="0" bIns="0" rIns="0">
            <a:spAutoFit/>
          </a:bodyPr>
          <a:lstStyle/>
          <a:p>
            <a:pPr algn="ctr">
              <a:lnSpc>
                <a:spcPts val="8800"/>
              </a:lnSpc>
            </a:pPr>
            <a:r>
              <a:rPr lang="en-US" sz="8000">
                <a:solidFill>
                  <a:srgbClr val="FFFFFF"/>
                </a:solidFill>
                <a:latin typeface="League Spartan"/>
              </a:rPr>
              <a:t>WRITE THE ANSWER HERE, AND THE CONTESTANTS WILL SUPPLY THE QUESTION</a:t>
            </a:r>
          </a:p>
        </p:txBody>
      </p:sp>
      <p:sp>
        <p:nvSpPr>
          <p:cNvPr name="Freeform 5" id="5"/>
          <p:cNvSpPr/>
          <p:nvPr/>
        </p:nvSpPr>
        <p:spPr>
          <a:xfrm flipH="false" flipV="false" rot="0">
            <a:off x="7477690" y="1476306"/>
            <a:ext cx="3332619" cy="1095444"/>
          </a:xfrm>
          <a:custGeom>
            <a:avLst/>
            <a:gdLst/>
            <a:ahLst/>
            <a:cxnLst/>
            <a:rect r="r" b="b" t="t" l="l"/>
            <a:pathLst>
              <a:path h="1095444" w="3332619">
                <a:moveTo>
                  <a:pt x="0" y="0"/>
                </a:moveTo>
                <a:lnTo>
                  <a:pt x="3332620" y="0"/>
                </a:lnTo>
                <a:lnTo>
                  <a:pt x="3332620" y="1095444"/>
                </a:lnTo>
                <a:lnTo>
                  <a:pt x="0" y="109544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6" id="6"/>
          <p:cNvSpPr txBox="true"/>
          <p:nvPr/>
        </p:nvSpPr>
        <p:spPr>
          <a:xfrm rot="0">
            <a:off x="6592930" y="1671723"/>
            <a:ext cx="5102139"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FINAL JEOPARTY</a:t>
            </a:r>
          </a:p>
        </p:txBody>
      </p:sp>
      <p:sp>
        <p:nvSpPr>
          <p:cNvPr name="Freeform 7" id="7"/>
          <p:cNvSpPr/>
          <p:nvPr/>
        </p:nvSpPr>
        <p:spPr>
          <a:xfrm flipH="false" flipV="false" rot="0">
            <a:off x="7852896" y="8056854"/>
            <a:ext cx="2582208" cy="713628"/>
          </a:xfrm>
          <a:custGeom>
            <a:avLst/>
            <a:gdLst/>
            <a:ahLst/>
            <a:cxnLst/>
            <a:rect r="r" b="b" t="t" l="l"/>
            <a:pathLst>
              <a:path h="713628" w="2582208">
                <a:moveTo>
                  <a:pt x="0" y="0"/>
                </a:moveTo>
                <a:lnTo>
                  <a:pt x="2582208" y="0"/>
                </a:lnTo>
                <a:lnTo>
                  <a:pt x="2582208" y="713629"/>
                </a:lnTo>
                <a:lnTo>
                  <a:pt x="0" y="71362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8" id="8"/>
          <p:cNvSpPr txBox="true"/>
          <p:nvPr/>
        </p:nvSpPr>
        <p:spPr>
          <a:xfrm rot="0">
            <a:off x="8019285" y="8099923"/>
            <a:ext cx="2249430"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hlinkClick r:id="rId8" action="ppaction://hlinksldjump"/>
              </a:rPr>
              <a:t>SCOREBOARD</a:t>
            </a:r>
          </a:p>
        </p:txBody>
      </p:sp>
    </p:spTree>
  </p:cSld>
  <p:clrMapOvr>
    <a:masterClrMapping/>
  </p:clrMapOvr>
</p:sld>
</file>

<file path=ppt/slides/slide7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1379452"/>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stretch>
              <a:fillRect l="0" t="0" r="0" b="0"/>
            </a:stretch>
          </a:blipFill>
        </p:spPr>
      </p:sp>
      <p:sp>
        <p:nvSpPr>
          <p:cNvPr name="Freeform 3" id="3"/>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3"/>
            <a:stretch>
              <a:fillRect l="0" t="0" r="0" b="0"/>
            </a:stretch>
          </a:blipFill>
        </p:spPr>
      </p:sp>
      <p:sp>
        <p:nvSpPr>
          <p:cNvPr name="TextBox 4" id="4"/>
          <p:cNvSpPr txBox="true"/>
          <p:nvPr/>
        </p:nvSpPr>
        <p:spPr>
          <a:xfrm rot="0">
            <a:off x="4105275" y="2441521"/>
            <a:ext cx="10077450" cy="1149350"/>
          </a:xfrm>
          <a:prstGeom prst="rect">
            <a:avLst/>
          </a:prstGeom>
        </p:spPr>
        <p:txBody>
          <a:bodyPr anchor="t" rtlCol="false" tIns="0" lIns="0" bIns="0" rIns="0">
            <a:spAutoFit/>
          </a:bodyPr>
          <a:lstStyle/>
          <a:p>
            <a:pPr algn="ctr" marL="0" indent="0" lvl="0">
              <a:lnSpc>
                <a:spcPts val="8800"/>
              </a:lnSpc>
              <a:spcBef>
                <a:spcPct val="0"/>
              </a:spcBef>
            </a:pPr>
            <a:r>
              <a:rPr lang="en-US" sz="8000" strike="noStrike" u="none">
                <a:solidFill>
                  <a:srgbClr val="FFFFFF"/>
                </a:solidFill>
                <a:latin typeface="League Gothic"/>
              </a:rPr>
              <a:t>CONTACT US</a:t>
            </a:r>
          </a:p>
        </p:txBody>
      </p:sp>
      <p:sp>
        <p:nvSpPr>
          <p:cNvPr name="TextBox 5" id="5"/>
          <p:cNvSpPr txBox="true"/>
          <p:nvPr/>
        </p:nvSpPr>
        <p:spPr>
          <a:xfrm rot="0">
            <a:off x="6233746" y="4338734"/>
            <a:ext cx="5801458" cy="670560"/>
          </a:xfrm>
          <a:prstGeom prst="rect">
            <a:avLst/>
          </a:prstGeom>
        </p:spPr>
        <p:txBody>
          <a:bodyPr anchor="t" rtlCol="false" tIns="0" lIns="0" bIns="0" rIns="0">
            <a:spAutoFit/>
          </a:bodyPr>
          <a:lstStyle/>
          <a:p>
            <a:pPr algn="ctr" marL="0" indent="0" lvl="0">
              <a:lnSpc>
                <a:spcPts val="5460"/>
              </a:lnSpc>
              <a:spcBef>
                <a:spcPct val="0"/>
              </a:spcBef>
            </a:pPr>
            <a:r>
              <a:rPr lang="en-US" sz="4200" strike="noStrike" u="none">
                <a:solidFill>
                  <a:srgbClr val="FFFFFF"/>
                </a:solidFill>
                <a:latin typeface="League Gothic"/>
              </a:rPr>
              <a:t>123 ANYWHERE ST., ANY CITY,ST 12345</a:t>
            </a:r>
          </a:p>
        </p:txBody>
      </p:sp>
      <p:sp>
        <p:nvSpPr>
          <p:cNvPr name="TextBox 6" id="6"/>
          <p:cNvSpPr txBox="true"/>
          <p:nvPr/>
        </p:nvSpPr>
        <p:spPr>
          <a:xfrm rot="0">
            <a:off x="6687998" y="5064449"/>
            <a:ext cx="4892954" cy="670560"/>
          </a:xfrm>
          <a:prstGeom prst="rect">
            <a:avLst/>
          </a:prstGeom>
        </p:spPr>
        <p:txBody>
          <a:bodyPr anchor="t" rtlCol="false" tIns="0" lIns="0" bIns="0" rIns="0">
            <a:spAutoFit/>
          </a:bodyPr>
          <a:lstStyle/>
          <a:p>
            <a:pPr algn="ctr" marL="0" indent="0" lvl="0">
              <a:lnSpc>
                <a:spcPts val="5460"/>
              </a:lnSpc>
              <a:spcBef>
                <a:spcPct val="0"/>
              </a:spcBef>
            </a:pPr>
            <a:r>
              <a:rPr lang="en-US" sz="4200" strike="noStrike" u="none">
                <a:solidFill>
                  <a:srgbClr val="FFFFFF"/>
                </a:solidFill>
                <a:latin typeface="League Gothic"/>
              </a:rPr>
              <a:t>123-456-7890</a:t>
            </a:r>
          </a:p>
        </p:txBody>
      </p:sp>
      <p:sp>
        <p:nvSpPr>
          <p:cNvPr name="TextBox 7" id="7"/>
          <p:cNvSpPr txBox="true"/>
          <p:nvPr/>
        </p:nvSpPr>
        <p:spPr>
          <a:xfrm rot="0">
            <a:off x="6687998" y="5790164"/>
            <a:ext cx="4892954" cy="670560"/>
          </a:xfrm>
          <a:prstGeom prst="rect">
            <a:avLst/>
          </a:prstGeom>
        </p:spPr>
        <p:txBody>
          <a:bodyPr anchor="t" rtlCol="false" tIns="0" lIns="0" bIns="0" rIns="0">
            <a:spAutoFit/>
          </a:bodyPr>
          <a:lstStyle/>
          <a:p>
            <a:pPr algn="ctr" marL="0" indent="0" lvl="0">
              <a:lnSpc>
                <a:spcPts val="5460"/>
              </a:lnSpc>
              <a:spcBef>
                <a:spcPct val="0"/>
              </a:spcBef>
            </a:pPr>
            <a:r>
              <a:rPr lang="en-US" sz="4200" strike="noStrike" u="none">
                <a:solidFill>
                  <a:srgbClr val="FFFFFF"/>
                </a:solidFill>
                <a:latin typeface="League Gothic"/>
              </a:rPr>
              <a:t>HELLO@REALLYGREATSITE.COM</a:t>
            </a:r>
          </a:p>
        </p:txBody>
      </p:sp>
      <p:sp>
        <p:nvSpPr>
          <p:cNvPr name="TextBox 8" id="8"/>
          <p:cNvSpPr txBox="true"/>
          <p:nvPr/>
        </p:nvSpPr>
        <p:spPr>
          <a:xfrm rot="0">
            <a:off x="6687998" y="7241594"/>
            <a:ext cx="4892954" cy="670560"/>
          </a:xfrm>
          <a:prstGeom prst="rect">
            <a:avLst/>
          </a:prstGeom>
        </p:spPr>
        <p:txBody>
          <a:bodyPr anchor="t" rtlCol="false" tIns="0" lIns="0" bIns="0" rIns="0">
            <a:spAutoFit/>
          </a:bodyPr>
          <a:lstStyle/>
          <a:p>
            <a:pPr algn="ctr" marL="0" indent="0" lvl="0">
              <a:lnSpc>
                <a:spcPts val="5460"/>
              </a:lnSpc>
              <a:spcBef>
                <a:spcPct val="0"/>
              </a:spcBef>
            </a:pPr>
            <a:r>
              <a:rPr lang="en-US" sz="4200" strike="noStrike" u="none">
                <a:solidFill>
                  <a:srgbClr val="FFFFFF"/>
                </a:solidFill>
                <a:latin typeface="League Gothic"/>
              </a:rPr>
              <a:t>REALLYGREATSITE.COM</a:t>
            </a:r>
          </a:p>
        </p:txBody>
      </p:sp>
      <p:sp>
        <p:nvSpPr>
          <p:cNvPr name="TextBox 9" id="9"/>
          <p:cNvSpPr txBox="true"/>
          <p:nvPr/>
        </p:nvSpPr>
        <p:spPr>
          <a:xfrm rot="0">
            <a:off x="6687998" y="6515879"/>
            <a:ext cx="4892954" cy="670560"/>
          </a:xfrm>
          <a:prstGeom prst="rect">
            <a:avLst/>
          </a:prstGeom>
        </p:spPr>
        <p:txBody>
          <a:bodyPr anchor="t" rtlCol="false" tIns="0" lIns="0" bIns="0" rIns="0">
            <a:spAutoFit/>
          </a:bodyPr>
          <a:lstStyle/>
          <a:p>
            <a:pPr algn="ctr" marL="0" indent="0" lvl="0">
              <a:lnSpc>
                <a:spcPts val="5460"/>
              </a:lnSpc>
              <a:spcBef>
                <a:spcPct val="0"/>
              </a:spcBef>
            </a:pPr>
            <a:r>
              <a:rPr lang="en-US" sz="4200" strike="noStrike" u="none">
                <a:solidFill>
                  <a:srgbClr val="FFFFFF"/>
                </a:solidFill>
                <a:latin typeface="League Gothic"/>
              </a:rPr>
              <a:t>@REALLYGREATSITE</a:t>
            </a:r>
          </a:p>
        </p:txBody>
      </p:sp>
    </p:spTree>
  </p:cSld>
  <p:clrMapOvr>
    <a:masterClrMapping/>
  </p:clrMapOvr>
</p:sld>
</file>

<file path=ppt/slides/slide7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1379452"/>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stretch>
              <a:fillRect l="0" t="0" r="0" b="0"/>
            </a:stretch>
          </a:blipFill>
        </p:spPr>
      </p:sp>
      <p:sp>
        <p:nvSpPr>
          <p:cNvPr name="Freeform 3" id="3"/>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3"/>
            <a:stretch>
              <a:fillRect l="0" t="0" r="0" b="0"/>
            </a:stretch>
          </a:blipFill>
        </p:spPr>
      </p:sp>
      <p:sp>
        <p:nvSpPr>
          <p:cNvPr name="TextBox 4" id="4"/>
          <p:cNvSpPr txBox="true"/>
          <p:nvPr/>
        </p:nvSpPr>
        <p:spPr>
          <a:xfrm rot="0">
            <a:off x="4105275" y="4237546"/>
            <a:ext cx="10077450" cy="2059305"/>
          </a:xfrm>
          <a:prstGeom prst="rect">
            <a:avLst/>
          </a:prstGeom>
        </p:spPr>
        <p:txBody>
          <a:bodyPr anchor="t" rtlCol="false" tIns="0" lIns="0" bIns="0" rIns="0">
            <a:spAutoFit/>
          </a:bodyPr>
          <a:lstStyle/>
          <a:p>
            <a:pPr algn="ctr" marL="0" indent="0" lvl="0">
              <a:lnSpc>
                <a:spcPts val="15840"/>
              </a:lnSpc>
              <a:spcBef>
                <a:spcPct val="0"/>
              </a:spcBef>
            </a:pPr>
            <a:r>
              <a:rPr lang="en-US" sz="14400">
                <a:solidFill>
                  <a:srgbClr val="FFFFFF"/>
                </a:solidFill>
                <a:latin typeface="League Gothic"/>
              </a:rPr>
              <a:t>THANK YOU!</a:t>
            </a:r>
          </a:p>
        </p:txBody>
      </p:sp>
      <p:sp>
        <p:nvSpPr>
          <p:cNvPr name="TextBox 5" id="5"/>
          <p:cNvSpPr txBox="true"/>
          <p:nvPr/>
        </p:nvSpPr>
        <p:spPr>
          <a:xfrm rot="0">
            <a:off x="4838940" y="6258751"/>
            <a:ext cx="8610121" cy="670560"/>
          </a:xfrm>
          <a:prstGeom prst="rect">
            <a:avLst/>
          </a:prstGeom>
        </p:spPr>
        <p:txBody>
          <a:bodyPr anchor="t" rtlCol="false" tIns="0" lIns="0" bIns="0" rIns="0">
            <a:spAutoFit/>
          </a:bodyPr>
          <a:lstStyle/>
          <a:p>
            <a:pPr algn="ctr" marL="0" indent="0" lvl="0">
              <a:lnSpc>
                <a:spcPts val="5460"/>
              </a:lnSpc>
              <a:spcBef>
                <a:spcPct val="0"/>
              </a:spcBef>
            </a:pPr>
            <a:r>
              <a:rPr lang="en-US" sz="4200">
                <a:solidFill>
                  <a:srgbClr val="FFFFFF"/>
                </a:solidFill>
                <a:latin typeface="League Gothic"/>
              </a:rPr>
              <a:t>WRITE A CLOSING STATEMENT OR CALL-TO-ACTION HERE.</a:t>
            </a:r>
          </a:p>
        </p:txBody>
      </p:sp>
    </p:spTree>
  </p:cSld>
  <p:clrMapOvr>
    <a:masterClrMapping/>
  </p:clrMapOvr>
</p:sld>
</file>

<file path=ppt/slides/slide7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1379452"/>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stretch>
              <a:fillRect l="0" t="0" r="0" b="0"/>
            </a:stretch>
          </a:blipFill>
        </p:spPr>
      </p:sp>
      <p:sp>
        <p:nvSpPr>
          <p:cNvPr name="Freeform 3" id="3"/>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3"/>
            <a:stretch>
              <a:fillRect l="0" t="0" r="0" b="0"/>
            </a:stretch>
          </a:blipFill>
        </p:spPr>
      </p:sp>
      <p:sp>
        <p:nvSpPr>
          <p:cNvPr name="AutoShape 4" id="4"/>
          <p:cNvSpPr/>
          <p:nvPr/>
        </p:nvSpPr>
        <p:spPr>
          <a:xfrm flipV="true">
            <a:off x="6409441" y="1164704"/>
            <a:ext cx="0" cy="8003631"/>
          </a:xfrm>
          <a:prstGeom prst="line">
            <a:avLst/>
          </a:prstGeom>
          <a:ln cap="flat" w="38100">
            <a:solidFill>
              <a:srgbClr val="F2F3F4"/>
            </a:solidFill>
            <a:prstDash val="solid"/>
            <a:headEnd type="none" len="sm" w="sm"/>
            <a:tailEnd type="none" len="sm" w="sm"/>
          </a:ln>
        </p:spPr>
      </p:sp>
      <p:sp>
        <p:nvSpPr>
          <p:cNvPr name="Freeform 5" id="5"/>
          <p:cNvSpPr/>
          <p:nvPr/>
        </p:nvSpPr>
        <p:spPr>
          <a:xfrm flipH="false" flipV="false" rot="0">
            <a:off x="14190386" y="3480125"/>
            <a:ext cx="1233714" cy="1233714"/>
          </a:xfrm>
          <a:custGeom>
            <a:avLst/>
            <a:gdLst/>
            <a:ahLst/>
            <a:cxnLst/>
            <a:rect r="r" b="b" t="t" l="l"/>
            <a:pathLst>
              <a:path h="1233714" w="1233714">
                <a:moveTo>
                  <a:pt x="0" y="0"/>
                </a:moveTo>
                <a:lnTo>
                  <a:pt x="1233713" y="0"/>
                </a:lnTo>
                <a:lnTo>
                  <a:pt x="1233713" y="1233714"/>
                </a:lnTo>
                <a:lnTo>
                  <a:pt x="0" y="123371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15689621" y="3608107"/>
            <a:ext cx="1252954" cy="1105732"/>
          </a:xfrm>
          <a:custGeom>
            <a:avLst/>
            <a:gdLst/>
            <a:ahLst/>
            <a:cxnLst/>
            <a:rect r="r" b="b" t="t" l="l"/>
            <a:pathLst>
              <a:path h="1105732" w="1252954">
                <a:moveTo>
                  <a:pt x="0" y="0"/>
                </a:moveTo>
                <a:lnTo>
                  <a:pt x="1252954" y="0"/>
                </a:lnTo>
                <a:lnTo>
                  <a:pt x="1252954" y="1105732"/>
                </a:lnTo>
                <a:lnTo>
                  <a:pt x="0" y="1105732"/>
                </a:lnTo>
                <a:lnTo>
                  <a:pt x="0" y="0"/>
                </a:lnTo>
                <a:close/>
              </a:path>
            </a:pathLst>
          </a:custGeom>
          <a:blipFill>
            <a:blip r:embed="rId6"/>
            <a:stretch>
              <a:fillRect l="0" t="0" r="0" b="0"/>
            </a:stretch>
          </a:blipFill>
        </p:spPr>
      </p:sp>
      <p:sp>
        <p:nvSpPr>
          <p:cNvPr name="Freeform 7" id="7"/>
          <p:cNvSpPr/>
          <p:nvPr/>
        </p:nvSpPr>
        <p:spPr>
          <a:xfrm flipH="false" flipV="false" rot="0">
            <a:off x="8456262" y="5904296"/>
            <a:ext cx="1771268" cy="535809"/>
          </a:xfrm>
          <a:custGeom>
            <a:avLst/>
            <a:gdLst/>
            <a:ahLst/>
            <a:cxnLst/>
            <a:rect r="r" b="b" t="t" l="l"/>
            <a:pathLst>
              <a:path h="535809" w="1771268">
                <a:moveTo>
                  <a:pt x="0" y="0"/>
                </a:moveTo>
                <a:lnTo>
                  <a:pt x="1771268" y="0"/>
                </a:lnTo>
                <a:lnTo>
                  <a:pt x="1771268" y="535808"/>
                </a:lnTo>
                <a:lnTo>
                  <a:pt x="0" y="53580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8" id="8"/>
          <p:cNvSpPr/>
          <p:nvPr/>
        </p:nvSpPr>
        <p:spPr>
          <a:xfrm flipH="false" flipV="false" rot="0">
            <a:off x="6600774" y="1457160"/>
            <a:ext cx="1277755" cy="1277755"/>
          </a:xfrm>
          <a:custGeom>
            <a:avLst/>
            <a:gdLst/>
            <a:ahLst/>
            <a:cxnLst/>
            <a:rect r="r" b="b" t="t" l="l"/>
            <a:pathLst>
              <a:path h="1277755" w="1277755">
                <a:moveTo>
                  <a:pt x="0" y="0"/>
                </a:moveTo>
                <a:lnTo>
                  <a:pt x="1277755" y="0"/>
                </a:lnTo>
                <a:lnTo>
                  <a:pt x="1277755" y="1277755"/>
                </a:lnTo>
                <a:lnTo>
                  <a:pt x="0" y="1277755"/>
                </a:lnTo>
                <a:lnTo>
                  <a:pt x="0" y="0"/>
                </a:lnTo>
                <a:close/>
              </a:path>
            </a:pathLst>
          </a:custGeom>
          <a:blipFill>
            <a:blip r:embed="rId9"/>
            <a:stretch>
              <a:fillRect l="0" t="0" r="0" b="0"/>
            </a:stretch>
          </a:blipFill>
        </p:spPr>
      </p:sp>
      <p:sp>
        <p:nvSpPr>
          <p:cNvPr name="Freeform 9" id="9"/>
          <p:cNvSpPr/>
          <p:nvPr/>
        </p:nvSpPr>
        <p:spPr>
          <a:xfrm flipH="false" flipV="false" rot="0">
            <a:off x="10522805" y="6007869"/>
            <a:ext cx="2641436" cy="432235"/>
          </a:xfrm>
          <a:custGeom>
            <a:avLst/>
            <a:gdLst/>
            <a:ahLst/>
            <a:cxnLst/>
            <a:rect r="r" b="b" t="t" l="l"/>
            <a:pathLst>
              <a:path h="432235" w="2641436">
                <a:moveTo>
                  <a:pt x="0" y="0"/>
                </a:moveTo>
                <a:lnTo>
                  <a:pt x="2641436" y="0"/>
                </a:lnTo>
                <a:lnTo>
                  <a:pt x="2641436" y="432235"/>
                </a:lnTo>
                <a:lnTo>
                  <a:pt x="0" y="432235"/>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0" id="10"/>
          <p:cNvSpPr/>
          <p:nvPr/>
        </p:nvSpPr>
        <p:spPr>
          <a:xfrm flipH="false" flipV="false" rot="0">
            <a:off x="8034905" y="1457160"/>
            <a:ext cx="1277755" cy="1277755"/>
          </a:xfrm>
          <a:custGeom>
            <a:avLst/>
            <a:gdLst/>
            <a:ahLst/>
            <a:cxnLst/>
            <a:rect r="r" b="b" t="t" l="l"/>
            <a:pathLst>
              <a:path h="1277755" w="1277755">
                <a:moveTo>
                  <a:pt x="0" y="0"/>
                </a:moveTo>
                <a:lnTo>
                  <a:pt x="1277755" y="0"/>
                </a:lnTo>
                <a:lnTo>
                  <a:pt x="1277755" y="1277755"/>
                </a:lnTo>
                <a:lnTo>
                  <a:pt x="0" y="1277755"/>
                </a:lnTo>
                <a:lnTo>
                  <a:pt x="0" y="0"/>
                </a:lnTo>
                <a:close/>
              </a:path>
            </a:pathLst>
          </a:custGeom>
          <a:blipFill>
            <a:blip r:embed="rId12"/>
            <a:stretch>
              <a:fillRect l="0" t="0" r="0" b="0"/>
            </a:stretch>
          </a:blipFill>
        </p:spPr>
      </p:sp>
      <p:sp>
        <p:nvSpPr>
          <p:cNvPr name="Freeform 11" id="11"/>
          <p:cNvSpPr/>
          <p:nvPr/>
        </p:nvSpPr>
        <p:spPr>
          <a:xfrm flipH="false" flipV="false" rot="0">
            <a:off x="12422281" y="3480125"/>
            <a:ext cx="1472829" cy="1310818"/>
          </a:xfrm>
          <a:custGeom>
            <a:avLst/>
            <a:gdLst/>
            <a:ahLst/>
            <a:cxnLst/>
            <a:rect r="r" b="b" t="t" l="l"/>
            <a:pathLst>
              <a:path h="1310818" w="1472829">
                <a:moveTo>
                  <a:pt x="0" y="0"/>
                </a:moveTo>
                <a:lnTo>
                  <a:pt x="1472830" y="0"/>
                </a:lnTo>
                <a:lnTo>
                  <a:pt x="1472830" y="1310818"/>
                </a:lnTo>
                <a:lnTo>
                  <a:pt x="0" y="1310818"/>
                </a:lnTo>
                <a:lnTo>
                  <a:pt x="0" y="0"/>
                </a:lnTo>
                <a:close/>
              </a:path>
            </a:pathLst>
          </a:custGeom>
          <a:blipFill>
            <a:blip r:embed="rId13"/>
            <a:stretch>
              <a:fillRect l="0" t="0" r="0" b="0"/>
            </a:stretch>
          </a:blipFill>
        </p:spPr>
      </p:sp>
      <p:sp>
        <p:nvSpPr>
          <p:cNvPr name="Freeform 12" id="12"/>
          <p:cNvSpPr/>
          <p:nvPr/>
        </p:nvSpPr>
        <p:spPr>
          <a:xfrm flipH="false" flipV="false" rot="0">
            <a:off x="13668775" y="6021021"/>
            <a:ext cx="1755325" cy="419084"/>
          </a:xfrm>
          <a:custGeom>
            <a:avLst/>
            <a:gdLst/>
            <a:ahLst/>
            <a:cxnLst/>
            <a:rect r="r" b="b" t="t" l="l"/>
            <a:pathLst>
              <a:path h="419084" w="1755325">
                <a:moveTo>
                  <a:pt x="0" y="0"/>
                </a:moveTo>
                <a:lnTo>
                  <a:pt x="1755324" y="0"/>
                </a:lnTo>
                <a:lnTo>
                  <a:pt x="1755324" y="419083"/>
                </a:lnTo>
                <a:lnTo>
                  <a:pt x="0" y="41908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3" id="13"/>
          <p:cNvSpPr/>
          <p:nvPr/>
        </p:nvSpPr>
        <p:spPr>
          <a:xfrm flipH="false" flipV="false" rot="0">
            <a:off x="9494868" y="1457160"/>
            <a:ext cx="1277755" cy="1277755"/>
          </a:xfrm>
          <a:custGeom>
            <a:avLst/>
            <a:gdLst/>
            <a:ahLst/>
            <a:cxnLst/>
            <a:rect r="r" b="b" t="t" l="l"/>
            <a:pathLst>
              <a:path h="1277755" w="1277755">
                <a:moveTo>
                  <a:pt x="0" y="0"/>
                </a:moveTo>
                <a:lnTo>
                  <a:pt x="1277755" y="0"/>
                </a:lnTo>
                <a:lnTo>
                  <a:pt x="1277755" y="1277755"/>
                </a:lnTo>
                <a:lnTo>
                  <a:pt x="0" y="1277755"/>
                </a:lnTo>
                <a:lnTo>
                  <a:pt x="0" y="0"/>
                </a:lnTo>
                <a:close/>
              </a:path>
            </a:pathLst>
          </a:custGeom>
          <a:blipFill>
            <a:blip r:embed="rId16"/>
            <a:stretch>
              <a:fillRect l="0" t="0" r="0" b="0"/>
            </a:stretch>
          </a:blipFill>
        </p:spPr>
      </p:sp>
      <p:sp>
        <p:nvSpPr>
          <p:cNvPr name="Freeform 14" id="14"/>
          <p:cNvSpPr/>
          <p:nvPr/>
        </p:nvSpPr>
        <p:spPr>
          <a:xfrm flipH="false" flipV="false" rot="0">
            <a:off x="10772623" y="1503636"/>
            <a:ext cx="1651294" cy="1184803"/>
          </a:xfrm>
          <a:custGeom>
            <a:avLst/>
            <a:gdLst/>
            <a:ahLst/>
            <a:cxnLst/>
            <a:rect r="r" b="b" t="t" l="l"/>
            <a:pathLst>
              <a:path h="1184803" w="1651294">
                <a:moveTo>
                  <a:pt x="0" y="0"/>
                </a:moveTo>
                <a:lnTo>
                  <a:pt x="1651294" y="0"/>
                </a:lnTo>
                <a:lnTo>
                  <a:pt x="1651294" y="1184803"/>
                </a:lnTo>
                <a:lnTo>
                  <a:pt x="0" y="1184803"/>
                </a:lnTo>
                <a:lnTo>
                  <a:pt x="0" y="0"/>
                </a:lnTo>
                <a:close/>
              </a:path>
            </a:pathLst>
          </a:custGeom>
          <a:blipFill>
            <a:blip r:embed="rId17"/>
            <a:stretch>
              <a:fillRect l="0" t="0" r="0" b="0"/>
            </a:stretch>
          </a:blipFill>
        </p:spPr>
      </p:sp>
      <p:sp>
        <p:nvSpPr>
          <p:cNvPr name="Freeform 15" id="15"/>
          <p:cNvSpPr/>
          <p:nvPr/>
        </p:nvSpPr>
        <p:spPr>
          <a:xfrm flipH="false" flipV="false" rot="0">
            <a:off x="7044793" y="7484903"/>
            <a:ext cx="753499" cy="1135409"/>
          </a:xfrm>
          <a:custGeom>
            <a:avLst/>
            <a:gdLst/>
            <a:ahLst/>
            <a:cxnLst/>
            <a:rect r="r" b="b" t="t" l="l"/>
            <a:pathLst>
              <a:path h="1135409" w="753499">
                <a:moveTo>
                  <a:pt x="0" y="0"/>
                </a:moveTo>
                <a:lnTo>
                  <a:pt x="753498" y="0"/>
                </a:lnTo>
                <a:lnTo>
                  <a:pt x="753498" y="1135409"/>
                </a:lnTo>
                <a:lnTo>
                  <a:pt x="0" y="1135409"/>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6" id="16"/>
          <p:cNvSpPr/>
          <p:nvPr/>
        </p:nvSpPr>
        <p:spPr>
          <a:xfrm flipH="false" flipV="false" rot="0">
            <a:off x="6586560" y="3409672"/>
            <a:ext cx="1669965" cy="1453858"/>
          </a:xfrm>
          <a:custGeom>
            <a:avLst/>
            <a:gdLst/>
            <a:ahLst/>
            <a:cxnLst/>
            <a:rect r="r" b="b" t="t" l="l"/>
            <a:pathLst>
              <a:path h="1453858" w="1669965">
                <a:moveTo>
                  <a:pt x="0" y="0"/>
                </a:moveTo>
                <a:lnTo>
                  <a:pt x="1669964" y="0"/>
                </a:lnTo>
                <a:lnTo>
                  <a:pt x="1669964" y="1453858"/>
                </a:lnTo>
                <a:lnTo>
                  <a:pt x="0" y="1453858"/>
                </a:lnTo>
                <a:lnTo>
                  <a:pt x="0" y="0"/>
                </a:lnTo>
                <a:close/>
              </a:path>
            </a:pathLst>
          </a:custGeom>
          <a:blipFill>
            <a:blip r:embed="rId20"/>
            <a:stretch>
              <a:fillRect l="0" t="-7405" r="-1262" b="-8908"/>
            </a:stretch>
          </a:blipFill>
        </p:spPr>
      </p:sp>
      <p:sp>
        <p:nvSpPr>
          <p:cNvPr name="Freeform 17" id="17"/>
          <p:cNvSpPr/>
          <p:nvPr/>
        </p:nvSpPr>
        <p:spPr>
          <a:xfrm flipH="false" flipV="false" rot="0">
            <a:off x="12423917" y="1561518"/>
            <a:ext cx="2134141" cy="1200454"/>
          </a:xfrm>
          <a:custGeom>
            <a:avLst/>
            <a:gdLst/>
            <a:ahLst/>
            <a:cxnLst/>
            <a:rect r="r" b="b" t="t" l="l"/>
            <a:pathLst>
              <a:path h="1200454" w="2134141">
                <a:moveTo>
                  <a:pt x="0" y="0"/>
                </a:moveTo>
                <a:lnTo>
                  <a:pt x="2134141" y="0"/>
                </a:lnTo>
                <a:lnTo>
                  <a:pt x="2134141" y="1200454"/>
                </a:lnTo>
                <a:lnTo>
                  <a:pt x="0" y="1200454"/>
                </a:lnTo>
                <a:lnTo>
                  <a:pt x="0" y="0"/>
                </a:lnTo>
                <a:close/>
              </a:path>
            </a:pathLst>
          </a:custGeom>
          <a:blipFill>
            <a:blip r:embed="rId21"/>
            <a:stretch>
              <a:fillRect l="0" t="0" r="0" b="0"/>
            </a:stretch>
          </a:blipFill>
        </p:spPr>
      </p:sp>
      <p:sp>
        <p:nvSpPr>
          <p:cNvPr name="Freeform 18" id="18"/>
          <p:cNvSpPr/>
          <p:nvPr/>
        </p:nvSpPr>
        <p:spPr>
          <a:xfrm flipH="false" flipV="false" rot="-10800000">
            <a:off x="10614359" y="3409672"/>
            <a:ext cx="1512647" cy="1385963"/>
          </a:xfrm>
          <a:custGeom>
            <a:avLst/>
            <a:gdLst/>
            <a:ahLst/>
            <a:cxnLst/>
            <a:rect r="r" b="b" t="t" l="l"/>
            <a:pathLst>
              <a:path h="1385963" w="1512647">
                <a:moveTo>
                  <a:pt x="0" y="0"/>
                </a:moveTo>
                <a:lnTo>
                  <a:pt x="1512647" y="0"/>
                </a:lnTo>
                <a:lnTo>
                  <a:pt x="1512647" y="1385963"/>
                </a:lnTo>
                <a:lnTo>
                  <a:pt x="0" y="1385963"/>
                </a:lnTo>
                <a:lnTo>
                  <a:pt x="0" y="0"/>
                </a:lnTo>
                <a:close/>
              </a:path>
            </a:pathLst>
          </a:custGeom>
          <a:blipFill>
            <a:blip r:embed="rId22"/>
            <a:stretch>
              <a:fillRect l="0" t="0" r="0" b="0"/>
            </a:stretch>
          </a:blipFill>
        </p:spPr>
      </p:sp>
      <p:sp>
        <p:nvSpPr>
          <p:cNvPr name="Freeform 19" id="19"/>
          <p:cNvSpPr/>
          <p:nvPr/>
        </p:nvSpPr>
        <p:spPr>
          <a:xfrm flipH="false" flipV="false" rot="0">
            <a:off x="6720197" y="5469097"/>
            <a:ext cx="1402690" cy="1406206"/>
          </a:xfrm>
          <a:custGeom>
            <a:avLst/>
            <a:gdLst/>
            <a:ahLst/>
            <a:cxnLst/>
            <a:rect r="r" b="b" t="t" l="l"/>
            <a:pathLst>
              <a:path h="1406206" w="1402690">
                <a:moveTo>
                  <a:pt x="0" y="0"/>
                </a:moveTo>
                <a:lnTo>
                  <a:pt x="1402690" y="0"/>
                </a:lnTo>
                <a:lnTo>
                  <a:pt x="1402690" y="1406206"/>
                </a:lnTo>
                <a:lnTo>
                  <a:pt x="0" y="1406206"/>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p:spPr>
      </p:sp>
      <p:sp>
        <p:nvSpPr>
          <p:cNvPr name="Freeform 20" id="20"/>
          <p:cNvSpPr/>
          <p:nvPr/>
        </p:nvSpPr>
        <p:spPr>
          <a:xfrm flipH="false" flipV="false" rot="0">
            <a:off x="8547816" y="3480125"/>
            <a:ext cx="1771268" cy="1312952"/>
          </a:xfrm>
          <a:custGeom>
            <a:avLst/>
            <a:gdLst/>
            <a:ahLst/>
            <a:cxnLst/>
            <a:rect r="r" b="b" t="t" l="l"/>
            <a:pathLst>
              <a:path h="1312952" w="1771268">
                <a:moveTo>
                  <a:pt x="0" y="0"/>
                </a:moveTo>
                <a:lnTo>
                  <a:pt x="1771268" y="0"/>
                </a:lnTo>
                <a:lnTo>
                  <a:pt x="1771268" y="1312952"/>
                </a:lnTo>
                <a:lnTo>
                  <a:pt x="0" y="1312952"/>
                </a:lnTo>
                <a:lnTo>
                  <a:pt x="0" y="0"/>
                </a:lnTo>
                <a:close/>
              </a:path>
            </a:pathLst>
          </a:custGeom>
          <a:blipFill>
            <a:blip r:embed="rId25"/>
            <a:stretch>
              <a:fillRect l="0" t="0" r="0" b="0"/>
            </a:stretch>
          </a:blipFill>
        </p:spPr>
      </p:sp>
      <p:sp>
        <p:nvSpPr>
          <p:cNvPr name="Freeform 21" id="21"/>
          <p:cNvSpPr/>
          <p:nvPr/>
        </p:nvSpPr>
        <p:spPr>
          <a:xfrm flipH="false" flipV="false" rot="0">
            <a:off x="15757474" y="5767504"/>
            <a:ext cx="1203915" cy="889392"/>
          </a:xfrm>
          <a:custGeom>
            <a:avLst/>
            <a:gdLst/>
            <a:ahLst/>
            <a:cxnLst/>
            <a:rect r="r" b="b" t="t" l="l"/>
            <a:pathLst>
              <a:path h="889392" w="1203915">
                <a:moveTo>
                  <a:pt x="0" y="0"/>
                </a:moveTo>
                <a:lnTo>
                  <a:pt x="1203915" y="0"/>
                </a:lnTo>
                <a:lnTo>
                  <a:pt x="1203915" y="889392"/>
                </a:lnTo>
                <a:lnTo>
                  <a:pt x="0" y="889392"/>
                </a:lnTo>
                <a:lnTo>
                  <a:pt x="0" y="0"/>
                </a:lnTo>
                <a:close/>
              </a:path>
            </a:pathLst>
          </a:custGeom>
          <a:blipFill>
            <a:blip r:embed="rId26"/>
            <a:stretch>
              <a:fillRect l="0" t="0" r="0" b="0"/>
            </a:stretch>
          </a:blipFill>
        </p:spPr>
      </p:sp>
      <p:sp>
        <p:nvSpPr>
          <p:cNvPr name="Freeform 22" id="22"/>
          <p:cNvSpPr/>
          <p:nvPr/>
        </p:nvSpPr>
        <p:spPr>
          <a:xfrm flipH="false" flipV="false" rot="0">
            <a:off x="10619209" y="7164229"/>
            <a:ext cx="1596196" cy="1596196"/>
          </a:xfrm>
          <a:custGeom>
            <a:avLst/>
            <a:gdLst/>
            <a:ahLst/>
            <a:cxnLst/>
            <a:rect r="r" b="b" t="t" l="l"/>
            <a:pathLst>
              <a:path h="1596196" w="1596196">
                <a:moveTo>
                  <a:pt x="0" y="0"/>
                </a:moveTo>
                <a:lnTo>
                  <a:pt x="1596197" y="0"/>
                </a:lnTo>
                <a:lnTo>
                  <a:pt x="1596197" y="1596197"/>
                </a:lnTo>
                <a:lnTo>
                  <a:pt x="0" y="1596197"/>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p:spPr>
      </p:sp>
      <p:sp>
        <p:nvSpPr>
          <p:cNvPr name="TextBox 23" id="23"/>
          <p:cNvSpPr txBox="true"/>
          <p:nvPr/>
        </p:nvSpPr>
        <p:spPr>
          <a:xfrm rot="0">
            <a:off x="1331260" y="1814257"/>
            <a:ext cx="4886240" cy="1149350"/>
          </a:xfrm>
          <a:prstGeom prst="rect">
            <a:avLst/>
          </a:prstGeom>
        </p:spPr>
        <p:txBody>
          <a:bodyPr anchor="t" rtlCol="false" tIns="0" lIns="0" bIns="0" rIns="0">
            <a:spAutoFit/>
          </a:bodyPr>
          <a:lstStyle/>
          <a:p>
            <a:pPr marL="0" indent="0" lvl="0">
              <a:lnSpc>
                <a:spcPts val="8800"/>
              </a:lnSpc>
              <a:spcBef>
                <a:spcPct val="0"/>
              </a:spcBef>
            </a:pPr>
            <a:r>
              <a:rPr lang="en-US" sz="8000" strike="noStrike" u="none">
                <a:solidFill>
                  <a:srgbClr val="FFFFFF"/>
                </a:solidFill>
                <a:latin typeface="League Gothic"/>
              </a:rPr>
              <a:t>RESOURCE PAGE</a:t>
            </a:r>
          </a:p>
        </p:txBody>
      </p:sp>
      <p:sp>
        <p:nvSpPr>
          <p:cNvPr name="TextBox 24" id="24"/>
          <p:cNvSpPr txBox="true"/>
          <p:nvPr/>
        </p:nvSpPr>
        <p:spPr>
          <a:xfrm rot="0">
            <a:off x="1331260" y="3277933"/>
            <a:ext cx="5059131" cy="4684395"/>
          </a:xfrm>
          <a:prstGeom prst="rect">
            <a:avLst/>
          </a:prstGeom>
        </p:spPr>
        <p:txBody>
          <a:bodyPr anchor="t" rtlCol="false" tIns="0" lIns="0" bIns="0" rIns="0">
            <a:spAutoFit/>
          </a:bodyPr>
          <a:lstStyle/>
          <a:p>
            <a:pPr>
              <a:lnSpc>
                <a:spcPts val="3120"/>
              </a:lnSpc>
            </a:pPr>
            <a:r>
              <a:rPr lang="en-US" sz="2400">
                <a:solidFill>
                  <a:srgbClr val="FFFFFF"/>
                </a:solidFill>
                <a:latin typeface="League Gothic"/>
              </a:rPr>
              <a:t>Use these design resources in your Canva Presentation.</a:t>
            </a:r>
          </a:p>
          <a:p>
            <a:pPr>
              <a:lnSpc>
                <a:spcPts val="3120"/>
              </a:lnSpc>
            </a:pPr>
          </a:p>
          <a:p>
            <a:pPr>
              <a:lnSpc>
                <a:spcPts val="3120"/>
              </a:lnSpc>
            </a:pPr>
          </a:p>
          <a:p>
            <a:pPr>
              <a:lnSpc>
                <a:spcPts val="3120"/>
              </a:lnSpc>
            </a:pPr>
          </a:p>
          <a:p>
            <a:pPr>
              <a:lnSpc>
                <a:spcPts val="3120"/>
              </a:lnSpc>
            </a:pPr>
          </a:p>
          <a:p>
            <a:pPr>
              <a:lnSpc>
                <a:spcPts val="3120"/>
              </a:lnSpc>
            </a:pPr>
          </a:p>
          <a:p>
            <a:pPr>
              <a:lnSpc>
                <a:spcPts val="3120"/>
              </a:lnSpc>
            </a:pPr>
          </a:p>
          <a:p>
            <a:pPr>
              <a:lnSpc>
                <a:spcPts val="3120"/>
              </a:lnSpc>
            </a:pPr>
          </a:p>
          <a:p>
            <a:pPr>
              <a:lnSpc>
                <a:spcPts val="3120"/>
              </a:lnSpc>
            </a:pPr>
          </a:p>
          <a:p>
            <a:pPr>
              <a:lnSpc>
                <a:spcPts val="3120"/>
              </a:lnSpc>
            </a:pPr>
            <a:r>
              <a:rPr lang="en-US" sz="2400">
                <a:solidFill>
                  <a:srgbClr val="FFFFFF"/>
                </a:solidFill>
                <a:latin typeface="League Gothic"/>
              </a:rPr>
              <a:t>You can find these fonts online too. Happy designing! </a:t>
            </a:r>
          </a:p>
          <a:p>
            <a:pPr>
              <a:lnSpc>
                <a:spcPts val="3120"/>
              </a:lnSpc>
            </a:pPr>
          </a:p>
          <a:p>
            <a:pPr>
              <a:lnSpc>
                <a:spcPts val="3120"/>
              </a:lnSpc>
            </a:pPr>
            <a:r>
              <a:rPr lang="en-US" sz="2400">
                <a:solidFill>
                  <a:srgbClr val="FFFFFF"/>
                </a:solidFill>
                <a:latin typeface="League Gothic"/>
              </a:rPr>
              <a:t>Don't forget to delete this page before presenting.</a:t>
            </a:r>
            <a:r>
              <a:rPr lang="en-US" sz="2400">
                <a:solidFill>
                  <a:srgbClr val="FFFFFF"/>
                </a:solidFill>
                <a:latin typeface="League Gothic"/>
              </a:rPr>
              <a:t> </a:t>
            </a:r>
          </a:p>
        </p:txBody>
      </p:sp>
      <p:sp>
        <p:nvSpPr>
          <p:cNvPr name="TextBox 25" id="25"/>
          <p:cNvSpPr txBox="true"/>
          <p:nvPr/>
        </p:nvSpPr>
        <p:spPr>
          <a:xfrm rot="0">
            <a:off x="1331260" y="4108026"/>
            <a:ext cx="4676765" cy="378998"/>
          </a:xfrm>
          <a:prstGeom prst="rect">
            <a:avLst/>
          </a:prstGeom>
        </p:spPr>
        <p:txBody>
          <a:bodyPr anchor="t" rtlCol="false" tIns="0" lIns="0" bIns="0" rIns="0">
            <a:spAutoFit/>
          </a:bodyPr>
          <a:lstStyle/>
          <a:p>
            <a:pPr algn="l" marL="0" indent="0" lvl="0">
              <a:lnSpc>
                <a:spcPts val="3025"/>
              </a:lnSpc>
              <a:spcBef>
                <a:spcPct val="0"/>
              </a:spcBef>
            </a:pPr>
            <a:r>
              <a:rPr lang="en-US" sz="2327">
                <a:solidFill>
                  <a:srgbClr val="FFFFFF"/>
                </a:solidFill>
                <a:latin typeface="League Gothic"/>
              </a:rPr>
              <a:t>This presentation template uses the following free fonts:</a:t>
            </a:r>
          </a:p>
        </p:txBody>
      </p:sp>
      <p:sp>
        <p:nvSpPr>
          <p:cNvPr name="TextBox 26" id="26"/>
          <p:cNvSpPr txBox="true"/>
          <p:nvPr/>
        </p:nvSpPr>
        <p:spPr>
          <a:xfrm rot="0">
            <a:off x="1331260" y="4926165"/>
            <a:ext cx="5059131" cy="1243965"/>
          </a:xfrm>
          <a:prstGeom prst="rect">
            <a:avLst/>
          </a:prstGeom>
        </p:spPr>
        <p:txBody>
          <a:bodyPr anchor="t" rtlCol="false" tIns="0" lIns="0" bIns="0" rIns="0">
            <a:spAutoFit/>
          </a:bodyPr>
          <a:lstStyle/>
          <a:p>
            <a:pPr marL="518160" indent="-259080" lvl="1">
              <a:lnSpc>
                <a:spcPts val="3359"/>
              </a:lnSpc>
              <a:buFont typeface="Arial"/>
              <a:buChar char="•"/>
            </a:pPr>
            <a:r>
              <a:rPr lang="en-US" sz="2400">
                <a:solidFill>
                  <a:srgbClr val="FFFFFF"/>
                </a:solidFill>
                <a:latin typeface="League Gothic"/>
              </a:rPr>
              <a:t>Titles: Yellowtail</a:t>
            </a:r>
          </a:p>
          <a:p>
            <a:pPr marL="518160" indent="-259080" lvl="1">
              <a:lnSpc>
                <a:spcPts val="3359"/>
              </a:lnSpc>
              <a:buFont typeface="Arial"/>
              <a:buChar char="•"/>
            </a:pPr>
            <a:r>
              <a:rPr lang="en-US" sz="2400">
                <a:solidFill>
                  <a:srgbClr val="FFFFFF"/>
                </a:solidFill>
                <a:latin typeface="League Gothic"/>
              </a:rPr>
              <a:t>Headers: League Gothic</a:t>
            </a:r>
          </a:p>
          <a:p>
            <a:pPr marL="518160" indent="-259080" lvl="1">
              <a:lnSpc>
                <a:spcPts val="3359"/>
              </a:lnSpc>
              <a:buFont typeface="Arial"/>
              <a:buChar char="•"/>
            </a:pPr>
            <a:r>
              <a:rPr lang="en-US" sz="2400">
                <a:solidFill>
                  <a:srgbClr val="FFFFFF"/>
                </a:solidFill>
                <a:latin typeface="League Gothic"/>
              </a:rPr>
              <a:t>Question Copy:</a:t>
            </a:r>
            <a:r>
              <a:rPr lang="en-US" sz="2400">
                <a:solidFill>
                  <a:srgbClr val="FFFFFF"/>
                </a:solidFill>
                <a:latin typeface="League Gothic Italics"/>
              </a:rPr>
              <a:t> </a:t>
            </a:r>
            <a:r>
              <a:rPr lang="en-US" sz="2400">
                <a:solidFill>
                  <a:srgbClr val="FFFFFF"/>
                </a:solidFill>
                <a:latin typeface="League Gothic"/>
              </a:rPr>
              <a:t>League Gothic</a:t>
            </a:r>
          </a:p>
        </p:txBody>
      </p:sp>
      <p:sp>
        <p:nvSpPr>
          <p:cNvPr name="Freeform 27" id="27"/>
          <p:cNvSpPr/>
          <p:nvPr/>
        </p:nvSpPr>
        <p:spPr>
          <a:xfrm flipH="false" flipV="false" rot="0">
            <a:off x="14807243" y="1561518"/>
            <a:ext cx="2180590" cy="1051958"/>
          </a:xfrm>
          <a:custGeom>
            <a:avLst/>
            <a:gdLst/>
            <a:ahLst/>
            <a:cxnLst/>
            <a:rect r="r" b="b" t="t" l="l"/>
            <a:pathLst>
              <a:path h="1051958" w="2180590">
                <a:moveTo>
                  <a:pt x="0" y="0"/>
                </a:moveTo>
                <a:lnTo>
                  <a:pt x="2180590" y="0"/>
                </a:lnTo>
                <a:lnTo>
                  <a:pt x="2180590" y="1051958"/>
                </a:lnTo>
                <a:lnTo>
                  <a:pt x="0" y="1051958"/>
                </a:lnTo>
                <a:lnTo>
                  <a:pt x="0" y="0"/>
                </a:lnTo>
                <a:close/>
              </a:path>
            </a:pathLst>
          </a:custGeom>
          <a:blipFill>
            <a:blip r:embed="rId3"/>
            <a:stretch>
              <a:fillRect l="0" t="0" r="0" b="0"/>
            </a:stretch>
          </a:blipFill>
        </p:spPr>
      </p:sp>
      <p:sp>
        <p:nvSpPr>
          <p:cNvPr name="Freeform 28" id="28"/>
          <p:cNvSpPr/>
          <p:nvPr/>
        </p:nvSpPr>
        <p:spPr>
          <a:xfrm flipH="false" flipV="false" rot="0">
            <a:off x="12872631" y="7745029"/>
            <a:ext cx="1869855" cy="614628"/>
          </a:xfrm>
          <a:custGeom>
            <a:avLst/>
            <a:gdLst/>
            <a:ahLst/>
            <a:cxnLst/>
            <a:rect r="r" b="b" t="t" l="l"/>
            <a:pathLst>
              <a:path h="614628" w="1869855">
                <a:moveTo>
                  <a:pt x="0" y="0"/>
                </a:moveTo>
                <a:lnTo>
                  <a:pt x="1869855" y="0"/>
                </a:lnTo>
                <a:lnTo>
                  <a:pt x="1869855" y="614629"/>
                </a:lnTo>
                <a:lnTo>
                  <a:pt x="0" y="614629"/>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p:spPr>
      </p:sp>
      <p:sp>
        <p:nvSpPr>
          <p:cNvPr name="Freeform 29" id="29"/>
          <p:cNvSpPr/>
          <p:nvPr/>
        </p:nvSpPr>
        <p:spPr>
          <a:xfrm flipH="false" flipV="false" rot="0">
            <a:off x="8591561" y="7826546"/>
            <a:ext cx="1635969" cy="452122"/>
          </a:xfrm>
          <a:custGeom>
            <a:avLst/>
            <a:gdLst/>
            <a:ahLst/>
            <a:cxnLst/>
            <a:rect r="r" b="b" t="t" l="l"/>
            <a:pathLst>
              <a:path h="452122" w="1635969">
                <a:moveTo>
                  <a:pt x="0" y="0"/>
                </a:moveTo>
                <a:lnTo>
                  <a:pt x="1635969" y="0"/>
                </a:lnTo>
                <a:lnTo>
                  <a:pt x="1635969" y="452122"/>
                </a:lnTo>
                <a:lnTo>
                  <a:pt x="0" y="452122"/>
                </a:lnTo>
                <a:lnTo>
                  <a:pt x="0" y="0"/>
                </a:lnTo>
                <a:close/>
              </a:path>
            </a:pathLst>
          </a:custGeom>
          <a:blipFill>
            <a:blip r:embed="rId31">
              <a:extLst>
                <a:ext uri="{96DAC541-7B7A-43D3-8B79-37D633B846F1}">
                  <asvg:svgBlip xmlns:asvg="http://schemas.microsoft.com/office/drawing/2016/SVG/main" r:embed="rId32"/>
                </a:ext>
              </a:extLst>
            </a:blip>
            <a:stretch>
              <a:fillRect l="0" t="0" r="0" b="0"/>
            </a:stretch>
          </a:blipFill>
        </p:spPr>
      </p:sp>
      <p:sp>
        <p:nvSpPr>
          <p:cNvPr name="Freeform 30" id="30"/>
          <p:cNvSpPr/>
          <p:nvPr/>
        </p:nvSpPr>
        <p:spPr>
          <a:xfrm flipH="false" flipV="false" rot="0">
            <a:off x="14987722" y="6920561"/>
            <a:ext cx="1954853" cy="1954853"/>
          </a:xfrm>
          <a:custGeom>
            <a:avLst/>
            <a:gdLst/>
            <a:ahLst/>
            <a:cxnLst/>
            <a:rect r="r" b="b" t="t" l="l"/>
            <a:pathLst>
              <a:path h="1954853" w="1954853">
                <a:moveTo>
                  <a:pt x="0" y="0"/>
                </a:moveTo>
                <a:lnTo>
                  <a:pt x="1954853" y="0"/>
                </a:lnTo>
                <a:lnTo>
                  <a:pt x="1954853" y="1954853"/>
                </a:lnTo>
                <a:lnTo>
                  <a:pt x="0" y="1954853"/>
                </a:lnTo>
                <a:lnTo>
                  <a:pt x="0" y="0"/>
                </a:lnTo>
                <a:close/>
              </a:path>
            </a:pathLst>
          </a:custGeom>
          <a:blipFill>
            <a:blip r:embed="rId2"/>
            <a:stretch>
              <a:fillRect l="0" t="0" r="0" b="0"/>
            </a:stretch>
          </a:blipFill>
        </p:spPr>
      </p:sp>
      <p:sp>
        <p:nvSpPr>
          <p:cNvPr name="Freeform 31" id="31"/>
          <p:cNvSpPr/>
          <p:nvPr/>
        </p:nvSpPr>
        <p:spPr>
          <a:xfrm flipH="false" flipV="false" rot="-5419516">
            <a:off x="11463583" y="2587156"/>
            <a:ext cx="269374" cy="5525619"/>
          </a:xfrm>
          <a:custGeom>
            <a:avLst/>
            <a:gdLst/>
            <a:ahLst/>
            <a:cxnLst/>
            <a:rect r="r" b="b" t="t" l="l"/>
            <a:pathLst>
              <a:path h="5525619" w="269374">
                <a:moveTo>
                  <a:pt x="0" y="0"/>
                </a:moveTo>
                <a:lnTo>
                  <a:pt x="269374" y="0"/>
                </a:lnTo>
                <a:lnTo>
                  <a:pt x="269374" y="5525619"/>
                </a:lnTo>
                <a:lnTo>
                  <a:pt x="0" y="5525619"/>
                </a:lnTo>
                <a:lnTo>
                  <a:pt x="0" y="0"/>
                </a:lnTo>
                <a:close/>
              </a:path>
            </a:pathLst>
          </a:custGeom>
          <a:blipFill>
            <a:blip r:embed="rId33"/>
            <a:stretch>
              <a:fillRect l="0" t="0" r="0" b="0"/>
            </a:stretch>
          </a:blipFill>
        </p:spPr>
      </p:sp>
    </p:spTree>
  </p:cSld>
  <p:clrMapOvr>
    <a:masterClrMapping/>
  </p:clrMapOvr>
</p:sld>
</file>

<file path=ppt/slides/slide7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1379452"/>
            <a:ext cx="18288000" cy="18288000"/>
          </a:xfrm>
          <a:custGeom>
            <a:avLst/>
            <a:gdLst/>
            <a:ahLst/>
            <a:cxnLst/>
            <a:rect r="r" b="b" t="t" l="l"/>
            <a:pathLst>
              <a:path h="18288000" w="18288000">
                <a:moveTo>
                  <a:pt x="0" y="0"/>
                </a:moveTo>
                <a:lnTo>
                  <a:pt x="18288000" y="0"/>
                </a:lnTo>
                <a:lnTo>
                  <a:pt x="18288000" y="18288000"/>
                </a:lnTo>
                <a:lnTo>
                  <a:pt x="0" y="18288000"/>
                </a:lnTo>
                <a:lnTo>
                  <a:pt x="0" y="0"/>
                </a:lnTo>
                <a:close/>
              </a:path>
            </a:pathLst>
          </a:custGeom>
          <a:blipFill>
            <a:blip r:embed="rId2"/>
            <a:stretch>
              <a:fillRect l="0" t="0" r="0" b="0"/>
            </a:stretch>
          </a:blipFill>
        </p:spPr>
      </p:sp>
      <p:sp>
        <p:nvSpPr>
          <p:cNvPr name="Freeform 3" id="3"/>
          <p:cNvSpPr/>
          <p:nvPr/>
        </p:nvSpPr>
        <p:spPr>
          <a:xfrm flipH="false" flipV="false" rot="0">
            <a:off x="743971" y="1091165"/>
            <a:ext cx="16800058" cy="8104669"/>
          </a:xfrm>
          <a:custGeom>
            <a:avLst/>
            <a:gdLst/>
            <a:ahLst/>
            <a:cxnLst/>
            <a:rect r="r" b="b" t="t" l="l"/>
            <a:pathLst>
              <a:path h="8104669" w="16800058">
                <a:moveTo>
                  <a:pt x="0" y="0"/>
                </a:moveTo>
                <a:lnTo>
                  <a:pt x="16800058" y="0"/>
                </a:lnTo>
                <a:lnTo>
                  <a:pt x="16800058" y="8104670"/>
                </a:lnTo>
                <a:lnTo>
                  <a:pt x="0" y="8104670"/>
                </a:lnTo>
                <a:lnTo>
                  <a:pt x="0" y="0"/>
                </a:lnTo>
                <a:close/>
              </a:path>
            </a:pathLst>
          </a:custGeom>
          <a:blipFill>
            <a:blip r:embed="rId3"/>
            <a:stretch>
              <a:fillRect l="0" t="0" r="0" b="0"/>
            </a:stretch>
          </a:blipFill>
        </p:spPr>
      </p:sp>
      <p:sp>
        <p:nvSpPr>
          <p:cNvPr name="TextBox 4" id="4"/>
          <p:cNvSpPr txBox="true"/>
          <p:nvPr/>
        </p:nvSpPr>
        <p:spPr>
          <a:xfrm rot="0">
            <a:off x="5280936" y="2056238"/>
            <a:ext cx="7726128" cy="1146559"/>
          </a:xfrm>
          <a:prstGeom prst="rect">
            <a:avLst/>
          </a:prstGeom>
        </p:spPr>
        <p:txBody>
          <a:bodyPr anchor="t" rtlCol="false" tIns="0" lIns="0" bIns="0" rIns="0">
            <a:spAutoFit/>
          </a:bodyPr>
          <a:lstStyle/>
          <a:p>
            <a:pPr algn="ctr" marL="0" indent="0" lvl="0">
              <a:lnSpc>
                <a:spcPts val="8800"/>
              </a:lnSpc>
              <a:spcBef>
                <a:spcPct val="0"/>
              </a:spcBef>
            </a:pPr>
            <a:r>
              <a:rPr lang="en-US" sz="8000" strike="noStrike" u="none">
                <a:solidFill>
                  <a:srgbClr val="FFFFFF"/>
                </a:solidFill>
                <a:latin typeface="League Gothic"/>
              </a:rPr>
              <a:t>CREDITS</a:t>
            </a:r>
          </a:p>
        </p:txBody>
      </p:sp>
      <p:sp>
        <p:nvSpPr>
          <p:cNvPr name="TextBox 5" id="5"/>
          <p:cNvSpPr txBox="true"/>
          <p:nvPr/>
        </p:nvSpPr>
        <p:spPr>
          <a:xfrm rot="0">
            <a:off x="2038350" y="5212868"/>
            <a:ext cx="14211300" cy="670560"/>
          </a:xfrm>
          <a:prstGeom prst="rect">
            <a:avLst/>
          </a:prstGeom>
        </p:spPr>
        <p:txBody>
          <a:bodyPr anchor="t" rtlCol="false" tIns="0" lIns="0" bIns="0" rIns="0">
            <a:spAutoFit/>
          </a:bodyPr>
          <a:lstStyle/>
          <a:p>
            <a:pPr algn="ctr" marL="0" indent="0" lvl="0">
              <a:lnSpc>
                <a:spcPts val="5460"/>
              </a:lnSpc>
              <a:spcBef>
                <a:spcPct val="0"/>
              </a:spcBef>
            </a:pPr>
            <a:r>
              <a:rPr lang="en-US" sz="4200" strike="noStrike" u="none">
                <a:solidFill>
                  <a:srgbClr val="FFFFFF"/>
                </a:solidFill>
                <a:latin typeface="League Gothic"/>
              </a:rPr>
              <a:t>THIS PRESENTATION TEMPLATE IS FREE FOR EVERYONE TO USE THANKS TO THE FOLLOWING:</a:t>
            </a:r>
          </a:p>
        </p:txBody>
      </p:sp>
      <p:sp>
        <p:nvSpPr>
          <p:cNvPr name="TextBox 6" id="6"/>
          <p:cNvSpPr txBox="true"/>
          <p:nvPr/>
        </p:nvSpPr>
        <p:spPr>
          <a:xfrm rot="0">
            <a:off x="2818025" y="6076972"/>
            <a:ext cx="12651949" cy="1356360"/>
          </a:xfrm>
          <a:prstGeom prst="rect">
            <a:avLst/>
          </a:prstGeom>
        </p:spPr>
        <p:txBody>
          <a:bodyPr anchor="t" rtlCol="false" tIns="0" lIns="0" bIns="0" rIns="0">
            <a:spAutoFit/>
          </a:bodyPr>
          <a:lstStyle/>
          <a:p>
            <a:pPr algn="ctr" marL="0" indent="0" lvl="0">
              <a:lnSpc>
                <a:spcPts val="5460"/>
              </a:lnSpc>
              <a:spcBef>
                <a:spcPct val="0"/>
              </a:spcBef>
            </a:pPr>
            <a:r>
              <a:rPr lang="en-US" sz="4200" strike="noStrike" u="none">
                <a:solidFill>
                  <a:srgbClr val="FFFFFF"/>
                </a:solidFill>
                <a:latin typeface="League Gothic"/>
              </a:rPr>
              <a:t>SLIDESCARNIVAL FOR THE PRESENTATION TEMPLATE</a:t>
            </a:r>
          </a:p>
          <a:p>
            <a:pPr algn="ctr" marL="0" indent="0" lvl="0">
              <a:lnSpc>
                <a:spcPts val="5460"/>
              </a:lnSpc>
              <a:spcBef>
                <a:spcPct val="0"/>
              </a:spcBef>
            </a:pPr>
            <a:r>
              <a:rPr lang="en-US" sz="4200" strike="noStrike" u="none">
                <a:solidFill>
                  <a:srgbClr val="FFFFFF"/>
                </a:solidFill>
                <a:latin typeface="League Gothic"/>
              </a:rPr>
              <a:t>PEXELS FOR THE PHOTOS</a:t>
            </a:r>
          </a:p>
        </p:txBody>
      </p:sp>
      <p:sp>
        <p:nvSpPr>
          <p:cNvPr name="TextBox 7" id="7"/>
          <p:cNvSpPr txBox="true"/>
          <p:nvPr/>
        </p:nvSpPr>
        <p:spPr>
          <a:xfrm rot="0">
            <a:off x="2818025" y="7626877"/>
            <a:ext cx="12651949" cy="670560"/>
          </a:xfrm>
          <a:prstGeom prst="rect">
            <a:avLst/>
          </a:prstGeom>
        </p:spPr>
        <p:txBody>
          <a:bodyPr anchor="t" rtlCol="false" tIns="0" lIns="0" bIns="0" rIns="0">
            <a:spAutoFit/>
          </a:bodyPr>
          <a:lstStyle/>
          <a:p>
            <a:pPr algn="ctr" marL="0" indent="0" lvl="0">
              <a:lnSpc>
                <a:spcPts val="5460"/>
              </a:lnSpc>
              <a:spcBef>
                <a:spcPct val="0"/>
              </a:spcBef>
            </a:pPr>
            <a:r>
              <a:rPr lang="en-US" sz="4200" strike="noStrike" u="none">
                <a:solidFill>
                  <a:srgbClr val="FFFFFF"/>
                </a:solidFill>
                <a:latin typeface="League Gothic"/>
              </a:rPr>
              <a:t>HAPPY DESIGNING! </a:t>
            </a:r>
          </a:p>
        </p:txBody>
      </p:sp>
      <p:sp>
        <p:nvSpPr>
          <p:cNvPr name="Freeform 8" id="8"/>
          <p:cNvSpPr/>
          <p:nvPr/>
        </p:nvSpPr>
        <p:spPr>
          <a:xfrm flipH="false" flipV="false" rot="0">
            <a:off x="6131256" y="3362416"/>
            <a:ext cx="6025487" cy="1506372"/>
          </a:xfrm>
          <a:custGeom>
            <a:avLst/>
            <a:gdLst/>
            <a:ahLst/>
            <a:cxnLst/>
            <a:rect r="r" b="b" t="t" l="l"/>
            <a:pathLst>
              <a:path h="1506372" w="6025487">
                <a:moveTo>
                  <a:pt x="0" y="0"/>
                </a:moveTo>
                <a:lnTo>
                  <a:pt x="6025488" y="0"/>
                </a:lnTo>
                <a:lnTo>
                  <a:pt x="6025488" y="1506372"/>
                </a:lnTo>
                <a:lnTo>
                  <a:pt x="0" y="150637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DAF1oloT49o</dc:identifier>
  <dcterms:modified xsi:type="dcterms:W3CDTF">2011-08-01T06:04:30Z</dcterms:modified>
  <cp:revision>1</cp:revision>
  <dc:title>Copia de Interactive Jeopardy Presentation</dc:title>
</cp:coreProperties>
</file>