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Poppins"/>
      <p:regular r:id="rId27"/>
      <p:bold r:id="rId28"/>
      <p:italic r:id="rId29"/>
      <p:boldItalic r:id="rId30"/>
    </p:embeddedFont>
    <p:embeddedFont>
      <p:font typeface="Barlow Condensed"/>
      <p:regular r:id="rId31"/>
      <p:bold r:id="rId32"/>
      <p:italic r:id="rId33"/>
      <p:boldItalic r:id="rId34"/>
    </p:embeddedFont>
    <p:embeddedFont>
      <p:font typeface="Fira Sans"/>
      <p:regular r:id="rId35"/>
      <p:bold r:id="rId36"/>
      <p:italic r:id="rId37"/>
      <p:boldItalic r:id="rId38"/>
    </p:embeddedFont>
    <p:embeddedFont>
      <p:font typeface="Arial Black"/>
      <p:regular r:id="rId39"/>
    </p:embeddedFont>
    <p:embeddedFont>
      <p:font typeface="Homemade Apple"/>
      <p:regular r:id="rId4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HomemadeApple-regular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bold.fntdata"/><Relationship Id="rId13" Type="http://schemas.openxmlformats.org/officeDocument/2006/relationships/slide" Target="slides/slide8.xml"/><Relationship Id="rId35" Type="http://schemas.openxmlformats.org/officeDocument/2006/relationships/font" Target="fonts/FiraSans-regular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Italic.fntdata"/><Relationship Id="rId15" Type="http://schemas.openxmlformats.org/officeDocument/2006/relationships/slide" Target="slides/slide10.xml"/><Relationship Id="rId37" Type="http://schemas.openxmlformats.org/officeDocument/2006/relationships/font" Target="fonts/FiraSans-italic.fntdata"/><Relationship Id="rId14" Type="http://schemas.openxmlformats.org/officeDocument/2006/relationships/slide" Target="slides/slide9.xml"/><Relationship Id="rId36" Type="http://schemas.openxmlformats.org/officeDocument/2006/relationships/font" Target="fonts/FiraSans-bold.fntdata"/><Relationship Id="rId17" Type="http://schemas.openxmlformats.org/officeDocument/2006/relationships/slide" Target="slides/slide12.xml"/><Relationship Id="rId39" Type="http://schemas.openxmlformats.org/officeDocument/2006/relationships/font" Target="fonts/ArialBlack-regular.fntdata"/><Relationship Id="rId16" Type="http://schemas.openxmlformats.org/officeDocument/2006/relationships/slide" Target="slides/slide11.xml"/><Relationship Id="rId38" Type="http://schemas.openxmlformats.org/officeDocument/2006/relationships/font" Target="fonts/FiraSans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g51b28ef904_0_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0" name="Google Shape;240;g51b28ef904_0_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8" name="Google Shape;268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1" name="Google Shape;281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7" name="Shape 2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8" name="Google Shape;288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9" name="Google Shape;289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" name="Shape 2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4" name="Google Shape;294;g51b28ef904_0_4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5" name="Google Shape;295;g51b28ef904_0_4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62e97dd03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62e97dd03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g62e97dd036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3" name="Google Shape;523;g62e97dd036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6" name="Shape 5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7" name="Google Shape;537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8" name="Google Shape;538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3" name="Shape 5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4" name="Google Shape;554;g62e97dd036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5" name="Google Shape;555;g62e97dd036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" name="Google Shape;565;g62e97dd036_0_2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6" name="Google Shape;566;g62e97dd036_0_2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9" name="Google Shape;579;g62e97dd036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0" name="Google Shape;580;g62e97dd036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9" name="Shape 5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0" name="Google Shape;590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1" name="Google Shape;591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5" name="Shape 5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" name="Google Shape;596;g62e97dd036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7" name="Google Shape;597;g62e97dd036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96" name="Shape 8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7" name="Google Shape;897;g6eeb3cb0cf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8" name="Google Shape;898;g6eeb3cb0c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2" name="Shape 9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3" name="Google Shape;903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4" name="Google Shape;904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Relationship Id="rId3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Relationship Id="rId3" Type="http://schemas.openxmlformats.org/officeDocument/2006/relationships/image" Target="../media/image1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4.xml.rels><?xml version="1.0" encoding="UTF-8" standalone="yes"?><Relationships xmlns="http://schemas.openxmlformats.org/package/2006/relationships"><Relationship Id="rId11" Type="http://schemas.openxmlformats.org/officeDocument/2006/relationships/hyperlink" Target="https://www.linkedin.com/company/slidesmania/" TargetMode="External"/><Relationship Id="rId10" Type="http://schemas.openxmlformats.org/officeDocument/2006/relationships/image" Target="../media/image13.png"/><Relationship Id="rId13" Type="http://schemas.openxmlformats.org/officeDocument/2006/relationships/hyperlink" Target="https://www.instagram.com/slidesmania/" TargetMode="External"/><Relationship Id="rId12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0.png"/><Relationship Id="rId4" Type="http://schemas.openxmlformats.org/officeDocument/2006/relationships/hyperlink" Target="https://slidesmania.com/questions-powerpoint-google-slides/can-i-use-these-templates/" TargetMode="External"/><Relationship Id="rId9" Type="http://schemas.openxmlformats.org/officeDocument/2006/relationships/hyperlink" Target="https://www.pinterest.com/slidesmania/" TargetMode="External"/><Relationship Id="rId14" Type="http://schemas.openxmlformats.org/officeDocument/2006/relationships/image" Target="../media/image4.png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8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" name="Google Shape;12;p2"/>
          <p:cNvSpPr/>
          <p:nvPr/>
        </p:nvSpPr>
        <p:spPr>
          <a:xfrm>
            <a:off x="5706835" y="927969"/>
            <a:ext cx="2430000" cy="2427900"/>
          </a:xfrm>
          <a:prstGeom prst="donut">
            <a:avLst>
              <a:gd fmla="val 28525" name="adj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2733136" y="4431638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7078290" y="4200278"/>
            <a:ext cx="2065710" cy="930729"/>
          </a:xfrm>
          <a:custGeom>
            <a:rect b="b" l="l" r="r" t="t"/>
            <a:pathLst>
              <a:path extrusionOk="0" h="1240972" w="275428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54280" y="513206"/>
                </a:lnTo>
                <a:lnTo>
                  <a:pt x="275428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>
            <a:off x="467165" y="7509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>
            <a:off x="8654537" y="1980023"/>
            <a:ext cx="482438" cy="1073707"/>
          </a:xfrm>
          <a:custGeom>
            <a:rect b="b" l="l" r="r" t="t"/>
            <a:pathLst>
              <a:path extrusionOk="0" h="1431609" w="643251">
                <a:moveTo>
                  <a:pt x="643251" y="0"/>
                </a:moveTo>
                <a:lnTo>
                  <a:pt x="643251" y="396539"/>
                </a:lnTo>
                <a:lnTo>
                  <a:pt x="591867" y="412489"/>
                </a:lnTo>
                <a:cubicBezTo>
                  <a:pt x="473718" y="462462"/>
                  <a:pt x="390816" y="579452"/>
                  <a:pt x="390816" y="715804"/>
                </a:cubicBezTo>
                <a:cubicBezTo>
                  <a:pt x="390816" y="852156"/>
                  <a:pt x="473718" y="969146"/>
                  <a:pt x="591867" y="1019119"/>
                </a:cubicBezTo>
                <a:lnTo>
                  <a:pt x="643251" y="1035070"/>
                </a:lnTo>
                <a:lnTo>
                  <a:pt x="643251" y="1431609"/>
                </a:lnTo>
                <a:lnTo>
                  <a:pt x="574895" y="1421176"/>
                </a:lnTo>
                <a:cubicBezTo>
                  <a:pt x="246803" y="1354039"/>
                  <a:pt x="0" y="1063743"/>
                  <a:pt x="0" y="715804"/>
                </a:cubicBezTo>
                <a:cubicBezTo>
                  <a:pt x="0" y="367865"/>
                  <a:pt x="246803" y="77569"/>
                  <a:pt x="574895" y="1043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>
            <a:off x="2109884" y="1024269"/>
            <a:ext cx="3213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4767943" y="3918646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" name="Google Shape;19;p2"/>
          <p:cNvSpPr/>
          <p:nvPr/>
        </p:nvSpPr>
        <p:spPr>
          <a:xfrm>
            <a:off x="8123473" y="3241571"/>
            <a:ext cx="270000" cy="270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" name="Google Shape;20;p2"/>
          <p:cNvSpPr/>
          <p:nvPr/>
        </p:nvSpPr>
        <p:spPr>
          <a:xfrm>
            <a:off x="7513484" y="621411"/>
            <a:ext cx="135000" cy="135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5744745" y="216671"/>
            <a:ext cx="270000" cy="270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4657985" y="1857239"/>
            <a:ext cx="540000" cy="540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23" name="Google Shape;23;p2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>
            <a:off x="2467722" y="0"/>
            <a:ext cx="2695112" cy="1895766"/>
          </a:xfrm>
          <a:prstGeom prst="rect">
            <a:avLst/>
          </a:prstGeom>
          <a:noFill/>
          <a:ln>
            <a:noFill/>
          </a:ln>
        </p:spPr>
      </p:pic>
      <p:pic>
        <p:nvPicPr>
          <p:cNvPr id="24" name="Google Shape;24;p2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>
            <a:off x="0" y="3710084"/>
            <a:ext cx="2301306" cy="1418167"/>
          </a:xfrm>
          <a:prstGeom prst="rect">
            <a:avLst/>
          </a:prstGeom>
          <a:noFill/>
          <a:ln>
            <a:noFill/>
          </a:ln>
        </p:spPr>
      </p:pic>
      <p:sp>
        <p:nvSpPr>
          <p:cNvPr id="25" name="Google Shape;25;p2"/>
          <p:cNvSpPr txBox="1"/>
          <p:nvPr>
            <p:ph type="ctrTitle"/>
          </p:nvPr>
        </p:nvSpPr>
        <p:spPr>
          <a:xfrm>
            <a:off x="311702" y="1501675"/>
            <a:ext cx="6207000" cy="20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26" name="Google Shape;26;p2"/>
          <p:cNvSpPr/>
          <p:nvPr/>
        </p:nvSpPr>
        <p:spPr>
          <a:xfrm>
            <a:off x="7970585" y="7494"/>
            <a:ext cx="1166400" cy="1163400"/>
          </a:xfrm>
          <a:prstGeom prst="donut">
            <a:avLst>
              <a:gd fmla="val 28525" name="adj"/>
            </a:avLst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3"/>
          <p:cNvSpPr/>
          <p:nvPr/>
        </p:nvSpPr>
        <p:spPr>
          <a:xfrm rot="10800000">
            <a:off x="1007165" y="1775138"/>
            <a:ext cx="2430000" cy="2427900"/>
          </a:xfrm>
          <a:prstGeom prst="donut">
            <a:avLst>
              <a:gd fmla="val 28525" name="adj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" name="Google Shape;29;p3"/>
          <p:cNvSpPr/>
          <p:nvPr/>
        </p:nvSpPr>
        <p:spPr>
          <a:xfrm rot="10800000">
            <a:off x="4807887" y="554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3"/>
          <p:cNvSpPr/>
          <p:nvPr/>
        </p:nvSpPr>
        <p:spPr>
          <a:xfrm rot="10800000">
            <a:off x="0" y="0"/>
            <a:ext cx="2065710" cy="930729"/>
          </a:xfrm>
          <a:custGeom>
            <a:rect b="b" l="l" r="r" t="t"/>
            <a:pathLst>
              <a:path extrusionOk="0" h="1240972" w="275428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54280" y="513206"/>
                </a:lnTo>
                <a:lnTo>
                  <a:pt x="275428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3"/>
          <p:cNvSpPr/>
          <p:nvPr/>
        </p:nvSpPr>
        <p:spPr>
          <a:xfrm rot="10800000">
            <a:off x="7596835" y="4103713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3"/>
          <p:cNvSpPr/>
          <p:nvPr/>
        </p:nvSpPr>
        <p:spPr>
          <a:xfrm rot="10800000">
            <a:off x="7025" y="2077277"/>
            <a:ext cx="482438" cy="1073707"/>
          </a:xfrm>
          <a:custGeom>
            <a:rect b="b" l="l" r="r" t="t"/>
            <a:pathLst>
              <a:path extrusionOk="0" h="1431609" w="643251">
                <a:moveTo>
                  <a:pt x="643251" y="0"/>
                </a:moveTo>
                <a:lnTo>
                  <a:pt x="643251" y="396539"/>
                </a:lnTo>
                <a:lnTo>
                  <a:pt x="591867" y="412489"/>
                </a:lnTo>
                <a:cubicBezTo>
                  <a:pt x="473718" y="462462"/>
                  <a:pt x="390816" y="579452"/>
                  <a:pt x="390816" y="715804"/>
                </a:cubicBezTo>
                <a:cubicBezTo>
                  <a:pt x="390816" y="852156"/>
                  <a:pt x="473718" y="969146"/>
                  <a:pt x="591867" y="1019119"/>
                </a:cubicBezTo>
                <a:lnTo>
                  <a:pt x="643251" y="1035070"/>
                </a:lnTo>
                <a:lnTo>
                  <a:pt x="643251" y="1431609"/>
                </a:lnTo>
                <a:lnTo>
                  <a:pt x="574895" y="1421176"/>
                </a:lnTo>
                <a:cubicBezTo>
                  <a:pt x="246803" y="1354039"/>
                  <a:pt x="0" y="1063743"/>
                  <a:pt x="0" y="715804"/>
                </a:cubicBezTo>
                <a:cubicBezTo>
                  <a:pt x="0" y="367865"/>
                  <a:pt x="246803" y="77569"/>
                  <a:pt x="574895" y="1043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3"/>
          <p:cNvSpPr/>
          <p:nvPr/>
        </p:nvSpPr>
        <p:spPr>
          <a:xfrm rot="10800000">
            <a:off x="6712816" y="3785138"/>
            <a:ext cx="3213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3"/>
          <p:cNvSpPr/>
          <p:nvPr/>
        </p:nvSpPr>
        <p:spPr>
          <a:xfrm rot="10800000">
            <a:off x="4054757" y="890760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" name="Google Shape;35;p3"/>
          <p:cNvSpPr/>
          <p:nvPr/>
        </p:nvSpPr>
        <p:spPr>
          <a:xfrm rot="10800000">
            <a:off x="750528" y="1619435"/>
            <a:ext cx="270000" cy="270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" name="Google Shape;36;p3"/>
          <p:cNvSpPr/>
          <p:nvPr/>
        </p:nvSpPr>
        <p:spPr>
          <a:xfrm rot="10800000">
            <a:off x="1495516" y="4374595"/>
            <a:ext cx="135000" cy="135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" name="Google Shape;37;p3"/>
          <p:cNvSpPr/>
          <p:nvPr/>
        </p:nvSpPr>
        <p:spPr>
          <a:xfrm rot="10800000">
            <a:off x="3129255" y="4644336"/>
            <a:ext cx="270000" cy="270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" name="Google Shape;38;p3"/>
          <p:cNvSpPr/>
          <p:nvPr/>
        </p:nvSpPr>
        <p:spPr>
          <a:xfrm rot="10800000">
            <a:off x="3946016" y="2733468"/>
            <a:ext cx="540000" cy="540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39" name="Google Shape;39;p3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 rot="10800000">
            <a:off x="3981166" y="3235241"/>
            <a:ext cx="2695112" cy="1895766"/>
          </a:xfrm>
          <a:prstGeom prst="rect">
            <a:avLst/>
          </a:prstGeom>
          <a:noFill/>
          <a:ln>
            <a:noFill/>
          </a:ln>
        </p:spPr>
      </p:pic>
      <p:pic>
        <p:nvPicPr>
          <p:cNvPr id="40" name="Google Shape;40;p3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 rot="10800000">
            <a:off x="6842695" y="2756"/>
            <a:ext cx="2301306" cy="1418167"/>
          </a:xfrm>
          <a:prstGeom prst="rect">
            <a:avLst/>
          </a:prstGeom>
          <a:noFill/>
          <a:ln>
            <a:noFill/>
          </a:ln>
        </p:spPr>
      </p:pic>
      <p:sp>
        <p:nvSpPr>
          <p:cNvPr id="41" name="Google Shape;41;p3"/>
          <p:cNvSpPr/>
          <p:nvPr/>
        </p:nvSpPr>
        <p:spPr>
          <a:xfrm rot="10800000">
            <a:off x="7410140" y="1990038"/>
            <a:ext cx="1166400" cy="1163400"/>
          </a:xfrm>
          <a:prstGeom prst="donut">
            <a:avLst>
              <a:gd fmla="val 28525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43" name="Google Shape;43;p3"/>
          <p:cNvSpPr txBox="1"/>
          <p:nvPr>
            <p:ph idx="12" type="sldNum"/>
          </p:nvPr>
        </p:nvSpPr>
        <p:spPr>
          <a:xfrm flipH="1" rot="10800000">
            <a:off x="8472458" y="74190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ackground image">
  <p:cSld name="SECTION_HEADER_1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4"/>
          <p:cNvSpPr/>
          <p:nvPr/>
        </p:nvSpPr>
        <p:spPr>
          <a:xfrm>
            <a:off x="2733136" y="4431638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4"/>
          <p:cNvSpPr/>
          <p:nvPr/>
        </p:nvSpPr>
        <p:spPr>
          <a:xfrm>
            <a:off x="7078290" y="4200278"/>
            <a:ext cx="2065710" cy="930729"/>
          </a:xfrm>
          <a:custGeom>
            <a:rect b="b" l="l" r="r" t="t"/>
            <a:pathLst>
              <a:path extrusionOk="0" h="1240972" w="275428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54280" y="513206"/>
                </a:lnTo>
                <a:lnTo>
                  <a:pt x="275428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4"/>
          <p:cNvSpPr/>
          <p:nvPr/>
        </p:nvSpPr>
        <p:spPr>
          <a:xfrm>
            <a:off x="7827440" y="9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4"/>
          <p:cNvSpPr/>
          <p:nvPr/>
        </p:nvSpPr>
        <p:spPr>
          <a:xfrm>
            <a:off x="8654537" y="1980023"/>
            <a:ext cx="482438" cy="1073707"/>
          </a:xfrm>
          <a:custGeom>
            <a:rect b="b" l="l" r="r" t="t"/>
            <a:pathLst>
              <a:path extrusionOk="0" h="1431609" w="643251">
                <a:moveTo>
                  <a:pt x="643251" y="0"/>
                </a:moveTo>
                <a:lnTo>
                  <a:pt x="643251" y="396539"/>
                </a:lnTo>
                <a:lnTo>
                  <a:pt x="591867" y="412489"/>
                </a:lnTo>
                <a:cubicBezTo>
                  <a:pt x="473718" y="462462"/>
                  <a:pt x="390816" y="579452"/>
                  <a:pt x="390816" y="715804"/>
                </a:cubicBezTo>
                <a:cubicBezTo>
                  <a:pt x="390816" y="852156"/>
                  <a:pt x="473718" y="969146"/>
                  <a:pt x="591867" y="1019119"/>
                </a:cubicBezTo>
                <a:lnTo>
                  <a:pt x="643251" y="1035070"/>
                </a:lnTo>
                <a:lnTo>
                  <a:pt x="643251" y="1431609"/>
                </a:lnTo>
                <a:lnTo>
                  <a:pt x="574895" y="1421176"/>
                </a:lnTo>
                <a:cubicBezTo>
                  <a:pt x="246803" y="1354039"/>
                  <a:pt x="0" y="1063743"/>
                  <a:pt x="0" y="715804"/>
                </a:cubicBezTo>
                <a:cubicBezTo>
                  <a:pt x="0" y="367865"/>
                  <a:pt x="246803" y="77569"/>
                  <a:pt x="574895" y="1043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4"/>
          <p:cNvSpPr/>
          <p:nvPr/>
        </p:nvSpPr>
        <p:spPr>
          <a:xfrm>
            <a:off x="8586159" y="1658419"/>
            <a:ext cx="3213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4"/>
          <p:cNvSpPr/>
          <p:nvPr/>
        </p:nvSpPr>
        <p:spPr>
          <a:xfrm>
            <a:off x="4767943" y="3918646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4"/>
          <p:cNvSpPr/>
          <p:nvPr/>
        </p:nvSpPr>
        <p:spPr>
          <a:xfrm>
            <a:off x="8123473" y="3241571"/>
            <a:ext cx="270000" cy="270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4"/>
          <p:cNvSpPr/>
          <p:nvPr/>
        </p:nvSpPr>
        <p:spPr>
          <a:xfrm>
            <a:off x="7513484" y="621411"/>
            <a:ext cx="135000" cy="135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4"/>
          <p:cNvSpPr/>
          <p:nvPr/>
        </p:nvSpPr>
        <p:spPr>
          <a:xfrm>
            <a:off x="5744745" y="216671"/>
            <a:ext cx="270000" cy="270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4"/>
          <p:cNvSpPr/>
          <p:nvPr/>
        </p:nvSpPr>
        <p:spPr>
          <a:xfrm>
            <a:off x="168385" y="2971264"/>
            <a:ext cx="540000" cy="540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55" name="Google Shape;55;p4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>
            <a:off x="0" y="3710084"/>
            <a:ext cx="2301306" cy="1418167"/>
          </a:xfrm>
          <a:prstGeom prst="rect">
            <a:avLst/>
          </a:prstGeom>
          <a:noFill/>
          <a:ln>
            <a:noFill/>
          </a:ln>
        </p:spPr>
      </p:pic>
      <p:sp>
        <p:nvSpPr>
          <p:cNvPr id="56" name="Google Shape;56;p4"/>
          <p:cNvSpPr txBox="1"/>
          <p:nvPr>
            <p:ph type="title"/>
          </p:nvPr>
        </p:nvSpPr>
        <p:spPr>
          <a:xfrm>
            <a:off x="234650" y="4125425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57" name="Google Shape;57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5"/>
          <p:cNvSpPr/>
          <p:nvPr/>
        </p:nvSpPr>
        <p:spPr>
          <a:xfrm>
            <a:off x="23599" y="2647910"/>
            <a:ext cx="2688371" cy="2475940"/>
          </a:xfrm>
          <a:custGeom>
            <a:rect b="b" l="l" r="r" t="t"/>
            <a:pathLst>
              <a:path extrusionOk="0" h="3312294" w="3584495">
                <a:moveTo>
                  <a:pt x="884495" y="0"/>
                </a:moveTo>
                <a:cubicBezTo>
                  <a:pt x="2375664" y="0"/>
                  <a:pt x="3584495" y="1208831"/>
                  <a:pt x="3584495" y="2700000"/>
                </a:cubicBezTo>
                <a:cubicBezTo>
                  <a:pt x="3584495" y="2886396"/>
                  <a:pt x="3565607" y="3068381"/>
                  <a:pt x="3529641" y="3244144"/>
                </a:cubicBezTo>
                <a:lnTo>
                  <a:pt x="3512118" y="3312294"/>
                </a:lnTo>
                <a:lnTo>
                  <a:pt x="2130119" y="3312294"/>
                </a:lnTo>
                <a:lnTo>
                  <a:pt x="2164578" y="3240762"/>
                </a:lnTo>
                <a:cubicBezTo>
                  <a:pt x="2234879" y="3074554"/>
                  <a:pt x="2273753" y="2891817"/>
                  <a:pt x="2273753" y="2700000"/>
                </a:cubicBezTo>
                <a:cubicBezTo>
                  <a:pt x="2273753" y="1932734"/>
                  <a:pt x="1651761" y="1310742"/>
                  <a:pt x="884495" y="1310742"/>
                </a:cubicBezTo>
                <a:cubicBezTo>
                  <a:pt x="548816" y="1310742"/>
                  <a:pt x="240944" y="1429795"/>
                  <a:pt x="798" y="1627981"/>
                </a:cubicBezTo>
                <a:lnTo>
                  <a:pt x="0" y="1628706"/>
                </a:lnTo>
                <a:lnTo>
                  <a:pt x="0" y="151252"/>
                </a:lnTo>
                <a:lnTo>
                  <a:pt x="81598" y="121387"/>
                </a:lnTo>
                <a:cubicBezTo>
                  <a:pt x="335233" y="42498"/>
                  <a:pt x="604901" y="0"/>
                  <a:pt x="88449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5"/>
          <p:cNvSpPr/>
          <p:nvPr/>
        </p:nvSpPr>
        <p:spPr>
          <a:xfrm>
            <a:off x="3296842" y="4549171"/>
            <a:ext cx="1547660" cy="568188"/>
          </a:xfrm>
          <a:custGeom>
            <a:rect b="b" l="l" r="r" t="t"/>
            <a:pathLst>
              <a:path extrusionOk="0" h="760118" w="2063547">
                <a:moveTo>
                  <a:pt x="1031773" y="0"/>
                </a:moveTo>
                <a:cubicBezTo>
                  <a:pt x="1516404" y="0"/>
                  <a:pt x="1926478" y="319207"/>
                  <a:pt x="2063219" y="758841"/>
                </a:cubicBezTo>
                <a:lnTo>
                  <a:pt x="2063547" y="760118"/>
                </a:lnTo>
                <a:lnTo>
                  <a:pt x="1505037" y="760118"/>
                </a:lnTo>
                <a:lnTo>
                  <a:pt x="1435697" y="676077"/>
                </a:lnTo>
                <a:cubicBezTo>
                  <a:pt x="1332324" y="572704"/>
                  <a:pt x="1189515" y="508766"/>
                  <a:pt x="1031773" y="508766"/>
                </a:cubicBezTo>
                <a:cubicBezTo>
                  <a:pt x="874031" y="508766"/>
                  <a:pt x="731223" y="572704"/>
                  <a:pt x="627850" y="676077"/>
                </a:cubicBezTo>
                <a:lnTo>
                  <a:pt x="558509" y="760118"/>
                </a:lnTo>
                <a:lnTo>
                  <a:pt x="0" y="760118"/>
                </a:lnTo>
                <a:lnTo>
                  <a:pt x="328" y="758841"/>
                </a:lnTo>
                <a:cubicBezTo>
                  <a:pt x="137068" y="319207"/>
                  <a:pt x="547143" y="0"/>
                  <a:pt x="10317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5"/>
          <p:cNvSpPr/>
          <p:nvPr/>
        </p:nvSpPr>
        <p:spPr>
          <a:xfrm>
            <a:off x="473065" y="6167"/>
            <a:ext cx="1080000" cy="1017719"/>
          </a:xfrm>
          <a:custGeom>
            <a:rect b="b" l="l" r="r" t="t"/>
            <a:pathLst>
              <a:path extrusionOk="0" h="1361497" w="1440000">
                <a:moveTo>
                  <a:pt x="720000" y="305487"/>
                </a:moveTo>
                <a:cubicBezTo>
                  <a:pt x="534427" y="305487"/>
                  <a:pt x="383990" y="455924"/>
                  <a:pt x="383990" y="641497"/>
                </a:cubicBezTo>
                <a:cubicBezTo>
                  <a:pt x="383990" y="827070"/>
                  <a:pt x="534427" y="977507"/>
                  <a:pt x="720000" y="977507"/>
                </a:cubicBezTo>
                <a:cubicBezTo>
                  <a:pt x="905573" y="977507"/>
                  <a:pt x="1056010" y="827070"/>
                  <a:pt x="1056010" y="641497"/>
                </a:cubicBezTo>
                <a:cubicBezTo>
                  <a:pt x="1056010" y="455924"/>
                  <a:pt x="905573" y="305487"/>
                  <a:pt x="720000" y="305487"/>
                </a:cubicBezTo>
                <a:close/>
                <a:moveTo>
                  <a:pt x="399356" y="0"/>
                </a:moveTo>
                <a:lnTo>
                  <a:pt x="1040645" y="0"/>
                </a:lnTo>
                <a:lnTo>
                  <a:pt x="1122559" y="44462"/>
                </a:lnTo>
                <a:cubicBezTo>
                  <a:pt x="1314080" y="173851"/>
                  <a:pt x="1440000" y="392969"/>
                  <a:pt x="1440000" y="641497"/>
                </a:cubicBezTo>
                <a:cubicBezTo>
                  <a:pt x="1440000" y="1039142"/>
                  <a:pt x="1117645" y="1361497"/>
                  <a:pt x="720000" y="1361497"/>
                </a:cubicBezTo>
                <a:cubicBezTo>
                  <a:pt x="322355" y="1361497"/>
                  <a:pt x="0" y="1039142"/>
                  <a:pt x="0" y="641497"/>
                </a:cubicBezTo>
                <a:cubicBezTo>
                  <a:pt x="0" y="392969"/>
                  <a:pt x="125920" y="173851"/>
                  <a:pt x="317441" y="4446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5"/>
          <p:cNvSpPr/>
          <p:nvPr/>
        </p:nvSpPr>
        <p:spPr>
          <a:xfrm>
            <a:off x="1391065" y="1212364"/>
            <a:ext cx="324600" cy="3231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" name="Google Shape;63;p5"/>
          <p:cNvSpPr/>
          <p:nvPr/>
        </p:nvSpPr>
        <p:spPr>
          <a:xfrm>
            <a:off x="4773843" y="391349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64" name="Google Shape;64;p5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>
            <a:off x="2473622" y="0"/>
            <a:ext cx="2695118" cy="1893275"/>
          </a:xfrm>
          <a:prstGeom prst="rect">
            <a:avLst/>
          </a:prstGeom>
          <a:noFill/>
          <a:ln>
            <a:noFill/>
          </a:ln>
        </p:spPr>
      </p:pic>
      <p:sp>
        <p:nvSpPr>
          <p:cNvPr id="65" name="Google Shape;65;p5"/>
          <p:cNvSpPr/>
          <p:nvPr/>
        </p:nvSpPr>
        <p:spPr>
          <a:xfrm>
            <a:off x="5834372" y="1438105"/>
            <a:ext cx="2430000" cy="2419500"/>
          </a:xfrm>
          <a:prstGeom prst="donut">
            <a:avLst>
              <a:gd fmla="val 28525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5"/>
          <p:cNvSpPr/>
          <p:nvPr/>
        </p:nvSpPr>
        <p:spPr>
          <a:xfrm>
            <a:off x="7084190" y="4194759"/>
            <a:ext cx="2059418" cy="927627"/>
          </a:xfrm>
          <a:custGeom>
            <a:rect b="b" l="l" r="r" t="t"/>
            <a:pathLst>
              <a:path extrusionOk="0" h="1240972" w="274589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45890" y="503975"/>
                </a:lnTo>
                <a:lnTo>
                  <a:pt x="274589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5"/>
          <p:cNvSpPr/>
          <p:nvPr/>
        </p:nvSpPr>
        <p:spPr>
          <a:xfrm>
            <a:off x="8536367" y="1893277"/>
            <a:ext cx="613533" cy="1157487"/>
          </a:xfrm>
          <a:custGeom>
            <a:rect b="b" l="l" r="r" t="t"/>
            <a:pathLst>
              <a:path extrusionOk="0" h="1548478" w="818044">
                <a:moveTo>
                  <a:pt x="799763" y="0"/>
                </a:moveTo>
                <a:lnTo>
                  <a:pt x="818044" y="894"/>
                </a:lnTo>
                <a:lnTo>
                  <a:pt x="818044" y="421976"/>
                </a:lnTo>
                <a:lnTo>
                  <a:pt x="799763" y="420257"/>
                </a:lnTo>
                <a:cubicBezTo>
                  <a:pt x="590168" y="420257"/>
                  <a:pt x="420257" y="578740"/>
                  <a:pt x="420257" y="774239"/>
                </a:cubicBezTo>
                <a:cubicBezTo>
                  <a:pt x="420257" y="969738"/>
                  <a:pt x="590168" y="1128221"/>
                  <a:pt x="799763" y="1128221"/>
                </a:cubicBezTo>
                <a:lnTo>
                  <a:pt x="818044" y="1126502"/>
                </a:lnTo>
                <a:lnTo>
                  <a:pt x="818044" y="1547584"/>
                </a:lnTo>
                <a:lnTo>
                  <a:pt x="799763" y="1548478"/>
                </a:lnTo>
                <a:cubicBezTo>
                  <a:pt x="358066" y="1548478"/>
                  <a:pt x="0" y="1201839"/>
                  <a:pt x="0" y="774239"/>
                </a:cubicBezTo>
                <a:cubicBezTo>
                  <a:pt x="0" y="346639"/>
                  <a:pt x="358066" y="0"/>
                  <a:pt x="79976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68" name="Google Shape;68;p5"/>
          <p:cNvPicPr preferRelativeResize="0"/>
          <p:nvPr/>
        </p:nvPicPr>
        <p:blipFill rotWithShape="1">
          <a:blip r:embed="rId2">
            <a:alphaModFix/>
          </a:blip>
          <a:srcRect b="61234" l="0" r="17796" t="0"/>
          <a:stretch/>
        </p:blipFill>
        <p:spPr>
          <a:xfrm>
            <a:off x="6916815" y="4144847"/>
            <a:ext cx="2215384" cy="976664"/>
          </a:xfrm>
          <a:prstGeom prst="rect">
            <a:avLst/>
          </a:prstGeom>
          <a:noFill/>
          <a:ln>
            <a:noFill/>
          </a:ln>
        </p:spPr>
      </p:pic>
      <p:sp>
        <p:nvSpPr>
          <p:cNvPr id="69" name="Google Shape;69;p5"/>
          <p:cNvSpPr/>
          <p:nvPr/>
        </p:nvSpPr>
        <p:spPr>
          <a:xfrm>
            <a:off x="8179983" y="70030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5"/>
          <p:cNvSpPr/>
          <p:nvPr/>
        </p:nvSpPr>
        <p:spPr>
          <a:xfrm>
            <a:off x="7294342" y="293582"/>
            <a:ext cx="324600" cy="323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" name="Google Shape;71;p5"/>
          <p:cNvSpPr txBox="1"/>
          <p:nvPr>
            <p:ph type="title"/>
          </p:nvPr>
        </p:nvSpPr>
        <p:spPr>
          <a:xfrm>
            <a:off x="311700" y="445025"/>
            <a:ext cx="60969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72" name="Google Shape;72;p5"/>
          <p:cNvSpPr txBox="1"/>
          <p:nvPr>
            <p:ph idx="1" type="body"/>
          </p:nvPr>
        </p:nvSpPr>
        <p:spPr>
          <a:xfrm>
            <a:off x="311700" y="1152475"/>
            <a:ext cx="6096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73" name="Google Shape;73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6"/>
          <p:cNvSpPr/>
          <p:nvPr/>
        </p:nvSpPr>
        <p:spPr>
          <a:xfrm>
            <a:off x="23599" y="2647910"/>
            <a:ext cx="2688371" cy="2475940"/>
          </a:xfrm>
          <a:custGeom>
            <a:rect b="b" l="l" r="r" t="t"/>
            <a:pathLst>
              <a:path extrusionOk="0" h="3312294" w="3584495">
                <a:moveTo>
                  <a:pt x="884495" y="0"/>
                </a:moveTo>
                <a:cubicBezTo>
                  <a:pt x="2375664" y="0"/>
                  <a:pt x="3584495" y="1208831"/>
                  <a:pt x="3584495" y="2700000"/>
                </a:cubicBezTo>
                <a:cubicBezTo>
                  <a:pt x="3584495" y="2886396"/>
                  <a:pt x="3565607" y="3068381"/>
                  <a:pt x="3529641" y="3244144"/>
                </a:cubicBezTo>
                <a:lnTo>
                  <a:pt x="3512118" y="3312294"/>
                </a:lnTo>
                <a:lnTo>
                  <a:pt x="2130119" y="3312294"/>
                </a:lnTo>
                <a:lnTo>
                  <a:pt x="2164578" y="3240762"/>
                </a:lnTo>
                <a:cubicBezTo>
                  <a:pt x="2234879" y="3074554"/>
                  <a:pt x="2273753" y="2891817"/>
                  <a:pt x="2273753" y="2700000"/>
                </a:cubicBezTo>
                <a:cubicBezTo>
                  <a:pt x="2273753" y="1932734"/>
                  <a:pt x="1651761" y="1310742"/>
                  <a:pt x="884495" y="1310742"/>
                </a:cubicBezTo>
                <a:cubicBezTo>
                  <a:pt x="548816" y="1310742"/>
                  <a:pt x="240944" y="1429795"/>
                  <a:pt x="798" y="1627981"/>
                </a:cubicBezTo>
                <a:lnTo>
                  <a:pt x="0" y="1628706"/>
                </a:lnTo>
                <a:lnTo>
                  <a:pt x="0" y="151252"/>
                </a:lnTo>
                <a:lnTo>
                  <a:pt x="81598" y="121387"/>
                </a:lnTo>
                <a:cubicBezTo>
                  <a:pt x="335233" y="42498"/>
                  <a:pt x="604901" y="0"/>
                  <a:pt x="88449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6"/>
          <p:cNvSpPr/>
          <p:nvPr/>
        </p:nvSpPr>
        <p:spPr>
          <a:xfrm>
            <a:off x="3296842" y="4549171"/>
            <a:ext cx="1547660" cy="568188"/>
          </a:xfrm>
          <a:custGeom>
            <a:rect b="b" l="l" r="r" t="t"/>
            <a:pathLst>
              <a:path extrusionOk="0" h="760118" w="2063547">
                <a:moveTo>
                  <a:pt x="1031773" y="0"/>
                </a:moveTo>
                <a:cubicBezTo>
                  <a:pt x="1516404" y="0"/>
                  <a:pt x="1926478" y="319207"/>
                  <a:pt x="2063219" y="758841"/>
                </a:cubicBezTo>
                <a:lnTo>
                  <a:pt x="2063547" y="760118"/>
                </a:lnTo>
                <a:lnTo>
                  <a:pt x="1505037" y="760118"/>
                </a:lnTo>
                <a:lnTo>
                  <a:pt x="1435697" y="676077"/>
                </a:lnTo>
                <a:cubicBezTo>
                  <a:pt x="1332324" y="572704"/>
                  <a:pt x="1189515" y="508766"/>
                  <a:pt x="1031773" y="508766"/>
                </a:cubicBezTo>
                <a:cubicBezTo>
                  <a:pt x="874031" y="508766"/>
                  <a:pt x="731223" y="572704"/>
                  <a:pt x="627850" y="676077"/>
                </a:cubicBezTo>
                <a:lnTo>
                  <a:pt x="558509" y="760118"/>
                </a:lnTo>
                <a:lnTo>
                  <a:pt x="0" y="760118"/>
                </a:lnTo>
                <a:lnTo>
                  <a:pt x="328" y="758841"/>
                </a:lnTo>
                <a:cubicBezTo>
                  <a:pt x="137068" y="319207"/>
                  <a:pt x="547143" y="0"/>
                  <a:pt x="10317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6"/>
          <p:cNvSpPr/>
          <p:nvPr/>
        </p:nvSpPr>
        <p:spPr>
          <a:xfrm>
            <a:off x="473065" y="6167"/>
            <a:ext cx="1080000" cy="1017719"/>
          </a:xfrm>
          <a:custGeom>
            <a:rect b="b" l="l" r="r" t="t"/>
            <a:pathLst>
              <a:path extrusionOk="0" h="1361497" w="1440000">
                <a:moveTo>
                  <a:pt x="720000" y="305487"/>
                </a:moveTo>
                <a:cubicBezTo>
                  <a:pt x="534427" y="305487"/>
                  <a:pt x="383990" y="455924"/>
                  <a:pt x="383990" y="641497"/>
                </a:cubicBezTo>
                <a:cubicBezTo>
                  <a:pt x="383990" y="827070"/>
                  <a:pt x="534427" y="977507"/>
                  <a:pt x="720000" y="977507"/>
                </a:cubicBezTo>
                <a:cubicBezTo>
                  <a:pt x="905573" y="977507"/>
                  <a:pt x="1056010" y="827070"/>
                  <a:pt x="1056010" y="641497"/>
                </a:cubicBezTo>
                <a:cubicBezTo>
                  <a:pt x="1056010" y="455924"/>
                  <a:pt x="905573" y="305487"/>
                  <a:pt x="720000" y="305487"/>
                </a:cubicBezTo>
                <a:close/>
                <a:moveTo>
                  <a:pt x="399356" y="0"/>
                </a:moveTo>
                <a:lnTo>
                  <a:pt x="1040645" y="0"/>
                </a:lnTo>
                <a:lnTo>
                  <a:pt x="1122559" y="44462"/>
                </a:lnTo>
                <a:cubicBezTo>
                  <a:pt x="1314080" y="173851"/>
                  <a:pt x="1440000" y="392969"/>
                  <a:pt x="1440000" y="641497"/>
                </a:cubicBezTo>
                <a:cubicBezTo>
                  <a:pt x="1440000" y="1039142"/>
                  <a:pt x="1117645" y="1361497"/>
                  <a:pt x="720000" y="1361497"/>
                </a:cubicBezTo>
                <a:cubicBezTo>
                  <a:pt x="322355" y="1361497"/>
                  <a:pt x="0" y="1039142"/>
                  <a:pt x="0" y="641497"/>
                </a:cubicBezTo>
                <a:cubicBezTo>
                  <a:pt x="0" y="392969"/>
                  <a:pt x="125920" y="173851"/>
                  <a:pt x="317441" y="4446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6"/>
          <p:cNvSpPr/>
          <p:nvPr/>
        </p:nvSpPr>
        <p:spPr>
          <a:xfrm>
            <a:off x="1391065" y="1212364"/>
            <a:ext cx="324600" cy="3231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6"/>
          <p:cNvSpPr/>
          <p:nvPr/>
        </p:nvSpPr>
        <p:spPr>
          <a:xfrm>
            <a:off x="4773843" y="391349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80" name="Google Shape;80;p6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>
            <a:off x="2473622" y="0"/>
            <a:ext cx="2695118" cy="1893275"/>
          </a:xfrm>
          <a:prstGeom prst="rect">
            <a:avLst/>
          </a:prstGeom>
          <a:noFill/>
          <a:ln>
            <a:noFill/>
          </a:ln>
        </p:spPr>
      </p:pic>
      <p:sp>
        <p:nvSpPr>
          <p:cNvPr id="81" name="Google Shape;81;p6"/>
          <p:cNvSpPr/>
          <p:nvPr/>
        </p:nvSpPr>
        <p:spPr>
          <a:xfrm>
            <a:off x="5834372" y="1438105"/>
            <a:ext cx="2430000" cy="2419500"/>
          </a:xfrm>
          <a:prstGeom prst="donut">
            <a:avLst>
              <a:gd fmla="val 28525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" name="Google Shape;82;p6"/>
          <p:cNvSpPr/>
          <p:nvPr/>
        </p:nvSpPr>
        <p:spPr>
          <a:xfrm>
            <a:off x="7084190" y="4194759"/>
            <a:ext cx="2059418" cy="927627"/>
          </a:xfrm>
          <a:custGeom>
            <a:rect b="b" l="l" r="r" t="t"/>
            <a:pathLst>
              <a:path extrusionOk="0" h="1240972" w="274589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45890" y="503975"/>
                </a:lnTo>
                <a:lnTo>
                  <a:pt x="274589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" name="Google Shape;83;p6"/>
          <p:cNvSpPr/>
          <p:nvPr/>
        </p:nvSpPr>
        <p:spPr>
          <a:xfrm>
            <a:off x="8536367" y="1893277"/>
            <a:ext cx="613533" cy="1157487"/>
          </a:xfrm>
          <a:custGeom>
            <a:rect b="b" l="l" r="r" t="t"/>
            <a:pathLst>
              <a:path extrusionOk="0" h="1548478" w="818044">
                <a:moveTo>
                  <a:pt x="799763" y="0"/>
                </a:moveTo>
                <a:lnTo>
                  <a:pt x="818044" y="894"/>
                </a:lnTo>
                <a:lnTo>
                  <a:pt x="818044" y="421976"/>
                </a:lnTo>
                <a:lnTo>
                  <a:pt x="799763" y="420257"/>
                </a:lnTo>
                <a:cubicBezTo>
                  <a:pt x="590168" y="420257"/>
                  <a:pt x="420257" y="578740"/>
                  <a:pt x="420257" y="774239"/>
                </a:cubicBezTo>
                <a:cubicBezTo>
                  <a:pt x="420257" y="969738"/>
                  <a:pt x="590168" y="1128221"/>
                  <a:pt x="799763" y="1128221"/>
                </a:cubicBezTo>
                <a:lnTo>
                  <a:pt x="818044" y="1126502"/>
                </a:lnTo>
                <a:lnTo>
                  <a:pt x="818044" y="1547584"/>
                </a:lnTo>
                <a:lnTo>
                  <a:pt x="799763" y="1548478"/>
                </a:lnTo>
                <a:cubicBezTo>
                  <a:pt x="358066" y="1548478"/>
                  <a:pt x="0" y="1201839"/>
                  <a:pt x="0" y="774239"/>
                </a:cubicBezTo>
                <a:cubicBezTo>
                  <a:pt x="0" y="346639"/>
                  <a:pt x="358066" y="0"/>
                  <a:pt x="79976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84" name="Google Shape;84;p6"/>
          <p:cNvPicPr preferRelativeResize="0"/>
          <p:nvPr/>
        </p:nvPicPr>
        <p:blipFill rotWithShape="1">
          <a:blip r:embed="rId2">
            <a:alphaModFix/>
          </a:blip>
          <a:srcRect b="61234" l="0" r="17796" t="0"/>
          <a:stretch/>
        </p:blipFill>
        <p:spPr>
          <a:xfrm>
            <a:off x="6916815" y="4144847"/>
            <a:ext cx="2215384" cy="976664"/>
          </a:xfrm>
          <a:prstGeom prst="rect">
            <a:avLst/>
          </a:prstGeom>
          <a:noFill/>
          <a:ln>
            <a:noFill/>
          </a:ln>
        </p:spPr>
      </p:pic>
      <p:sp>
        <p:nvSpPr>
          <p:cNvPr id="85" name="Google Shape;85;p6"/>
          <p:cNvSpPr/>
          <p:nvPr/>
        </p:nvSpPr>
        <p:spPr>
          <a:xfrm>
            <a:off x="8179983" y="70030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6"/>
          <p:cNvSpPr/>
          <p:nvPr/>
        </p:nvSpPr>
        <p:spPr>
          <a:xfrm>
            <a:off x="7294342" y="293582"/>
            <a:ext cx="324600" cy="323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88" name="Google Shape;88;p6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89" name="Google Shape;89;p6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90" name="Google Shape;90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7"/>
          <p:cNvSpPr/>
          <p:nvPr/>
        </p:nvSpPr>
        <p:spPr>
          <a:xfrm>
            <a:off x="23599" y="2647910"/>
            <a:ext cx="2688371" cy="2475940"/>
          </a:xfrm>
          <a:custGeom>
            <a:rect b="b" l="l" r="r" t="t"/>
            <a:pathLst>
              <a:path extrusionOk="0" h="3312294" w="3584495">
                <a:moveTo>
                  <a:pt x="884495" y="0"/>
                </a:moveTo>
                <a:cubicBezTo>
                  <a:pt x="2375664" y="0"/>
                  <a:pt x="3584495" y="1208831"/>
                  <a:pt x="3584495" y="2700000"/>
                </a:cubicBezTo>
                <a:cubicBezTo>
                  <a:pt x="3584495" y="2886396"/>
                  <a:pt x="3565607" y="3068381"/>
                  <a:pt x="3529641" y="3244144"/>
                </a:cubicBezTo>
                <a:lnTo>
                  <a:pt x="3512118" y="3312294"/>
                </a:lnTo>
                <a:lnTo>
                  <a:pt x="2130119" y="3312294"/>
                </a:lnTo>
                <a:lnTo>
                  <a:pt x="2164578" y="3240762"/>
                </a:lnTo>
                <a:cubicBezTo>
                  <a:pt x="2234879" y="3074554"/>
                  <a:pt x="2273753" y="2891817"/>
                  <a:pt x="2273753" y="2700000"/>
                </a:cubicBezTo>
                <a:cubicBezTo>
                  <a:pt x="2273753" y="1932734"/>
                  <a:pt x="1651761" y="1310742"/>
                  <a:pt x="884495" y="1310742"/>
                </a:cubicBezTo>
                <a:cubicBezTo>
                  <a:pt x="548816" y="1310742"/>
                  <a:pt x="240944" y="1429795"/>
                  <a:pt x="798" y="1627981"/>
                </a:cubicBezTo>
                <a:lnTo>
                  <a:pt x="0" y="1628706"/>
                </a:lnTo>
                <a:lnTo>
                  <a:pt x="0" y="151252"/>
                </a:lnTo>
                <a:lnTo>
                  <a:pt x="81598" y="121387"/>
                </a:lnTo>
                <a:cubicBezTo>
                  <a:pt x="335233" y="42498"/>
                  <a:pt x="604901" y="0"/>
                  <a:pt x="884495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" name="Google Shape;93;p7"/>
          <p:cNvSpPr/>
          <p:nvPr/>
        </p:nvSpPr>
        <p:spPr>
          <a:xfrm>
            <a:off x="3296842" y="4549171"/>
            <a:ext cx="1547660" cy="568188"/>
          </a:xfrm>
          <a:custGeom>
            <a:rect b="b" l="l" r="r" t="t"/>
            <a:pathLst>
              <a:path extrusionOk="0" h="760118" w="2063547">
                <a:moveTo>
                  <a:pt x="1031773" y="0"/>
                </a:moveTo>
                <a:cubicBezTo>
                  <a:pt x="1516404" y="0"/>
                  <a:pt x="1926478" y="319207"/>
                  <a:pt x="2063219" y="758841"/>
                </a:cubicBezTo>
                <a:lnTo>
                  <a:pt x="2063547" y="760118"/>
                </a:lnTo>
                <a:lnTo>
                  <a:pt x="1505037" y="760118"/>
                </a:lnTo>
                <a:lnTo>
                  <a:pt x="1435697" y="676077"/>
                </a:lnTo>
                <a:cubicBezTo>
                  <a:pt x="1332324" y="572704"/>
                  <a:pt x="1189515" y="508766"/>
                  <a:pt x="1031773" y="508766"/>
                </a:cubicBezTo>
                <a:cubicBezTo>
                  <a:pt x="874031" y="508766"/>
                  <a:pt x="731223" y="572704"/>
                  <a:pt x="627850" y="676077"/>
                </a:cubicBezTo>
                <a:lnTo>
                  <a:pt x="558509" y="760118"/>
                </a:lnTo>
                <a:lnTo>
                  <a:pt x="0" y="760118"/>
                </a:lnTo>
                <a:lnTo>
                  <a:pt x="328" y="758841"/>
                </a:lnTo>
                <a:cubicBezTo>
                  <a:pt x="137068" y="319207"/>
                  <a:pt x="547143" y="0"/>
                  <a:pt x="10317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4" name="Google Shape;94;p7"/>
          <p:cNvSpPr/>
          <p:nvPr/>
        </p:nvSpPr>
        <p:spPr>
          <a:xfrm>
            <a:off x="473065" y="6167"/>
            <a:ext cx="1080000" cy="1017719"/>
          </a:xfrm>
          <a:custGeom>
            <a:rect b="b" l="l" r="r" t="t"/>
            <a:pathLst>
              <a:path extrusionOk="0" h="1361497" w="1440000">
                <a:moveTo>
                  <a:pt x="720000" y="305487"/>
                </a:moveTo>
                <a:cubicBezTo>
                  <a:pt x="534427" y="305487"/>
                  <a:pt x="383990" y="455924"/>
                  <a:pt x="383990" y="641497"/>
                </a:cubicBezTo>
                <a:cubicBezTo>
                  <a:pt x="383990" y="827070"/>
                  <a:pt x="534427" y="977507"/>
                  <a:pt x="720000" y="977507"/>
                </a:cubicBezTo>
                <a:cubicBezTo>
                  <a:pt x="905573" y="977507"/>
                  <a:pt x="1056010" y="827070"/>
                  <a:pt x="1056010" y="641497"/>
                </a:cubicBezTo>
                <a:cubicBezTo>
                  <a:pt x="1056010" y="455924"/>
                  <a:pt x="905573" y="305487"/>
                  <a:pt x="720000" y="305487"/>
                </a:cubicBezTo>
                <a:close/>
                <a:moveTo>
                  <a:pt x="399356" y="0"/>
                </a:moveTo>
                <a:lnTo>
                  <a:pt x="1040645" y="0"/>
                </a:lnTo>
                <a:lnTo>
                  <a:pt x="1122559" y="44462"/>
                </a:lnTo>
                <a:cubicBezTo>
                  <a:pt x="1314080" y="173851"/>
                  <a:pt x="1440000" y="392969"/>
                  <a:pt x="1440000" y="641497"/>
                </a:cubicBezTo>
                <a:cubicBezTo>
                  <a:pt x="1440000" y="1039142"/>
                  <a:pt x="1117645" y="1361497"/>
                  <a:pt x="720000" y="1361497"/>
                </a:cubicBezTo>
                <a:cubicBezTo>
                  <a:pt x="322355" y="1361497"/>
                  <a:pt x="0" y="1039142"/>
                  <a:pt x="0" y="641497"/>
                </a:cubicBezTo>
                <a:cubicBezTo>
                  <a:pt x="0" y="392969"/>
                  <a:pt x="125920" y="173851"/>
                  <a:pt x="317441" y="44462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5" name="Google Shape;95;p7"/>
          <p:cNvSpPr/>
          <p:nvPr/>
        </p:nvSpPr>
        <p:spPr>
          <a:xfrm>
            <a:off x="1391065" y="1212364"/>
            <a:ext cx="324600" cy="3231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6" name="Google Shape;96;p7"/>
          <p:cNvSpPr/>
          <p:nvPr/>
        </p:nvSpPr>
        <p:spPr>
          <a:xfrm>
            <a:off x="4773843" y="391349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97" name="Google Shape;97;p7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>
            <a:off x="2473622" y="0"/>
            <a:ext cx="2695118" cy="1893275"/>
          </a:xfrm>
          <a:prstGeom prst="rect">
            <a:avLst/>
          </a:prstGeom>
          <a:noFill/>
          <a:ln>
            <a:noFill/>
          </a:ln>
        </p:spPr>
      </p:pic>
      <p:sp>
        <p:nvSpPr>
          <p:cNvPr id="98" name="Google Shape;98;p7"/>
          <p:cNvSpPr/>
          <p:nvPr/>
        </p:nvSpPr>
        <p:spPr>
          <a:xfrm>
            <a:off x="5834372" y="1438105"/>
            <a:ext cx="2430000" cy="2419500"/>
          </a:xfrm>
          <a:prstGeom prst="donut">
            <a:avLst>
              <a:gd fmla="val 28525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7"/>
          <p:cNvSpPr/>
          <p:nvPr/>
        </p:nvSpPr>
        <p:spPr>
          <a:xfrm>
            <a:off x="7084190" y="4194759"/>
            <a:ext cx="2059418" cy="927627"/>
          </a:xfrm>
          <a:custGeom>
            <a:rect b="b" l="l" r="r" t="t"/>
            <a:pathLst>
              <a:path extrusionOk="0" h="1240972" w="274589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45890" y="503975"/>
                </a:lnTo>
                <a:lnTo>
                  <a:pt x="274589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7"/>
          <p:cNvSpPr/>
          <p:nvPr/>
        </p:nvSpPr>
        <p:spPr>
          <a:xfrm>
            <a:off x="8536367" y="1893277"/>
            <a:ext cx="613533" cy="1157487"/>
          </a:xfrm>
          <a:custGeom>
            <a:rect b="b" l="l" r="r" t="t"/>
            <a:pathLst>
              <a:path extrusionOk="0" h="1548478" w="818044">
                <a:moveTo>
                  <a:pt x="799763" y="0"/>
                </a:moveTo>
                <a:lnTo>
                  <a:pt x="818044" y="894"/>
                </a:lnTo>
                <a:lnTo>
                  <a:pt x="818044" y="421976"/>
                </a:lnTo>
                <a:lnTo>
                  <a:pt x="799763" y="420257"/>
                </a:lnTo>
                <a:cubicBezTo>
                  <a:pt x="590168" y="420257"/>
                  <a:pt x="420257" y="578740"/>
                  <a:pt x="420257" y="774239"/>
                </a:cubicBezTo>
                <a:cubicBezTo>
                  <a:pt x="420257" y="969738"/>
                  <a:pt x="590168" y="1128221"/>
                  <a:pt x="799763" y="1128221"/>
                </a:cubicBezTo>
                <a:lnTo>
                  <a:pt x="818044" y="1126502"/>
                </a:lnTo>
                <a:lnTo>
                  <a:pt x="818044" y="1547584"/>
                </a:lnTo>
                <a:lnTo>
                  <a:pt x="799763" y="1548478"/>
                </a:lnTo>
                <a:cubicBezTo>
                  <a:pt x="358066" y="1548478"/>
                  <a:pt x="0" y="1201839"/>
                  <a:pt x="0" y="774239"/>
                </a:cubicBezTo>
                <a:cubicBezTo>
                  <a:pt x="0" y="346639"/>
                  <a:pt x="358066" y="0"/>
                  <a:pt x="79976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01" name="Google Shape;101;p7"/>
          <p:cNvPicPr preferRelativeResize="0"/>
          <p:nvPr/>
        </p:nvPicPr>
        <p:blipFill rotWithShape="1">
          <a:blip r:embed="rId2">
            <a:alphaModFix/>
          </a:blip>
          <a:srcRect b="61234" l="0" r="17796" t="0"/>
          <a:stretch/>
        </p:blipFill>
        <p:spPr>
          <a:xfrm>
            <a:off x="6916815" y="4144847"/>
            <a:ext cx="2215384" cy="976664"/>
          </a:xfrm>
          <a:prstGeom prst="rect">
            <a:avLst/>
          </a:prstGeom>
          <a:noFill/>
          <a:ln>
            <a:noFill/>
          </a:ln>
        </p:spPr>
      </p:pic>
      <p:sp>
        <p:nvSpPr>
          <p:cNvPr id="102" name="Google Shape;102;p7"/>
          <p:cNvSpPr/>
          <p:nvPr/>
        </p:nvSpPr>
        <p:spPr>
          <a:xfrm>
            <a:off x="8179983" y="70030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7"/>
          <p:cNvSpPr/>
          <p:nvPr/>
        </p:nvSpPr>
        <p:spPr>
          <a:xfrm>
            <a:off x="7294342" y="293582"/>
            <a:ext cx="324600" cy="323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" name="Google Shape;104;p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05" name="Google Shape;105;p7"/>
          <p:cNvSpPr txBox="1"/>
          <p:nvPr>
            <p:ph idx="1" type="body"/>
          </p:nvPr>
        </p:nvSpPr>
        <p:spPr>
          <a:xfrm>
            <a:off x="311700" y="1171750"/>
            <a:ext cx="2504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06" name="Google Shape;106;p7"/>
          <p:cNvSpPr txBox="1"/>
          <p:nvPr>
            <p:ph idx="2" type="body"/>
          </p:nvPr>
        </p:nvSpPr>
        <p:spPr>
          <a:xfrm>
            <a:off x="3319950" y="1171750"/>
            <a:ext cx="2504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107" name="Google Shape;107;p7"/>
          <p:cNvSpPr txBox="1"/>
          <p:nvPr>
            <p:ph idx="3" type="body"/>
          </p:nvPr>
        </p:nvSpPr>
        <p:spPr>
          <a:xfrm>
            <a:off x="6328200" y="1171750"/>
            <a:ext cx="25041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 rtl="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 rtl="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 rtl="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 rtl="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8"/>
          <p:cNvSpPr/>
          <p:nvPr/>
        </p:nvSpPr>
        <p:spPr>
          <a:xfrm>
            <a:off x="11" y="4429438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8"/>
          <p:cNvSpPr/>
          <p:nvPr/>
        </p:nvSpPr>
        <p:spPr>
          <a:xfrm>
            <a:off x="8123465" y="4681228"/>
            <a:ext cx="1032855" cy="462262"/>
          </a:xfrm>
          <a:custGeom>
            <a:rect b="b" l="l" r="r" t="t"/>
            <a:pathLst>
              <a:path extrusionOk="0" h="1240972" w="275428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54280" y="513206"/>
                </a:lnTo>
                <a:lnTo>
                  <a:pt x="275428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8"/>
          <p:cNvSpPr/>
          <p:nvPr/>
        </p:nvSpPr>
        <p:spPr>
          <a:xfrm>
            <a:off x="7827440" y="9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8"/>
          <p:cNvSpPr/>
          <p:nvPr/>
        </p:nvSpPr>
        <p:spPr>
          <a:xfrm>
            <a:off x="8654537" y="1980023"/>
            <a:ext cx="482438" cy="1073707"/>
          </a:xfrm>
          <a:custGeom>
            <a:rect b="b" l="l" r="r" t="t"/>
            <a:pathLst>
              <a:path extrusionOk="0" h="1431609" w="643251">
                <a:moveTo>
                  <a:pt x="643251" y="0"/>
                </a:moveTo>
                <a:lnTo>
                  <a:pt x="643251" y="396539"/>
                </a:lnTo>
                <a:lnTo>
                  <a:pt x="591867" y="412489"/>
                </a:lnTo>
                <a:cubicBezTo>
                  <a:pt x="473718" y="462462"/>
                  <a:pt x="390816" y="579452"/>
                  <a:pt x="390816" y="715804"/>
                </a:cubicBezTo>
                <a:cubicBezTo>
                  <a:pt x="390816" y="852156"/>
                  <a:pt x="473718" y="969146"/>
                  <a:pt x="591867" y="1019119"/>
                </a:cubicBezTo>
                <a:lnTo>
                  <a:pt x="643251" y="1035070"/>
                </a:lnTo>
                <a:lnTo>
                  <a:pt x="643251" y="1431609"/>
                </a:lnTo>
                <a:lnTo>
                  <a:pt x="574895" y="1421176"/>
                </a:lnTo>
                <a:cubicBezTo>
                  <a:pt x="246803" y="1354039"/>
                  <a:pt x="0" y="1063743"/>
                  <a:pt x="0" y="715804"/>
                </a:cubicBezTo>
                <a:cubicBezTo>
                  <a:pt x="0" y="367865"/>
                  <a:pt x="246803" y="77569"/>
                  <a:pt x="574895" y="1043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8"/>
          <p:cNvSpPr/>
          <p:nvPr/>
        </p:nvSpPr>
        <p:spPr>
          <a:xfrm>
            <a:off x="8586159" y="1658419"/>
            <a:ext cx="3213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8"/>
          <p:cNvSpPr/>
          <p:nvPr/>
        </p:nvSpPr>
        <p:spPr>
          <a:xfrm>
            <a:off x="2411818" y="4341621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8"/>
          <p:cNvSpPr/>
          <p:nvPr/>
        </p:nvSpPr>
        <p:spPr>
          <a:xfrm>
            <a:off x="8123473" y="3241571"/>
            <a:ext cx="270000" cy="27000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8"/>
          <p:cNvSpPr/>
          <p:nvPr/>
        </p:nvSpPr>
        <p:spPr>
          <a:xfrm>
            <a:off x="7513484" y="621411"/>
            <a:ext cx="135000" cy="135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8"/>
          <p:cNvSpPr/>
          <p:nvPr/>
        </p:nvSpPr>
        <p:spPr>
          <a:xfrm>
            <a:off x="5744745" y="216671"/>
            <a:ext cx="270000" cy="270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8"/>
          <p:cNvSpPr/>
          <p:nvPr/>
        </p:nvSpPr>
        <p:spPr>
          <a:xfrm>
            <a:off x="168385" y="2971264"/>
            <a:ext cx="540000" cy="540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19" name="Google Shape;119;p8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>
            <a:off x="0" y="4500309"/>
            <a:ext cx="1150653" cy="709479"/>
          </a:xfrm>
          <a:prstGeom prst="rect">
            <a:avLst/>
          </a:prstGeom>
          <a:noFill/>
          <a:ln>
            <a:noFill/>
          </a:ln>
        </p:spPr>
      </p:pic>
      <p:sp>
        <p:nvSpPr>
          <p:cNvPr id="120" name="Google Shape;120;p8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21" name="Google Shape;121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2" name="Google Shape;122;p8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">
  <p:cSld name="TITLE_ONLY_1"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9"/>
          <p:cNvSpPr/>
          <p:nvPr/>
        </p:nvSpPr>
        <p:spPr>
          <a:xfrm>
            <a:off x="2303697" y="1331064"/>
            <a:ext cx="1080000" cy="10800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5" name="Google Shape;125;p9"/>
          <p:cNvSpPr/>
          <p:nvPr/>
        </p:nvSpPr>
        <p:spPr>
          <a:xfrm>
            <a:off x="5812285" y="1311739"/>
            <a:ext cx="1080000" cy="1080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6" name="Google Shape;126;p9"/>
          <p:cNvSpPr/>
          <p:nvPr/>
        </p:nvSpPr>
        <p:spPr>
          <a:xfrm>
            <a:off x="332837" y="1131754"/>
            <a:ext cx="1440000" cy="1440000"/>
          </a:xfrm>
          <a:prstGeom prst="donut">
            <a:avLst>
              <a:gd fmla="val 26666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7" name="Google Shape;127;p9"/>
          <p:cNvSpPr/>
          <p:nvPr/>
        </p:nvSpPr>
        <p:spPr>
          <a:xfrm>
            <a:off x="3852020" y="1151086"/>
            <a:ext cx="1440000" cy="1440000"/>
          </a:xfrm>
          <a:prstGeom prst="donut">
            <a:avLst>
              <a:gd fmla="val 27140" name="adj"/>
            </a:avLst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8" name="Google Shape;128;p9"/>
          <p:cNvSpPr/>
          <p:nvPr/>
        </p:nvSpPr>
        <p:spPr>
          <a:xfrm>
            <a:off x="7384845" y="1151086"/>
            <a:ext cx="1440000" cy="1440000"/>
          </a:xfrm>
          <a:prstGeom prst="donut">
            <a:avLst>
              <a:gd fmla="val 27140" name="adj"/>
            </a:avLst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9" name="Google Shape;129;p9"/>
          <p:cNvSpPr/>
          <p:nvPr/>
        </p:nvSpPr>
        <p:spPr>
          <a:xfrm>
            <a:off x="11" y="4429438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0" name="Google Shape;130;p9"/>
          <p:cNvSpPr/>
          <p:nvPr/>
        </p:nvSpPr>
        <p:spPr>
          <a:xfrm>
            <a:off x="2411818" y="4341621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31" name="Google Shape;131;p9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>
            <a:off x="0" y="4500309"/>
            <a:ext cx="1150653" cy="709479"/>
          </a:xfrm>
          <a:prstGeom prst="rect">
            <a:avLst/>
          </a:prstGeom>
          <a:noFill/>
          <a:ln>
            <a:noFill/>
          </a:ln>
        </p:spPr>
      </p:pic>
      <p:sp>
        <p:nvSpPr>
          <p:cNvPr id="132" name="Google Shape;132;p9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33" name="Google Shape;133;p9"/>
          <p:cNvSpPr txBox="1"/>
          <p:nvPr>
            <p:ph idx="1" type="body"/>
          </p:nvPr>
        </p:nvSpPr>
        <p:spPr>
          <a:xfrm>
            <a:off x="311674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4" name="Google Shape;134;p9"/>
          <p:cNvSpPr txBox="1"/>
          <p:nvPr>
            <p:ph idx="2" type="body"/>
          </p:nvPr>
        </p:nvSpPr>
        <p:spPr>
          <a:xfrm>
            <a:off x="2071263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5" name="Google Shape;135;p9"/>
          <p:cNvSpPr txBox="1"/>
          <p:nvPr>
            <p:ph idx="3" type="body"/>
          </p:nvPr>
        </p:nvSpPr>
        <p:spPr>
          <a:xfrm>
            <a:off x="3830852" y="2306625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6" name="Google Shape;136;p9"/>
          <p:cNvSpPr txBox="1"/>
          <p:nvPr>
            <p:ph idx="4" type="body"/>
          </p:nvPr>
        </p:nvSpPr>
        <p:spPr>
          <a:xfrm>
            <a:off x="5590441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7" name="Google Shape;137;p9"/>
          <p:cNvSpPr txBox="1"/>
          <p:nvPr>
            <p:ph idx="5" type="body"/>
          </p:nvPr>
        </p:nvSpPr>
        <p:spPr>
          <a:xfrm>
            <a:off x="7350030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17500" lvl="1" marL="9144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38" name="Google Shape;138;p9"/>
          <p:cNvSpPr txBox="1"/>
          <p:nvPr>
            <p:ph idx="6" type="subTitle"/>
          </p:nvPr>
        </p:nvSpPr>
        <p:spPr>
          <a:xfrm>
            <a:off x="270275" y="1752600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39" name="Google Shape;139;p9"/>
          <p:cNvSpPr txBox="1"/>
          <p:nvPr>
            <p:ph idx="7" type="subTitle"/>
          </p:nvPr>
        </p:nvSpPr>
        <p:spPr>
          <a:xfrm>
            <a:off x="2029863" y="17766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0" name="Google Shape;140;p9"/>
          <p:cNvSpPr txBox="1"/>
          <p:nvPr>
            <p:ph idx="8" type="subTitle"/>
          </p:nvPr>
        </p:nvSpPr>
        <p:spPr>
          <a:xfrm>
            <a:off x="3789450" y="1764600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1" name="Google Shape;141;p9"/>
          <p:cNvSpPr txBox="1"/>
          <p:nvPr>
            <p:ph idx="9" type="subTitle"/>
          </p:nvPr>
        </p:nvSpPr>
        <p:spPr>
          <a:xfrm>
            <a:off x="5549038" y="17886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2" name="Google Shape;142;p9"/>
          <p:cNvSpPr txBox="1"/>
          <p:nvPr>
            <p:ph idx="13" type="subTitle"/>
          </p:nvPr>
        </p:nvSpPr>
        <p:spPr>
          <a:xfrm>
            <a:off x="7308625" y="17639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3" name="Google Shape;143;p9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10"/>
          <p:cNvSpPr/>
          <p:nvPr/>
        </p:nvSpPr>
        <p:spPr>
          <a:xfrm>
            <a:off x="0" y="0"/>
            <a:ext cx="9143999" cy="5143499"/>
          </a:xfrm>
          <a:custGeom>
            <a:rect b="b" l="l" r="r" t="t"/>
            <a:pathLst>
              <a:path extrusionOk="0" h="6857999" w="12191999">
                <a:moveTo>
                  <a:pt x="11011296" y="6284629"/>
                </a:moveTo>
                <a:cubicBezTo>
                  <a:pt x="11340043" y="6284629"/>
                  <a:pt x="11629887" y="6451193"/>
                  <a:pt x="11801039" y="6704532"/>
                </a:cubicBezTo>
                <a:lnTo>
                  <a:pt x="11884338" y="6857999"/>
                </a:lnTo>
                <a:lnTo>
                  <a:pt x="10138254" y="6857999"/>
                </a:lnTo>
                <a:lnTo>
                  <a:pt x="10221553" y="6704532"/>
                </a:lnTo>
                <a:cubicBezTo>
                  <a:pt x="10392705" y="6451193"/>
                  <a:pt x="10682549" y="6284629"/>
                  <a:pt x="11011296" y="6284629"/>
                </a:cubicBezTo>
                <a:close/>
                <a:moveTo>
                  <a:pt x="6573256" y="5240402"/>
                </a:moveTo>
                <a:cubicBezTo>
                  <a:pt x="6453962" y="5240402"/>
                  <a:pt x="6357256" y="5337108"/>
                  <a:pt x="6357256" y="5456402"/>
                </a:cubicBezTo>
                <a:cubicBezTo>
                  <a:pt x="6357256" y="5575696"/>
                  <a:pt x="6453962" y="5672402"/>
                  <a:pt x="6573256" y="5672402"/>
                </a:cubicBezTo>
                <a:cubicBezTo>
                  <a:pt x="6692550" y="5672402"/>
                  <a:pt x="6789256" y="5575696"/>
                  <a:pt x="6789256" y="5456402"/>
                </a:cubicBezTo>
                <a:cubicBezTo>
                  <a:pt x="6789256" y="5337108"/>
                  <a:pt x="6692550" y="5240402"/>
                  <a:pt x="6573256" y="5240402"/>
                </a:cubicBezTo>
                <a:close/>
                <a:moveTo>
                  <a:pt x="11011296" y="4334950"/>
                </a:moveTo>
                <a:cubicBezTo>
                  <a:pt x="10911885" y="4334950"/>
                  <a:pt x="10831296" y="4415539"/>
                  <a:pt x="10831296" y="4514950"/>
                </a:cubicBezTo>
                <a:cubicBezTo>
                  <a:pt x="10831296" y="4614361"/>
                  <a:pt x="10911885" y="4694950"/>
                  <a:pt x="11011296" y="4694950"/>
                </a:cubicBezTo>
                <a:cubicBezTo>
                  <a:pt x="11110707" y="4694950"/>
                  <a:pt x="11191296" y="4614361"/>
                  <a:pt x="11191296" y="4514950"/>
                </a:cubicBezTo>
                <a:cubicBezTo>
                  <a:pt x="11191296" y="4415539"/>
                  <a:pt x="11110707" y="4334950"/>
                  <a:pt x="11011296" y="4334950"/>
                </a:cubicBezTo>
                <a:close/>
                <a:moveTo>
                  <a:pt x="12191999" y="3040699"/>
                </a:moveTo>
                <a:lnTo>
                  <a:pt x="12191999" y="3686671"/>
                </a:lnTo>
                <a:lnTo>
                  <a:pt x="12187139" y="3686182"/>
                </a:lnTo>
                <a:cubicBezTo>
                  <a:pt x="12037136" y="3655486"/>
                  <a:pt x="11924297" y="3522763"/>
                  <a:pt x="11924297" y="3363686"/>
                </a:cubicBezTo>
                <a:cubicBezTo>
                  <a:pt x="11924297" y="3204608"/>
                  <a:pt x="12037136" y="3071885"/>
                  <a:pt x="12187139" y="3041189"/>
                </a:cubicBezTo>
                <a:close/>
                <a:moveTo>
                  <a:pt x="6570645" y="2483684"/>
                </a:moveTo>
                <a:cubicBezTo>
                  <a:pt x="6371822" y="2483684"/>
                  <a:pt x="6210645" y="2644861"/>
                  <a:pt x="6210645" y="2843684"/>
                </a:cubicBezTo>
                <a:cubicBezTo>
                  <a:pt x="6210645" y="3042507"/>
                  <a:pt x="6371822" y="3203684"/>
                  <a:pt x="6570645" y="3203684"/>
                </a:cubicBezTo>
                <a:cubicBezTo>
                  <a:pt x="6769468" y="3203684"/>
                  <a:pt x="6930645" y="3042507"/>
                  <a:pt x="6930645" y="2843684"/>
                </a:cubicBezTo>
                <a:cubicBezTo>
                  <a:pt x="6930645" y="2644861"/>
                  <a:pt x="6769468" y="2483684"/>
                  <a:pt x="6570645" y="2483684"/>
                </a:cubicBezTo>
                <a:close/>
                <a:moveTo>
                  <a:pt x="9229112" y="2165181"/>
                </a:moveTo>
                <a:cubicBezTo>
                  <a:pt x="9613386" y="2165181"/>
                  <a:pt x="9924902" y="2476698"/>
                  <a:pt x="9924902" y="2860972"/>
                </a:cubicBezTo>
                <a:cubicBezTo>
                  <a:pt x="9924902" y="3245246"/>
                  <a:pt x="9613386" y="3556761"/>
                  <a:pt x="9229112" y="3556761"/>
                </a:cubicBezTo>
                <a:cubicBezTo>
                  <a:pt x="8844838" y="3556761"/>
                  <a:pt x="8533322" y="3245246"/>
                  <a:pt x="8533322" y="2860972"/>
                </a:cubicBezTo>
                <a:cubicBezTo>
                  <a:pt x="8533322" y="2476698"/>
                  <a:pt x="8844838" y="2165181"/>
                  <a:pt x="9229112" y="2165181"/>
                </a:cubicBezTo>
                <a:close/>
                <a:moveTo>
                  <a:pt x="9229112" y="1240972"/>
                </a:moveTo>
                <a:cubicBezTo>
                  <a:pt x="8334411" y="1240972"/>
                  <a:pt x="7609112" y="1966271"/>
                  <a:pt x="7609112" y="2860972"/>
                </a:cubicBezTo>
                <a:cubicBezTo>
                  <a:pt x="7609112" y="3755672"/>
                  <a:pt x="8334411" y="4480971"/>
                  <a:pt x="9229112" y="4480971"/>
                </a:cubicBezTo>
                <a:cubicBezTo>
                  <a:pt x="10123813" y="4480971"/>
                  <a:pt x="10849112" y="3755672"/>
                  <a:pt x="10849112" y="2860972"/>
                </a:cubicBezTo>
                <a:cubicBezTo>
                  <a:pt x="10849112" y="1966271"/>
                  <a:pt x="10123813" y="1240972"/>
                  <a:pt x="9229112" y="1240972"/>
                </a:cubicBezTo>
                <a:close/>
                <a:moveTo>
                  <a:pt x="10107978" y="831012"/>
                </a:moveTo>
                <a:cubicBezTo>
                  <a:pt x="10058272" y="831012"/>
                  <a:pt x="10017978" y="871306"/>
                  <a:pt x="10017978" y="921012"/>
                </a:cubicBezTo>
                <a:cubicBezTo>
                  <a:pt x="10017978" y="970718"/>
                  <a:pt x="10058272" y="1011012"/>
                  <a:pt x="10107978" y="1011012"/>
                </a:cubicBezTo>
                <a:cubicBezTo>
                  <a:pt x="10157684" y="1011012"/>
                  <a:pt x="10197978" y="970718"/>
                  <a:pt x="10197978" y="921012"/>
                </a:cubicBezTo>
                <a:cubicBezTo>
                  <a:pt x="10197978" y="871306"/>
                  <a:pt x="10157684" y="831012"/>
                  <a:pt x="10107978" y="831012"/>
                </a:cubicBezTo>
                <a:close/>
                <a:moveTo>
                  <a:pt x="7839659" y="289753"/>
                </a:moveTo>
                <a:cubicBezTo>
                  <a:pt x="7740248" y="289753"/>
                  <a:pt x="7659659" y="370342"/>
                  <a:pt x="7659659" y="469753"/>
                </a:cubicBezTo>
                <a:cubicBezTo>
                  <a:pt x="7659659" y="569164"/>
                  <a:pt x="7740248" y="649753"/>
                  <a:pt x="7839659" y="649753"/>
                </a:cubicBezTo>
                <a:cubicBezTo>
                  <a:pt x="7939070" y="649753"/>
                  <a:pt x="8019659" y="569164"/>
                  <a:pt x="8019659" y="469753"/>
                </a:cubicBezTo>
                <a:cubicBezTo>
                  <a:pt x="8019659" y="370342"/>
                  <a:pt x="7939070" y="289753"/>
                  <a:pt x="7839659" y="289753"/>
                </a:cubicBezTo>
                <a:close/>
                <a:moveTo>
                  <a:pt x="0" y="0"/>
                </a:moveTo>
                <a:lnTo>
                  <a:pt x="12191999" y="0"/>
                </a:lnTo>
                <a:lnTo>
                  <a:pt x="12191999" y="2646790"/>
                </a:lnTo>
                <a:lnTo>
                  <a:pt x="12179865" y="2647403"/>
                </a:lnTo>
                <a:cubicBezTo>
                  <a:pt x="11816801" y="2684274"/>
                  <a:pt x="11533481" y="2990893"/>
                  <a:pt x="11533481" y="3363686"/>
                </a:cubicBezTo>
                <a:cubicBezTo>
                  <a:pt x="11533481" y="3736478"/>
                  <a:pt x="11816801" y="4043097"/>
                  <a:pt x="12179865" y="4079968"/>
                </a:cubicBezTo>
                <a:lnTo>
                  <a:pt x="12191999" y="4080581"/>
                </a:lnTo>
                <a:lnTo>
                  <a:pt x="12191999" y="6130233"/>
                </a:lnTo>
                <a:lnTo>
                  <a:pt x="12156809" y="6091514"/>
                </a:lnTo>
                <a:cubicBezTo>
                  <a:pt x="11863646" y="5798352"/>
                  <a:pt x="11458647" y="5617027"/>
                  <a:pt x="11011296" y="5617027"/>
                </a:cubicBezTo>
                <a:cubicBezTo>
                  <a:pt x="10284351" y="5617027"/>
                  <a:pt x="9669239" y="6095838"/>
                  <a:pt x="9464128" y="6755289"/>
                </a:cubicBezTo>
                <a:lnTo>
                  <a:pt x="9437719" y="6857999"/>
                </a:lnTo>
                <a:lnTo>
                  <a:pt x="0" y="6857999"/>
                </a:lnTo>
                <a:close/>
              </a:path>
            </a:pathLst>
          </a:custGeom>
          <a:solidFill>
            <a:srgbClr val="F7F7F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6" name="Google Shape;146;p10"/>
          <p:cNvSpPr/>
          <p:nvPr/>
        </p:nvSpPr>
        <p:spPr>
          <a:xfrm>
            <a:off x="1" y="1447841"/>
            <a:ext cx="3084517" cy="3672300"/>
          </a:xfrm>
          <a:custGeom>
            <a:rect b="b" l="l" r="r" t="t"/>
            <a:pathLst>
              <a:path extrusionOk="0" h="4912776" w="4112689">
                <a:moveTo>
                  <a:pt x="1412689" y="1310742"/>
                </a:moveTo>
                <a:cubicBezTo>
                  <a:pt x="645423" y="1310742"/>
                  <a:pt x="23431" y="1932734"/>
                  <a:pt x="23431" y="2700000"/>
                </a:cubicBezTo>
                <a:cubicBezTo>
                  <a:pt x="23431" y="3467266"/>
                  <a:pt x="645423" y="4089258"/>
                  <a:pt x="1412689" y="4089258"/>
                </a:cubicBezTo>
                <a:cubicBezTo>
                  <a:pt x="2179955" y="4089258"/>
                  <a:pt x="2801947" y="3467266"/>
                  <a:pt x="2801947" y="2700000"/>
                </a:cubicBezTo>
                <a:cubicBezTo>
                  <a:pt x="2801947" y="1932734"/>
                  <a:pt x="2179955" y="1310742"/>
                  <a:pt x="1412689" y="1310742"/>
                </a:cubicBezTo>
                <a:close/>
                <a:moveTo>
                  <a:pt x="1412689" y="0"/>
                </a:moveTo>
                <a:cubicBezTo>
                  <a:pt x="2903858" y="0"/>
                  <a:pt x="4112689" y="1208831"/>
                  <a:pt x="4112689" y="2700000"/>
                </a:cubicBezTo>
                <a:cubicBezTo>
                  <a:pt x="4112689" y="3538783"/>
                  <a:pt x="3730207" y="4288232"/>
                  <a:pt x="3130140" y="4783452"/>
                </a:cubicBezTo>
                <a:lnTo>
                  <a:pt x="2957197" y="4912776"/>
                </a:lnTo>
                <a:lnTo>
                  <a:pt x="0" y="4912776"/>
                </a:lnTo>
                <a:lnTo>
                  <a:pt x="0" y="402245"/>
                </a:lnTo>
                <a:lnTo>
                  <a:pt x="125709" y="325876"/>
                </a:lnTo>
                <a:cubicBezTo>
                  <a:pt x="508281" y="118050"/>
                  <a:pt x="946699" y="0"/>
                  <a:pt x="14126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7" name="Google Shape;147;p10"/>
          <p:cNvSpPr/>
          <p:nvPr/>
        </p:nvSpPr>
        <p:spPr>
          <a:xfrm>
            <a:off x="2733306" y="4433962"/>
            <a:ext cx="1602635" cy="695365"/>
          </a:xfrm>
          <a:custGeom>
            <a:rect b="b" l="l" r="r" t="t"/>
            <a:pathLst>
              <a:path extrusionOk="0" h="930254" w="2136846">
                <a:moveTo>
                  <a:pt x="1068423" y="0"/>
                </a:moveTo>
                <a:cubicBezTo>
                  <a:pt x="1590333" y="0"/>
                  <a:pt x="2025776" y="370204"/>
                  <a:pt x="2126482" y="862342"/>
                </a:cubicBezTo>
                <a:lnTo>
                  <a:pt x="2136846" y="930254"/>
                </a:lnTo>
                <a:lnTo>
                  <a:pt x="1617304" y="930254"/>
                </a:lnTo>
                <a:lnTo>
                  <a:pt x="1594767" y="857650"/>
                </a:lnTo>
                <a:cubicBezTo>
                  <a:pt x="1508049" y="652626"/>
                  <a:pt x="1305036" y="508766"/>
                  <a:pt x="1068423" y="508766"/>
                </a:cubicBezTo>
                <a:cubicBezTo>
                  <a:pt x="831810" y="508766"/>
                  <a:pt x="628798" y="652626"/>
                  <a:pt x="542080" y="857650"/>
                </a:cubicBezTo>
                <a:lnTo>
                  <a:pt x="519542" y="930254"/>
                </a:lnTo>
                <a:lnTo>
                  <a:pt x="0" y="930254"/>
                </a:lnTo>
                <a:lnTo>
                  <a:pt x="10365" y="862342"/>
                </a:lnTo>
                <a:cubicBezTo>
                  <a:pt x="111071" y="370204"/>
                  <a:pt x="546514" y="0"/>
                  <a:pt x="10684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8" name="Google Shape;148;p10"/>
          <p:cNvSpPr/>
          <p:nvPr/>
        </p:nvSpPr>
        <p:spPr>
          <a:xfrm>
            <a:off x="2544517" y="3273332"/>
            <a:ext cx="1080000" cy="1077600"/>
          </a:xfrm>
          <a:prstGeom prst="donut">
            <a:avLst>
              <a:gd fmla="val 2666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10"/>
          <p:cNvSpPr/>
          <p:nvPr/>
        </p:nvSpPr>
        <p:spPr>
          <a:xfrm>
            <a:off x="2109884" y="1024806"/>
            <a:ext cx="324600" cy="324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" name="Google Shape;150;p10"/>
          <p:cNvSpPr/>
          <p:nvPr/>
        </p:nvSpPr>
        <p:spPr>
          <a:xfrm>
            <a:off x="4767943" y="3920702"/>
            <a:ext cx="324600" cy="3240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51" name="Google Shape;151;p10"/>
          <p:cNvPicPr preferRelativeResize="0"/>
          <p:nvPr/>
        </p:nvPicPr>
        <p:blipFill rotWithShape="1">
          <a:blip r:embed="rId3">
            <a:alphaModFix/>
          </a:blip>
          <a:srcRect b="0" l="0" r="0" t="24851"/>
          <a:stretch/>
        </p:blipFill>
        <p:spPr>
          <a:xfrm>
            <a:off x="2467722" y="0"/>
            <a:ext cx="2695118" cy="1896761"/>
          </a:xfrm>
          <a:prstGeom prst="rect">
            <a:avLst/>
          </a:prstGeom>
          <a:noFill/>
          <a:ln>
            <a:noFill/>
          </a:ln>
        </p:spPr>
      </p:pic>
      <p:sp>
        <p:nvSpPr>
          <p:cNvPr id="152" name="Google Shape;152;p10"/>
          <p:cNvSpPr/>
          <p:nvPr/>
        </p:nvSpPr>
        <p:spPr>
          <a:xfrm>
            <a:off x="467165" y="7513"/>
            <a:ext cx="1080000" cy="1016385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" name="Google Shape;153;p10"/>
          <p:cNvSpPr txBox="1"/>
          <p:nvPr>
            <p:ph type="title"/>
          </p:nvPr>
        </p:nvSpPr>
        <p:spPr>
          <a:xfrm>
            <a:off x="311700" y="555600"/>
            <a:ext cx="6303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154" name="Google Shape;154;p10"/>
          <p:cNvSpPr txBox="1"/>
          <p:nvPr>
            <p:ph idx="1" type="body"/>
          </p:nvPr>
        </p:nvSpPr>
        <p:spPr>
          <a:xfrm>
            <a:off x="311700" y="16943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55" name="Google Shape;155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6" name="Google Shape;156;p10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11"/>
          <p:cNvSpPr/>
          <p:nvPr/>
        </p:nvSpPr>
        <p:spPr>
          <a:xfrm>
            <a:off x="5834372" y="1438105"/>
            <a:ext cx="2430000" cy="2419500"/>
          </a:xfrm>
          <a:prstGeom prst="donut">
            <a:avLst>
              <a:gd fmla="val 28525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11"/>
          <p:cNvSpPr/>
          <p:nvPr/>
        </p:nvSpPr>
        <p:spPr>
          <a:xfrm>
            <a:off x="7084190" y="4194759"/>
            <a:ext cx="2059418" cy="927627"/>
          </a:xfrm>
          <a:custGeom>
            <a:rect b="b" l="l" r="r" t="t"/>
            <a:pathLst>
              <a:path extrusionOk="0" h="1240972" w="274589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45890" y="503975"/>
                </a:lnTo>
                <a:lnTo>
                  <a:pt x="274589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11"/>
          <p:cNvSpPr/>
          <p:nvPr/>
        </p:nvSpPr>
        <p:spPr>
          <a:xfrm>
            <a:off x="8536367" y="1893277"/>
            <a:ext cx="613533" cy="1157487"/>
          </a:xfrm>
          <a:custGeom>
            <a:rect b="b" l="l" r="r" t="t"/>
            <a:pathLst>
              <a:path extrusionOk="0" h="1548478" w="818044">
                <a:moveTo>
                  <a:pt x="799763" y="0"/>
                </a:moveTo>
                <a:lnTo>
                  <a:pt x="818044" y="894"/>
                </a:lnTo>
                <a:lnTo>
                  <a:pt x="818044" y="421976"/>
                </a:lnTo>
                <a:lnTo>
                  <a:pt x="799763" y="420257"/>
                </a:lnTo>
                <a:cubicBezTo>
                  <a:pt x="590168" y="420257"/>
                  <a:pt x="420257" y="578740"/>
                  <a:pt x="420257" y="774239"/>
                </a:cubicBezTo>
                <a:cubicBezTo>
                  <a:pt x="420257" y="969738"/>
                  <a:pt x="590168" y="1128221"/>
                  <a:pt x="799763" y="1128221"/>
                </a:cubicBezTo>
                <a:lnTo>
                  <a:pt x="818044" y="1126502"/>
                </a:lnTo>
                <a:lnTo>
                  <a:pt x="818044" y="1547584"/>
                </a:lnTo>
                <a:lnTo>
                  <a:pt x="799763" y="1548478"/>
                </a:lnTo>
                <a:cubicBezTo>
                  <a:pt x="358066" y="1548478"/>
                  <a:pt x="0" y="1201839"/>
                  <a:pt x="0" y="774239"/>
                </a:cubicBezTo>
                <a:cubicBezTo>
                  <a:pt x="0" y="346639"/>
                  <a:pt x="358066" y="0"/>
                  <a:pt x="79976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61" name="Google Shape;161;p11"/>
          <p:cNvPicPr preferRelativeResize="0"/>
          <p:nvPr/>
        </p:nvPicPr>
        <p:blipFill rotWithShape="1">
          <a:blip r:embed="rId2">
            <a:alphaModFix/>
          </a:blip>
          <a:srcRect b="61234" l="0" r="17796" t="0"/>
          <a:stretch/>
        </p:blipFill>
        <p:spPr>
          <a:xfrm>
            <a:off x="6916815" y="4144847"/>
            <a:ext cx="2215384" cy="976664"/>
          </a:xfrm>
          <a:prstGeom prst="rect">
            <a:avLst/>
          </a:prstGeom>
          <a:noFill/>
          <a:ln>
            <a:noFill/>
          </a:ln>
        </p:spPr>
      </p:pic>
      <p:sp>
        <p:nvSpPr>
          <p:cNvPr id="162" name="Google Shape;162;p11"/>
          <p:cNvSpPr/>
          <p:nvPr/>
        </p:nvSpPr>
        <p:spPr>
          <a:xfrm>
            <a:off x="8179983" y="70030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" name="Google Shape;163;p11"/>
          <p:cNvSpPr/>
          <p:nvPr/>
        </p:nvSpPr>
        <p:spPr>
          <a:xfrm>
            <a:off x="7294342" y="293582"/>
            <a:ext cx="324600" cy="323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" name="Google Shape;164;p11"/>
          <p:cNvSpPr/>
          <p:nvPr/>
        </p:nvSpPr>
        <p:spPr>
          <a:xfrm>
            <a:off x="1" y="1447841"/>
            <a:ext cx="3084517" cy="3672300"/>
          </a:xfrm>
          <a:custGeom>
            <a:rect b="b" l="l" r="r" t="t"/>
            <a:pathLst>
              <a:path extrusionOk="0" h="4912776" w="4112689">
                <a:moveTo>
                  <a:pt x="1412689" y="1310742"/>
                </a:moveTo>
                <a:cubicBezTo>
                  <a:pt x="645423" y="1310742"/>
                  <a:pt x="23431" y="1932734"/>
                  <a:pt x="23431" y="2700000"/>
                </a:cubicBezTo>
                <a:cubicBezTo>
                  <a:pt x="23431" y="3467266"/>
                  <a:pt x="645423" y="4089258"/>
                  <a:pt x="1412689" y="4089258"/>
                </a:cubicBezTo>
                <a:cubicBezTo>
                  <a:pt x="2179955" y="4089258"/>
                  <a:pt x="2801947" y="3467266"/>
                  <a:pt x="2801947" y="2700000"/>
                </a:cubicBezTo>
                <a:cubicBezTo>
                  <a:pt x="2801947" y="1932734"/>
                  <a:pt x="2179955" y="1310742"/>
                  <a:pt x="1412689" y="1310742"/>
                </a:cubicBezTo>
                <a:close/>
                <a:moveTo>
                  <a:pt x="1412689" y="0"/>
                </a:moveTo>
                <a:cubicBezTo>
                  <a:pt x="2903858" y="0"/>
                  <a:pt x="4112689" y="1208831"/>
                  <a:pt x="4112689" y="2700000"/>
                </a:cubicBezTo>
                <a:cubicBezTo>
                  <a:pt x="4112689" y="3538783"/>
                  <a:pt x="3730207" y="4288232"/>
                  <a:pt x="3130140" y="4783452"/>
                </a:cubicBezTo>
                <a:lnTo>
                  <a:pt x="2957197" y="4912776"/>
                </a:lnTo>
                <a:lnTo>
                  <a:pt x="0" y="4912776"/>
                </a:lnTo>
                <a:lnTo>
                  <a:pt x="0" y="402245"/>
                </a:lnTo>
                <a:lnTo>
                  <a:pt x="125709" y="325876"/>
                </a:lnTo>
                <a:cubicBezTo>
                  <a:pt x="508281" y="118050"/>
                  <a:pt x="946699" y="0"/>
                  <a:pt x="14126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5" name="Google Shape;165;p11"/>
          <p:cNvSpPr/>
          <p:nvPr/>
        </p:nvSpPr>
        <p:spPr>
          <a:xfrm>
            <a:off x="2733306" y="4433962"/>
            <a:ext cx="1602635" cy="695365"/>
          </a:xfrm>
          <a:custGeom>
            <a:rect b="b" l="l" r="r" t="t"/>
            <a:pathLst>
              <a:path extrusionOk="0" h="930254" w="2136846">
                <a:moveTo>
                  <a:pt x="1068423" y="0"/>
                </a:moveTo>
                <a:cubicBezTo>
                  <a:pt x="1590333" y="0"/>
                  <a:pt x="2025776" y="370204"/>
                  <a:pt x="2126482" y="862342"/>
                </a:cubicBezTo>
                <a:lnTo>
                  <a:pt x="2136846" y="930254"/>
                </a:lnTo>
                <a:lnTo>
                  <a:pt x="1617304" y="930254"/>
                </a:lnTo>
                <a:lnTo>
                  <a:pt x="1594767" y="857650"/>
                </a:lnTo>
                <a:cubicBezTo>
                  <a:pt x="1508049" y="652626"/>
                  <a:pt x="1305036" y="508766"/>
                  <a:pt x="1068423" y="508766"/>
                </a:cubicBezTo>
                <a:cubicBezTo>
                  <a:pt x="831810" y="508766"/>
                  <a:pt x="628798" y="652626"/>
                  <a:pt x="542080" y="857650"/>
                </a:cubicBezTo>
                <a:lnTo>
                  <a:pt x="519542" y="930254"/>
                </a:lnTo>
                <a:lnTo>
                  <a:pt x="0" y="930254"/>
                </a:lnTo>
                <a:lnTo>
                  <a:pt x="10365" y="862342"/>
                </a:lnTo>
                <a:cubicBezTo>
                  <a:pt x="111071" y="370204"/>
                  <a:pt x="546514" y="0"/>
                  <a:pt x="10684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6" name="Google Shape;166;p11"/>
          <p:cNvSpPr/>
          <p:nvPr/>
        </p:nvSpPr>
        <p:spPr>
          <a:xfrm>
            <a:off x="2544517" y="3273332"/>
            <a:ext cx="1080000" cy="1077600"/>
          </a:xfrm>
          <a:prstGeom prst="donut">
            <a:avLst>
              <a:gd fmla="val 2666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11"/>
          <p:cNvSpPr/>
          <p:nvPr/>
        </p:nvSpPr>
        <p:spPr>
          <a:xfrm>
            <a:off x="2109884" y="1024806"/>
            <a:ext cx="324600" cy="324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11"/>
          <p:cNvSpPr/>
          <p:nvPr/>
        </p:nvSpPr>
        <p:spPr>
          <a:xfrm>
            <a:off x="4767943" y="3920702"/>
            <a:ext cx="324600" cy="3240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69" name="Google Shape;169;p11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>
            <a:off x="2467722" y="0"/>
            <a:ext cx="2695118" cy="1896761"/>
          </a:xfrm>
          <a:prstGeom prst="rect">
            <a:avLst/>
          </a:prstGeom>
          <a:noFill/>
          <a:ln>
            <a:noFill/>
          </a:ln>
        </p:spPr>
      </p:pic>
      <p:sp>
        <p:nvSpPr>
          <p:cNvPr id="170" name="Google Shape;170;p11"/>
          <p:cNvSpPr/>
          <p:nvPr/>
        </p:nvSpPr>
        <p:spPr>
          <a:xfrm>
            <a:off x="467165" y="7513"/>
            <a:ext cx="1080000" cy="1016385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2" name="Google Shape;172;p11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73" name="Google Shape;173;p11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 with picture">
  <p:cSld name="SECTION_TITLE_AND_DESCRIPTION_1"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5" name="Google Shape;175;p12"/>
          <p:cNvPicPr preferRelativeResize="0"/>
          <p:nvPr/>
        </p:nvPicPr>
        <p:blipFill rotWithShape="1">
          <a:blip r:embed="rId2">
            <a:alphaModFix/>
          </a:blip>
          <a:srcRect b="3014" l="0" r="0" t="16164"/>
          <a:stretch/>
        </p:blipFill>
        <p:spPr>
          <a:xfrm>
            <a:off x="0" y="-96100"/>
            <a:ext cx="5302801" cy="5423226"/>
          </a:xfrm>
          <a:prstGeom prst="rect">
            <a:avLst/>
          </a:prstGeom>
          <a:noFill/>
          <a:ln>
            <a:noFill/>
          </a:ln>
        </p:spPr>
      </p:pic>
      <p:sp>
        <p:nvSpPr>
          <p:cNvPr id="176" name="Google Shape;176;p12"/>
          <p:cNvSpPr/>
          <p:nvPr/>
        </p:nvSpPr>
        <p:spPr>
          <a:xfrm flipH="1">
            <a:off x="2" y="-1"/>
            <a:ext cx="9143999" cy="5176684"/>
          </a:xfrm>
          <a:custGeom>
            <a:rect b="b" l="l" r="r" t="t"/>
            <a:pathLst>
              <a:path extrusionOk="0" h="6902245" w="12191999">
                <a:moveTo>
                  <a:pt x="7070019" y="506362"/>
                </a:moveTo>
                <a:cubicBezTo>
                  <a:pt x="6175318" y="506362"/>
                  <a:pt x="5450020" y="1231661"/>
                  <a:pt x="5450020" y="2126362"/>
                </a:cubicBezTo>
                <a:cubicBezTo>
                  <a:pt x="5450020" y="3021064"/>
                  <a:pt x="6175318" y="3746362"/>
                  <a:pt x="7070019" y="3746362"/>
                </a:cubicBezTo>
                <a:cubicBezTo>
                  <a:pt x="7237776" y="3746362"/>
                  <a:pt x="7399577" y="3720863"/>
                  <a:pt x="7551758" y="3673530"/>
                </a:cubicBezTo>
                <a:lnTo>
                  <a:pt x="7700525" y="3619081"/>
                </a:lnTo>
                <a:lnTo>
                  <a:pt x="7693284" y="3638864"/>
                </a:lnTo>
                <a:cubicBezTo>
                  <a:pt x="7635432" y="3824863"/>
                  <a:pt x="7604267" y="4022619"/>
                  <a:pt x="7604267" y="4227655"/>
                </a:cubicBezTo>
                <a:cubicBezTo>
                  <a:pt x="7604267" y="5321179"/>
                  <a:pt x="8490743" y="6207655"/>
                  <a:pt x="9584267" y="6207655"/>
                </a:cubicBezTo>
                <a:cubicBezTo>
                  <a:pt x="10677791" y="6207655"/>
                  <a:pt x="11564267" y="5321179"/>
                  <a:pt x="11564267" y="4227655"/>
                </a:cubicBezTo>
                <a:cubicBezTo>
                  <a:pt x="11564267" y="3134132"/>
                  <a:pt x="10677791" y="2247655"/>
                  <a:pt x="9584267" y="2247655"/>
                </a:cubicBezTo>
                <a:cubicBezTo>
                  <a:pt x="9310886" y="2247655"/>
                  <a:pt x="9050446" y="2303060"/>
                  <a:pt x="8813562" y="2403253"/>
                </a:cubicBezTo>
                <a:lnTo>
                  <a:pt x="8649543" y="2482265"/>
                </a:lnTo>
                <a:lnTo>
                  <a:pt x="8657106" y="2452849"/>
                </a:lnTo>
                <a:cubicBezTo>
                  <a:pt x="8678686" y="2347391"/>
                  <a:pt x="8690019" y="2238200"/>
                  <a:pt x="8690019" y="2126362"/>
                </a:cubicBezTo>
                <a:cubicBezTo>
                  <a:pt x="8690019" y="1231661"/>
                  <a:pt x="7964720" y="506362"/>
                  <a:pt x="7070019" y="506362"/>
                </a:cubicBezTo>
                <a:close/>
                <a:moveTo>
                  <a:pt x="10844267" y="186813"/>
                </a:moveTo>
                <a:cubicBezTo>
                  <a:pt x="10247799" y="186813"/>
                  <a:pt x="9764267" y="670345"/>
                  <a:pt x="9764267" y="1266813"/>
                </a:cubicBezTo>
                <a:cubicBezTo>
                  <a:pt x="9764267" y="1863281"/>
                  <a:pt x="10247799" y="2346813"/>
                  <a:pt x="10844267" y="2346813"/>
                </a:cubicBezTo>
                <a:cubicBezTo>
                  <a:pt x="11440735" y="2346813"/>
                  <a:pt x="11924267" y="1863281"/>
                  <a:pt x="11924267" y="1266813"/>
                </a:cubicBezTo>
                <a:cubicBezTo>
                  <a:pt x="11924267" y="670345"/>
                  <a:pt x="11440735" y="186813"/>
                  <a:pt x="10844267" y="186813"/>
                </a:cubicBezTo>
                <a:close/>
                <a:moveTo>
                  <a:pt x="0" y="0"/>
                </a:moveTo>
                <a:lnTo>
                  <a:pt x="12191999" y="0"/>
                </a:lnTo>
                <a:lnTo>
                  <a:pt x="12191999" y="6902245"/>
                </a:lnTo>
                <a:lnTo>
                  <a:pt x="0" y="6902245"/>
                </a:lnTo>
                <a:close/>
              </a:path>
            </a:pathLst>
          </a:custGeom>
          <a:solidFill>
            <a:srgbClr val="F7F7F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7" name="Google Shape;177;p12"/>
          <p:cNvSpPr/>
          <p:nvPr/>
        </p:nvSpPr>
        <p:spPr>
          <a:xfrm flipH="1">
            <a:off x="7596838" y="7520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8" name="Google Shape;178;p12"/>
          <p:cNvSpPr/>
          <p:nvPr/>
        </p:nvSpPr>
        <p:spPr>
          <a:xfrm flipH="1">
            <a:off x="6709519" y="1025737"/>
            <a:ext cx="324600" cy="3243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79" name="Google Shape;179;p12"/>
          <p:cNvPicPr preferRelativeResize="0"/>
          <p:nvPr/>
        </p:nvPicPr>
        <p:blipFill rotWithShape="1">
          <a:blip r:embed="rId3">
            <a:alphaModFix/>
          </a:blip>
          <a:srcRect b="0" l="0" r="0" t="24851"/>
          <a:stretch/>
        </p:blipFill>
        <p:spPr>
          <a:xfrm flipH="1" rot="10800000">
            <a:off x="1976612" y="3321225"/>
            <a:ext cx="2695118" cy="1898487"/>
          </a:xfrm>
          <a:prstGeom prst="rect">
            <a:avLst/>
          </a:prstGeom>
          <a:noFill/>
          <a:ln>
            <a:noFill/>
          </a:ln>
        </p:spPr>
      </p:pic>
      <p:sp>
        <p:nvSpPr>
          <p:cNvPr id="180" name="Google Shape;180;p12"/>
          <p:cNvSpPr txBox="1"/>
          <p:nvPr>
            <p:ph type="title"/>
          </p:nvPr>
        </p:nvSpPr>
        <p:spPr>
          <a:xfrm>
            <a:off x="4739200" y="185822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81" name="Google Shape;181;p12"/>
          <p:cNvSpPr txBox="1"/>
          <p:nvPr>
            <p:ph idx="1" type="subTitle"/>
          </p:nvPr>
        </p:nvSpPr>
        <p:spPr>
          <a:xfrm>
            <a:off x="4739200" y="342812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 sz="1800"/>
            </a:lvl9pPr>
          </a:lstStyle>
          <a:p/>
        </p:txBody>
      </p:sp>
      <p:sp>
        <p:nvSpPr>
          <p:cNvPr id="182" name="Google Shape;182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83" name="Google Shape;183;p12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13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186" name="Google Shape;186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14"/>
          <p:cNvSpPr/>
          <p:nvPr/>
        </p:nvSpPr>
        <p:spPr>
          <a:xfrm flipH="1">
            <a:off x="885529" y="1438105"/>
            <a:ext cx="2430000" cy="2419500"/>
          </a:xfrm>
          <a:prstGeom prst="donut">
            <a:avLst>
              <a:gd fmla="val 28525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14"/>
          <p:cNvSpPr/>
          <p:nvPr/>
        </p:nvSpPr>
        <p:spPr>
          <a:xfrm flipH="1">
            <a:off x="6293" y="4194759"/>
            <a:ext cx="2059418" cy="927627"/>
          </a:xfrm>
          <a:custGeom>
            <a:rect b="b" l="l" r="r" t="t"/>
            <a:pathLst>
              <a:path extrusionOk="0" h="1240972" w="274589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45890" y="503975"/>
                </a:lnTo>
                <a:lnTo>
                  <a:pt x="274589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rgbClr val="FADEE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14"/>
          <p:cNvSpPr/>
          <p:nvPr/>
        </p:nvSpPr>
        <p:spPr>
          <a:xfrm flipH="1">
            <a:off x="1" y="1893277"/>
            <a:ext cx="613533" cy="1157487"/>
          </a:xfrm>
          <a:custGeom>
            <a:rect b="b" l="l" r="r" t="t"/>
            <a:pathLst>
              <a:path extrusionOk="0" h="1548478" w="818044">
                <a:moveTo>
                  <a:pt x="799763" y="0"/>
                </a:moveTo>
                <a:lnTo>
                  <a:pt x="818044" y="894"/>
                </a:lnTo>
                <a:lnTo>
                  <a:pt x="818044" y="421976"/>
                </a:lnTo>
                <a:lnTo>
                  <a:pt x="799763" y="420257"/>
                </a:lnTo>
                <a:cubicBezTo>
                  <a:pt x="590168" y="420257"/>
                  <a:pt x="420257" y="578740"/>
                  <a:pt x="420257" y="774239"/>
                </a:cubicBezTo>
                <a:cubicBezTo>
                  <a:pt x="420257" y="969738"/>
                  <a:pt x="590168" y="1128221"/>
                  <a:pt x="799763" y="1128221"/>
                </a:cubicBezTo>
                <a:lnTo>
                  <a:pt x="818044" y="1126502"/>
                </a:lnTo>
                <a:lnTo>
                  <a:pt x="818044" y="1547584"/>
                </a:lnTo>
                <a:lnTo>
                  <a:pt x="799763" y="1548478"/>
                </a:lnTo>
                <a:cubicBezTo>
                  <a:pt x="358066" y="1548478"/>
                  <a:pt x="0" y="1201839"/>
                  <a:pt x="0" y="774239"/>
                </a:cubicBezTo>
                <a:cubicBezTo>
                  <a:pt x="0" y="346639"/>
                  <a:pt x="358066" y="0"/>
                  <a:pt x="79976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91" name="Google Shape;191;p14"/>
          <p:cNvPicPr preferRelativeResize="0"/>
          <p:nvPr/>
        </p:nvPicPr>
        <p:blipFill rotWithShape="1">
          <a:blip r:embed="rId2">
            <a:alphaModFix/>
          </a:blip>
          <a:srcRect b="61234" l="0" r="17796" t="0"/>
          <a:stretch/>
        </p:blipFill>
        <p:spPr>
          <a:xfrm flipH="1">
            <a:off x="17701" y="4144847"/>
            <a:ext cx="2215384" cy="976664"/>
          </a:xfrm>
          <a:prstGeom prst="rect">
            <a:avLst/>
          </a:prstGeom>
          <a:noFill/>
          <a:ln>
            <a:noFill/>
          </a:ln>
        </p:spPr>
      </p:pic>
      <p:sp>
        <p:nvSpPr>
          <p:cNvPr id="192" name="Google Shape;192;p14"/>
          <p:cNvSpPr/>
          <p:nvPr/>
        </p:nvSpPr>
        <p:spPr>
          <a:xfrm flipH="1">
            <a:off x="645318" y="700308"/>
            <a:ext cx="324600" cy="32310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14"/>
          <p:cNvSpPr/>
          <p:nvPr/>
        </p:nvSpPr>
        <p:spPr>
          <a:xfrm flipH="1">
            <a:off x="1530959" y="293582"/>
            <a:ext cx="324600" cy="3231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14"/>
          <p:cNvSpPr/>
          <p:nvPr/>
        </p:nvSpPr>
        <p:spPr>
          <a:xfrm flipH="1">
            <a:off x="6065383" y="1447841"/>
            <a:ext cx="3084517" cy="3672300"/>
          </a:xfrm>
          <a:custGeom>
            <a:rect b="b" l="l" r="r" t="t"/>
            <a:pathLst>
              <a:path extrusionOk="0" h="4912776" w="4112689">
                <a:moveTo>
                  <a:pt x="1412689" y="1310742"/>
                </a:moveTo>
                <a:cubicBezTo>
                  <a:pt x="645423" y="1310742"/>
                  <a:pt x="23431" y="1932734"/>
                  <a:pt x="23431" y="2700000"/>
                </a:cubicBezTo>
                <a:cubicBezTo>
                  <a:pt x="23431" y="3467266"/>
                  <a:pt x="645423" y="4089258"/>
                  <a:pt x="1412689" y="4089258"/>
                </a:cubicBezTo>
                <a:cubicBezTo>
                  <a:pt x="2179955" y="4089258"/>
                  <a:pt x="2801947" y="3467266"/>
                  <a:pt x="2801947" y="2700000"/>
                </a:cubicBezTo>
                <a:cubicBezTo>
                  <a:pt x="2801947" y="1932734"/>
                  <a:pt x="2179955" y="1310742"/>
                  <a:pt x="1412689" y="1310742"/>
                </a:cubicBezTo>
                <a:close/>
                <a:moveTo>
                  <a:pt x="1412689" y="0"/>
                </a:moveTo>
                <a:cubicBezTo>
                  <a:pt x="2903858" y="0"/>
                  <a:pt x="4112689" y="1208831"/>
                  <a:pt x="4112689" y="2700000"/>
                </a:cubicBezTo>
                <a:cubicBezTo>
                  <a:pt x="4112689" y="3538783"/>
                  <a:pt x="3730207" y="4288232"/>
                  <a:pt x="3130140" y="4783452"/>
                </a:cubicBezTo>
                <a:lnTo>
                  <a:pt x="2957197" y="4912776"/>
                </a:lnTo>
                <a:lnTo>
                  <a:pt x="0" y="4912776"/>
                </a:lnTo>
                <a:lnTo>
                  <a:pt x="0" y="402245"/>
                </a:lnTo>
                <a:lnTo>
                  <a:pt x="125709" y="325876"/>
                </a:lnTo>
                <a:cubicBezTo>
                  <a:pt x="508281" y="118050"/>
                  <a:pt x="946699" y="0"/>
                  <a:pt x="1412689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14"/>
          <p:cNvSpPr/>
          <p:nvPr/>
        </p:nvSpPr>
        <p:spPr>
          <a:xfrm flipH="1">
            <a:off x="4813960" y="4433962"/>
            <a:ext cx="1602635" cy="695365"/>
          </a:xfrm>
          <a:custGeom>
            <a:rect b="b" l="l" r="r" t="t"/>
            <a:pathLst>
              <a:path extrusionOk="0" h="930254" w="2136846">
                <a:moveTo>
                  <a:pt x="1068423" y="0"/>
                </a:moveTo>
                <a:cubicBezTo>
                  <a:pt x="1590333" y="0"/>
                  <a:pt x="2025776" y="370204"/>
                  <a:pt x="2126482" y="862342"/>
                </a:cubicBezTo>
                <a:lnTo>
                  <a:pt x="2136846" y="930254"/>
                </a:lnTo>
                <a:lnTo>
                  <a:pt x="1617304" y="930254"/>
                </a:lnTo>
                <a:lnTo>
                  <a:pt x="1594767" y="857650"/>
                </a:lnTo>
                <a:cubicBezTo>
                  <a:pt x="1508049" y="652626"/>
                  <a:pt x="1305036" y="508766"/>
                  <a:pt x="1068423" y="508766"/>
                </a:cubicBezTo>
                <a:cubicBezTo>
                  <a:pt x="831810" y="508766"/>
                  <a:pt x="628798" y="652626"/>
                  <a:pt x="542080" y="857650"/>
                </a:cubicBezTo>
                <a:lnTo>
                  <a:pt x="519542" y="930254"/>
                </a:lnTo>
                <a:lnTo>
                  <a:pt x="0" y="930254"/>
                </a:lnTo>
                <a:lnTo>
                  <a:pt x="10365" y="862342"/>
                </a:lnTo>
                <a:cubicBezTo>
                  <a:pt x="111071" y="370204"/>
                  <a:pt x="546514" y="0"/>
                  <a:pt x="106842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6" name="Google Shape;196;p14"/>
          <p:cNvSpPr/>
          <p:nvPr/>
        </p:nvSpPr>
        <p:spPr>
          <a:xfrm flipH="1">
            <a:off x="5525384" y="3273332"/>
            <a:ext cx="1080000" cy="1077600"/>
          </a:xfrm>
          <a:prstGeom prst="donut">
            <a:avLst>
              <a:gd fmla="val 26666" name="adj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14"/>
          <p:cNvSpPr/>
          <p:nvPr/>
        </p:nvSpPr>
        <p:spPr>
          <a:xfrm flipH="1">
            <a:off x="6715417" y="1024806"/>
            <a:ext cx="324600" cy="3240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14"/>
          <p:cNvSpPr/>
          <p:nvPr/>
        </p:nvSpPr>
        <p:spPr>
          <a:xfrm flipH="1">
            <a:off x="4057358" y="3920702"/>
            <a:ext cx="324600" cy="3240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99" name="Google Shape;199;p14"/>
          <p:cNvPicPr preferRelativeResize="0"/>
          <p:nvPr/>
        </p:nvPicPr>
        <p:blipFill rotWithShape="1">
          <a:blip r:embed="rId2">
            <a:alphaModFix/>
          </a:blip>
          <a:srcRect b="0" l="0" r="0" t="24851"/>
          <a:stretch/>
        </p:blipFill>
        <p:spPr>
          <a:xfrm flipH="1">
            <a:off x="3987060" y="0"/>
            <a:ext cx="2695118" cy="1896761"/>
          </a:xfrm>
          <a:prstGeom prst="rect">
            <a:avLst/>
          </a:prstGeom>
          <a:noFill/>
          <a:ln>
            <a:noFill/>
          </a:ln>
        </p:spPr>
      </p:pic>
      <p:sp>
        <p:nvSpPr>
          <p:cNvPr id="200" name="Google Shape;200;p14"/>
          <p:cNvSpPr/>
          <p:nvPr/>
        </p:nvSpPr>
        <p:spPr>
          <a:xfrm flipH="1">
            <a:off x="7602735" y="7513"/>
            <a:ext cx="1080000" cy="1016385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14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rtl="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rtl="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rtl="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rtl="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202" name="Google Shape;202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03" name="Google Shape;203;p14"/>
          <p:cNvSpPr txBox="1"/>
          <p:nvPr>
            <p:ph type="title"/>
          </p:nvPr>
        </p:nvSpPr>
        <p:spPr>
          <a:xfrm>
            <a:off x="311700" y="6140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204" name="Google Shape;204;p14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spTree>
      <p:nvGrpSpPr>
        <p:cNvPr id="205" name="Shape 2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6" name="Google Shape;206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07" name="Google Shape;207;p15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08" name="Google Shape;208;p15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209" name="Google Shape;209;p15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210" name="Google Shape;210;p15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211" name="Google Shape;211;p15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2214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2" name="Google Shape;212;p15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67557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213" name="Google Shape;213;p15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3157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214" name="Google Shape;214;p15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7804839" y="4400307"/>
            <a:ext cx="599355" cy="514837"/>
          </a:xfrm>
          <a:prstGeom prst="rect">
            <a:avLst/>
          </a:prstGeom>
          <a:noFill/>
          <a:ln>
            <a:noFill/>
          </a:ln>
        </p:spPr>
      </p:pic>
      <p:pic>
        <p:nvPicPr>
          <p:cNvPr id="215" name="Google Shape;215;p15">
            <a:hlinkClick r:id="rId13"/>
          </p:cNvPr>
          <p:cNvPicPr preferRelativeResize="0"/>
          <p:nvPr/>
        </p:nvPicPr>
        <p:blipFill>
          <a:blip r:embed="rId14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216" name="Google Shape;216;p15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16"/>
          <p:cNvSpPr/>
          <p:nvPr/>
        </p:nvSpPr>
        <p:spPr>
          <a:xfrm>
            <a:off x="11" y="4429438"/>
            <a:ext cx="1602977" cy="698815"/>
          </a:xfrm>
          <a:custGeom>
            <a:rect b="b" l="l" r="r" t="t"/>
            <a:pathLst>
              <a:path extrusionOk="0" h="931753" w="2137303">
                <a:moveTo>
                  <a:pt x="1068651" y="0"/>
                </a:moveTo>
                <a:cubicBezTo>
                  <a:pt x="1590561" y="0"/>
                  <a:pt x="2026004" y="370204"/>
                  <a:pt x="2126710" y="862342"/>
                </a:cubicBezTo>
                <a:lnTo>
                  <a:pt x="2137303" y="931753"/>
                </a:lnTo>
                <a:lnTo>
                  <a:pt x="1617998" y="931753"/>
                </a:lnTo>
                <a:lnTo>
                  <a:pt x="1594995" y="857650"/>
                </a:lnTo>
                <a:cubicBezTo>
                  <a:pt x="1508277" y="652626"/>
                  <a:pt x="1305264" y="508766"/>
                  <a:pt x="1068651" y="508766"/>
                </a:cubicBezTo>
                <a:cubicBezTo>
                  <a:pt x="832038" y="508766"/>
                  <a:pt x="629026" y="652626"/>
                  <a:pt x="542308" y="857650"/>
                </a:cubicBezTo>
                <a:lnTo>
                  <a:pt x="519305" y="931753"/>
                </a:lnTo>
                <a:lnTo>
                  <a:pt x="0" y="931753"/>
                </a:lnTo>
                <a:lnTo>
                  <a:pt x="10593" y="862342"/>
                </a:lnTo>
                <a:cubicBezTo>
                  <a:pt x="111299" y="370204"/>
                  <a:pt x="546742" y="0"/>
                  <a:pt x="10686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16"/>
          <p:cNvSpPr/>
          <p:nvPr/>
        </p:nvSpPr>
        <p:spPr>
          <a:xfrm>
            <a:off x="8123465" y="4681228"/>
            <a:ext cx="1032855" cy="462262"/>
          </a:xfrm>
          <a:custGeom>
            <a:rect b="b" l="l" r="r" t="t"/>
            <a:pathLst>
              <a:path extrusionOk="0" h="1240972" w="2754280">
                <a:moveTo>
                  <a:pt x="1573577" y="0"/>
                </a:moveTo>
                <a:cubicBezTo>
                  <a:pt x="2020928" y="0"/>
                  <a:pt x="2425928" y="181325"/>
                  <a:pt x="2719090" y="474487"/>
                </a:cubicBezTo>
                <a:lnTo>
                  <a:pt x="2754280" y="513206"/>
                </a:lnTo>
                <a:lnTo>
                  <a:pt x="2754280" y="1240972"/>
                </a:lnTo>
                <a:lnTo>
                  <a:pt x="2447127" y="1240972"/>
                </a:lnTo>
                <a:lnTo>
                  <a:pt x="2411026" y="1166031"/>
                </a:lnTo>
                <a:cubicBezTo>
                  <a:pt x="2249747" y="869144"/>
                  <a:pt x="1935199" y="667602"/>
                  <a:pt x="1573577" y="667602"/>
                </a:cubicBezTo>
                <a:cubicBezTo>
                  <a:pt x="1211955" y="667602"/>
                  <a:pt x="897407" y="869144"/>
                  <a:pt x="736128" y="1166031"/>
                </a:cubicBezTo>
                <a:lnTo>
                  <a:pt x="700027" y="1240972"/>
                </a:lnTo>
                <a:lnTo>
                  <a:pt x="0" y="1240972"/>
                </a:lnTo>
                <a:lnTo>
                  <a:pt x="26409" y="1138262"/>
                </a:lnTo>
                <a:cubicBezTo>
                  <a:pt x="231520" y="478811"/>
                  <a:pt x="846632" y="0"/>
                  <a:pt x="1573577" y="0"/>
                </a:cubicBezTo>
                <a:close/>
              </a:path>
            </a:pathLst>
          </a:cu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0" name="Google Shape;220;p16"/>
          <p:cNvSpPr/>
          <p:nvPr/>
        </p:nvSpPr>
        <p:spPr>
          <a:xfrm>
            <a:off x="7827440" y="9"/>
            <a:ext cx="1080000" cy="1019784"/>
          </a:xfrm>
          <a:custGeom>
            <a:rect b="b" l="l" r="r" t="t"/>
            <a:pathLst>
              <a:path extrusionOk="0" h="1359712" w="1440000">
                <a:moveTo>
                  <a:pt x="720000" y="303702"/>
                </a:moveTo>
                <a:cubicBezTo>
                  <a:pt x="534427" y="303702"/>
                  <a:pt x="383990" y="454139"/>
                  <a:pt x="383990" y="639712"/>
                </a:cubicBezTo>
                <a:cubicBezTo>
                  <a:pt x="383990" y="825285"/>
                  <a:pt x="534427" y="975722"/>
                  <a:pt x="720000" y="975722"/>
                </a:cubicBezTo>
                <a:cubicBezTo>
                  <a:pt x="905573" y="975722"/>
                  <a:pt x="1056010" y="825285"/>
                  <a:pt x="1056010" y="639712"/>
                </a:cubicBezTo>
                <a:cubicBezTo>
                  <a:pt x="1056010" y="454139"/>
                  <a:pt x="905573" y="303702"/>
                  <a:pt x="720000" y="303702"/>
                </a:cubicBezTo>
                <a:close/>
                <a:moveTo>
                  <a:pt x="396067" y="0"/>
                </a:moveTo>
                <a:lnTo>
                  <a:pt x="1043933" y="0"/>
                </a:lnTo>
                <a:lnTo>
                  <a:pt x="1122559" y="42677"/>
                </a:lnTo>
                <a:cubicBezTo>
                  <a:pt x="1314080" y="172066"/>
                  <a:pt x="1440000" y="391184"/>
                  <a:pt x="1440000" y="639712"/>
                </a:cubicBezTo>
                <a:cubicBezTo>
                  <a:pt x="1440000" y="1037357"/>
                  <a:pt x="1117645" y="1359712"/>
                  <a:pt x="720000" y="1359712"/>
                </a:cubicBezTo>
                <a:cubicBezTo>
                  <a:pt x="322355" y="1359712"/>
                  <a:pt x="0" y="1037357"/>
                  <a:pt x="0" y="639712"/>
                </a:cubicBezTo>
                <a:cubicBezTo>
                  <a:pt x="0" y="391184"/>
                  <a:pt x="125920" y="172066"/>
                  <a:pt x="317441" y="42677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1" name="Google Shape;221;p16"/>
          <p:cNvSpPr/>
          <p:nvPr/>
        </p:nvSpPr>
        <p:spPr>
          <a:xfrm>
            <a:off x="8654537" y="1980023"/>
            <a:ext cx="482438" cy="1073707"/>
          </a:xfrm>
          <a:custGeom>
            <a:rect b="b" l="l" r="r" t="t"/>
            <a:pathLst>
              <a:path extrusionOk="0" h="1431609" w="643251">
                <a:moveTo>
                  <a:pt x="643251" y="0"/>
                </a:moveTo>
                <a:lnTo>
                  <a:pt x="643251" y="396539"/>
                </a:lnTo>
                <a:lnTo>
                  <a:pt x="591867" y="412489"/>
                </a:lnTo>
                <a:cubicBezTo>
                  <a:pt x="473718" y="462462"/>
                  <a:pt x="390816" y="579452"/>
                  <a:pt x="390816" y="715804"/>
                </a:cubicBezTo>
                <a:cubicBezTo>
                  <a:pt x="390816" y="852156"/>
                  <a:pt x="473718" y="969146"/>
                  <a:pt x="591867" y="1019119"/>
                </a:cubicBezTo>
                <a:lnTo>
                  <a:pt x="643251" y="1035070"/>
                </a:lnTo>
                <a:lnTo>
                  <a:pt x="643251" y="1431609"/>
                </a:lnTo>
                <a:lnTo>
                  <a:pt x="574895" y="1421176"/>
                </a:lnTo>
                <a:cubicBezTo>
                  <a:pt x="246803" y="1354039"/>
                  <a:pt x="0" y="1063743"/>
                  <a:pt x="0" y="715804"/>
                </a:cubicBezTo>
                <a:cubicBezTo>
                  <a:pt x="0" y="367865"/>
                  <a:pt x="246803" y="77569"/>
                  <a:pt x="574895" y="1043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2" name="Google Shape;222;p16"/>
          <p:cNvSpPr/>
          <p:nvPr/>
        </p:nvSpPr>
        <p:spPr>
          <a:xfrm>
            <a:off x="8586159" y="1658419"/>
            <a:ext cx="321300" cy="321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" name="Google Shape;223;p16"/>
          <p:cNvSpPr/>
          <p:nvPr/>
        </p:nvSpPr>
        <p:spPr>
          <a:xfrm>
            <a:off x="2411818" y="4341621"/>
            <a:ext cx="321300" cy="321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" name="Google Shape;224;p16"/>
          <p:cNvSpPr/>
          <p:nvPr/>
        </p:nvSpPr>
        <p:spPr>
          <a:xfrm>
            <a:off x="8123473" y="3241571"/>
            <a:ext cx="270000" cy="2700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" name="Google Shape;225;p16"/>
          <p:cNvSpPr/>
          <p:nvPr/>
        </p:nvSpPr>
        <p:spPr>
          <a:xfrm>
            <a:off x="7513484" y="621411"/>
            <a:ext cx="135000" cy="1350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" name="Google Shape;226;p16"/>
          <p:cNvSpPr/>
          <p:nvPr/>
        </p:nvSpPr>
        <p:spPr>
          <a:xfrm>
            <a:off x="5744745" y="216671"/>
            <a:ext cx="270000" cy="270000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" name="Google Shape;227;p16"/>
          <p:cNvSpPr/>
          <p:nvPr/>
        </p:nvSpPr>
        <p:spPr>
          <a:xfrm>
            <a:off x="168385" y="2971264"/>
            <a:ext cx="540000" cy="5403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228" name="Google Shape;228;p16"/>
          <p:cNvPicPr preferRelativeResize="0"/>
          <p:nvPr/>
        </p:nvPicPr>
        <p:blipFill rotWithShape="1">
          <a:blip r:embed="rId2">
            <a:alphaModFix/>
          </a:blip>
          <a:srcRect b="43785" l="14610" r="0" t="0"/>
          <a:stretch/>
        </p:blipFill>
        <p:spPr>
          <a:xfrm>
            <a:off x="0" y="4500309"/>
            <a:ext cx="1150653" cy="709479"/>
          </a:xfrm>
          <a:prstGeom prst="rect">
            <a:avLst/>
          </a:prstGeom>
          <a:noFill/>
          <a:ln>
            <a:noFill/>
          </a:ln>
        </p:spPr>
      </p:pic>
      <p:sp>
        <p:nvSpPr>
          <p:cNvPr id="229" name="Google Shape;229;p1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30" name="Google Shape;230;p16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231" name="Google Shape;231;p16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232" name="Google Shape;232;p16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7F7F7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222A35"/>
              </a:buClr>
              <a:buSzPts val="2800"/>
              <a:buFont typeface="Arial Black"/>
              <a:buNone/>
              <a:defRPr sz="2800">
                <a:solidFill>
                  <a:srgbClr val="222A35"/>
                </a:solidFill>
                <a:latin typeface="Arial Black"/>
                <a:ea typeface="Arial Black"/>
                <a:cs typeface="Arial Black"/>
                <a:sym typeface="Arial Black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71717"/>
              </a:buClr>
              <a:buSzPts val="1800"/>
              <a:buFont typeface="Fira Sans"/>
              <a:buChar char="●"/>
              <a:defRPr sz="1800"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○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■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●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○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■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●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171717"/>
              </a:buClr>
              <a:buSzPts val="1400"/>
              <a:buFont typeface="Fira Sans"/>
              <a:buChar char="○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171717"/>
              </a:buClr>
              <a:buSzPts val="1400"/>
              <a:buFont typeface="Fira Sans"/>
              <a:buChar char="■"/>
              <a:defRPr>
                <a:solidFill>
                  <a:srgbClr val="171717"/>
                </a:solidFill>
                <a:latin typeface="Fira Sans"/>
                <a:ea typeface="Fira Sans"/>
                <a:cs typeface="Fira Sans"/>
                <a:sym typeface="Fira Sans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741150" y="4697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222A3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222A3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1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7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9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7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9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17"/>
          <p:cNvSpPr txBox="1"/>
          <p:nvPr>
            <p:ph type="ctrTitle"/>
          </p:nvPr>
        </p:nvSpPr>
        <p:spPr>
          <a:xfrm>
            <a:off x="235500" y="1730275"/>
            <a:ext cx="5283600" cy="20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5400"/>
              <a:t>HERE </a:t>
            </a:r>
            <a:r>
              <a:rPr lang="en-GB" sz="5400">
                <a:latin typeface="Arial"/>
                <a:ea typeface="Arial"/>
                <a:cs typeface="Arial"/>
                <a:sym typeface="Arial"/>
              </a:rPr>
              <a:t>GOES </a:t>
            </a:r>
            <a:r>
              <a:rPr lang="en-GB" sz="5400"/>
              <a:t>YOUR TITLE</a:t>
            </a:r>
            <a:endParaRPr sz="5400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p18"/>
          <p:cNvSpPr txBox="1"/>
          <p:nvPr>
            <p:ph type="title"/>
          </p:nvPr>
        </p:nvSpPr>
        <p:spPr>
          <a:xfrm>
            <a:off x="311700" y="860400"/>
            <a:ext cx="6303000" cy="1503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Introduce yourself or the company that you represent.</a:t>
            </a:r>
            <a:endParaRPr sz="3600"/>
          </a:p>
        </p:txBody>
      </p:sp>
      <p:sp>
        <p:nvSpPr>
          <p:cNvPr id="243" name="Google Shape;243;p18"/>
          <p:cNvSpPr txBox="1"/>
          <p:nvPr>
            <p:ph idx="1" type="body"/>
          </p:nvPr>
        </p:nvSpPr>
        <p:spPr>
          <a:xfrm>
            <a:off x="311700" y="2525775"/>
            <a:ext cx="4193100" cy="200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Change the background image to represent you or your topic.</a:t>
            </a:r>
            <a:endParaRPr/>
          </a:p>
          <a:p>
            <a:pPr indent="0" lvl="0" marL="0" rtl="0" algn="l">
              <a:lnSpc>
                <a:spcPct val="100000"/>
              </a:lnSpc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19"/>
          <p:cNvSpPr txBox="1"/>
          <p:nvPr>
            <p:ph type="title"/>
          </p:nvPr>
        </p:nvSpPr>
        <p:spPr>
          <a:xfrm>
            <a:off x="311700" y="749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talking points here or a summary of your presentation.</a:t>
            </a:r>
            <a:endParaRPr sz="3600"/>
          </a:p>
        </p:txBody>
      </p:sp>
      <p:sp>
        <p:nvSpPr>
          <p:cNvPr id="249" name="Google Shape;249;p19"/>
          <p:cNvSpPr txBox="1"/>
          <p:nvPr>
            <p:ph idx="1" type="body"/>
          </p:nvPr>
        </p:nvSpPr>
        <p:spPr>
          <a:xfrm>
            <a:off x="311700" y="2209800"/>
            <a:ext cx="8520600" cy="266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429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1800"/>
              <a:buChar char="★"/>
            </a:pPr>
            <a:r>
              <a:rPr lang="en-GB"/>
              <a:t>We will talk about this first.</a:t>
            </a:r>
            <a:endParaRPr/>
          </a:p>
          <a:p>
            <a:pPr indent="-3429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1800"/>
              <a:buChar char="★"/>
            </a:pPr>
            <a:r>
              <a:rPr lang="en-GB"/>
              <a:t>We will talk about this second.</a:t>
            </a:r>
            <a:endParaRPr/>
          </a:p>
          <a:p>
            <a:pPr indent="-342900" lvl="0" marL="457200" rtl="0" algn="l">
              <a:lnSpc>
                <a:spcPct val="200000"/>
              </a:lnSpc>
              <a:spcBef>
                <a:spcPts val="0"/>
              </a:spcBef>
              <a:spcAft>
                <a:spcPts val="0"/>
              </a:spcAft>
              <a:buSzPts val="1800"/>
              <a:buChar char="★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0"/>
          <p:cNvSpPr txBox="1"/>
          <p:nvPr>
            <p:ph type="title"/>
          </p:nvPr>
        </p:nvSpPr>
        <p:spPr>
          <a:xfrm>
            <a:off x="638725" y="2150850"/>
            <a:ext cx="80235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>
                <a:latin typeface="Arial"/>
                <a:ea typeface="Arial"/>
                <a:cs typeface="Arial"/>
                <a:sym typeface="Arial"/>
              </a:rPr>
              <a:t>We will talk about this</a:t>
            </a:r>
            <a:r>
              <a:rPr lang="en-GB" sz="6000"/>
              <a:t> first</a:t>
            </a:r>
            <a:endParaRPr sz="6000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9" name="Google Shape;259;p21"/>
          <p:cNvSpPr txBox="1"/>
          <p:nvPr>
            <p:ph type="title"/>
          </p:nvPr>
        </p:nvSpPr>
        <p:spPr>
          <a:xfrm>
            <a:off x="311700" y="749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title here</a:t>
            </a:r>
            <a:endParaRPr sz="3600"/>
          </a:p>
        </p:txBody>
      </p:sp>
      <p:sp>
        <p:nvSpPr>
          <p:cNvPr id="260" name="Google Shape;260;p21"/>
          <p:cNvSpPr txBox="1"/>
          <p:nvPr>
            <p:ph idx="1" type="body"/>
          </p:nvPr>
        </p:nvSpPr>
        <p:spPr>
          <a:xfrm>
            <a:off x="311700" y="1968175"/>
            <a:ext cx="5526600" cy="2274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22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Add your main point </a:t>
            </a:r>
            <a:r>
              <a:rPr lang="en-GB" sz="6000">
                <a:latin typeface="Arial"/>
                <a:ea typeface="Arial"/>
                <a:cs typeface="Arial"/>
                <a:sym typeface="Arial"/>
              </a:rPr>
              <a:t>here</a:t>
            </a:r>
            <a:r>
              <a:rPr lang="en-GB" sz="6000"/>
              <a:t>.</a:t>
            </a:r>
            <a:endParaRPr sz="6000"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9" name="Shape 2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" name="Google Shape;270;p23"/>
          <p:cNvSpPr txBox="1"/>
          <p:nvPr>
            <p:ph type="title"/>
          </p:nvPr>
        </p:nvSpPr>
        <p:spPr>
          <a:xfrm>
            <a:off x="311700" y="1277475"/>
            <a:ext cx="8520600" cy="1748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  <p:sp>
        <p:nvSpPr>
          <p:cNvPr id="271" name="Google Shape;271;p23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Finish up your first set of slides.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24"/>
          <p:cNvSpPr txBox="1"/>
          <p:nvPr>
            <p:ph type="title"/>
          </p:nvPr>
        </p:nvSpPr>
        <p:spPr>
          <a:xfrm>
            <a:off x="311700" y="749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You can split your content.</a:t>
            </a:r>
            <a:endParaRPr sz="3600"/>
          </a:p>
        </p:txBody>
      </p:sp>
      <p:sp>
        <p:nvSpPr>
          <p:cNvPr id="277" name="Google Shape;277;p24"/>
          <p:cNvSpPr txBox="1"/>
          <p:nvPr>
            <p:ph idx="1" type="body"/>
          </p:nvPr>
        </p:nvSpPr>
        <p:spPr>
          <a:xfrm>
            <a:off x="311700" y="1457275"/>
            <a:ext cx="39999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600">
                <a:solidFill>
                  <a:srgbClr val="222A35"/>
                </a:solidFill>
              </a:rPr>
              <a:t>Remember that most of our presentation templates allow you to change the colors by going into the master – this works both in PowerPoint and Google Slides – , so you can adapt them to your needs</a:t>
            </a:r>
            <a:endParaRPr sz="1600">
              <a:solidFill>
                <a:srgbClr val="222A35"/>
              </a:solidFill>
            </a:endParaRPr>
          </a:p>
        </p:txBody>
      </p:sp>
      <p:sp>
        <p:nvSpPr>
          <p:cNvPr id="278" name="Google Shape;278;p24"/>
          <p:cNvSpPr txBox="1"/>
          <p:nvPr>
            <p:ph idx="2" type="body"/>
          </p:nvPr>
        </p:nvSpPr>
        <p:spPr>
          <a:xfrm>
            <a:off x="4832400" y="1457275"/>
            <a:ext cx="3999900" cy="3416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600">
                <a:solidFill>
                  <a:srgbClr val="222A35"/>
                </a:solidFill>
              </a:rPr>
              <a:t>Colors are emotional and evoke feelings. The right colors can help persuade and motivate, they can increase your audience's interest and improve learning comprehension and retention.</a:t>
            </a:r>
            <a:endParaRPr sz="1600">
              <a:solidFill>
                <a:srgbClr val="222A35"/>
              </a:solidFill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p25"/>
          <p:cNvSpPr txBox="1"/>
          <p:nvPr>
            <p:ph type="title"/>
          </p:nvPr>
        </p:nvSpPr>
        <p:spPr>
          <a:xfrm>
            <a:off x="311700" y="749825"/>
            <a:ext cx="8520600" cy="5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Add your title here.</a:t>
            </a:r>
            <a:endParaRPr sz="3600"/>
          </a:p>
        </p:txBody>
      </p:sp>
      <p:sp>
        <p:nvSpPr>
          <p:cNvPr id="284" name="Google Shape;284;p25"/>
          <p:cNvSpPr txBox="1"/>
          <p:nvPr>
            <p:ph idx="1" type="body"/>
          </p:nvPr>
        </p:nvSpPr>
        <p:spPr>
          <a:xfrm>
            <a:off x="311700" y="1631559"/>
            <a:ext cx="2504100" cy="307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222A35"/>
                </a:solidFill>
              </a:rPr>
              <a:t>Did you know that pandas don’t hibernate?</a:t>
            </a:r>
            <a:endParaRPr sz="1600">
              <a:solidFill>
                <a:srgbClr val="222A35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>
                <a:solidFill>
                  <a:srgbClr val="222A35"/>
                </a:solidFill>
              </a:rPr>
              <a:t>When winter approaches, they head lower down their mountain homes to warmer temperatures, where they continue to chomp away on bamboo!</a:t>
            </a:r>
            <a:endParaRPr sz="1600">
              <a:solidFill>
                <a:srgbClr val="222A35"/>
              </a:solidFill>
            </a:endParaRPr>
          </a:p>
        </p:txBody>
      </p:sp>
      <p:sp>
        <p:nvSpPr>
          <p:cNvPr id="285" name="Google Shape;285;p25"/>
          <p:cNvSpPr txBox="1"/>
          <p:nvPr>
            <p:ph idx="2" type="body"/>
          </p:nvPr>
        </p:nvSpPr>
        <p:spPr>
          <a:xfrm>
            <a:off x="3319950" y="1631559"/>
            <a:ext cx="2504100" cy="307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>
                <a:solidFill>
                  <a:srgbClr val="222A35"/>
                </a:solidFill>
              </a:rPr>
              <a:t>Did you know that a cat uses its whiskers as feelers to determine if a space is too small to squeeze through?</a:t>
            </a:r>
            <a:endParaRPr sz="1600">
              <a:solidFill>
                <a:srgbClr val="222A35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>
                <a:solidFill>
                  <a:srgbClr val="222A35"/>
                </a:solidFill>
              </a:rPr>
              <a:t>Also, cats love to sleep. A fifteen-year-old cat has probably spent ten years of its life sleeping.</a:t>
            </a:r>
            <a:endParaRPr sz="1600">
              <a:solidFill>
                <a:srgbClr val="222A35"/>
              </a:solidFill>
            </a:endParaRPr>
          </a:p>
        </p:txBody>
      </p:sp>
      <p:sp>
        <p:nvSpPr>
          <p:cNvPr id="286" name="Google Shape;286;p25"/>
          <p:cNvSpPr txBox="1"/>
          <p:nvPr>
            <p:ph idx="3" type="body"/>
          </p:nvPr>
        </p:nvSpPr>
        <p:spPr>
          <a:xfrm>
            <a:off x="6328200" y="1631559"/>
            <a:ext cx="2504100" cy="3070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>
                <a:solidFill>
                  <a:srgbClr val="222A35"/>
                </a:solidFill>
              </a:rPr>
              <a:t>Did you know that elephants can sense storms?</a:t>
            </a:r>
            <a:endParaRPr sz="1600">
              <a:solidFill>
                <a:srgbClr val="222A35"/>
              </a:solidFill>
            </a:endParaRPr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>
                <a:solidFill>
                  <a:srgbClr val="222A35"/>
                </a:solidFill>
              </a:rPr>
              <a:t>Elephants may be able to detect a thunderstorm from hundreds of miles away, and will head towards it, looking for water.</a:t>
            </a:r>
            <a:endParaRPr sz="1600">
              <a:solidFill>
                <a:srgbClr val="222A35"/>
              </a:solidFill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0" name="Shape 2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1" name="Google Shape;291;p26"/>
          <p:cNvSpPr txBox="1"/>
          <p:nvPr>
            <p:ph type="title"/>
          </p:nvPr>
        </p:nvSpPr>
        <p:spPr>
          <a:xfrm>
            <a:off x="4739200" y="1102950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</a:t>
            </a:r>
            <a:r>
              <a:rPr lang="en-GB">
                <a:latin typeface="Arial"/>
                <a:ea typeface="Arial"/>
                <a:cs typeface="Arial"/>
                <a:sym typeface="Arial"/>
              </a:rPr>
              <a:t>images</a:t>
            </a:r>
            <a:r>
              <a:rPr lang="en-GB"/>
              <a:t>!</a:t>
            </a:r>
            <a:endParaRPr/>
          </a:p>
        </p:txBody>
      </p:sp>
      <p:sp>
        <p:nvSpPr>
          <p:cNvPr id="292" name="Google Shape;292;p26"/>
          <p:cNvSpPr txBox="1"/>
          <p:nvPr>
            <p:ph idx="1" type="subTitle"/>
          </p:nvPr>
        </p:nvSpPr>
        <p:spPr>
          <a:xfrm>
            <a:off x="4739200" y="2585250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>
                <a:solidFill>
                  <a:schemeClr val="dk1"/>
                </a:solidFill>
              </a:rPr>
              <a:t>Images are a big part of any slideshow presentation. They help your audience connect with your ideas on a more emotional level.</a:t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dk1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>
                <a:solidFill>
                  <a:schemeClr val="dk1"/>
                </a:solidFill>
              </a:rPr>
              <a:t>Simply change the image by editing the master.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96" name="Shape 2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7" name="Google Shape;297;p27"/>
          <p:cNvSpPr txBox="1"/>
          <p:nvPr>
            <p:ph type="title"/>
          </p:nvPr>
        </p:nvSpPr>
        <p:spPr>
          <a:xfrm>
            <a:off x="311700" y="393875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rgbClr val="DEC6E5"/>
                </a:highlight>
              </a:rPr>
              <a:t>You can add images as backgrounds.</a:t>
            </a:r>
            <a:endParaRPr>
              <a:solidFill>
                <a:srgbClr val="FFFFFF"/>
              </a:solidFill>
              <a:highlight>
                <a:srgbClr val="DEC6E5"/>
              </a:highlight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28"/>
          <p:cNvSpPr txBox="1"/>
          <p:nvPr>
            <p:ph type="title"/>
          </p:nvPr>
        </p:nvSpPr>
        <p:spPr>
          <a:xfrm>
            <a:off x="311700" y="3688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Here goes your map.</a:t>
            </a:r>
            <a:endParaRPr sz="3600"/>
          </a:p>
        </p:txBody>
      </p:sp>
      <p:grpSp>
        <p:nvGrpSpPr>
          <p:cNvPr id="303" name="Google Shape;303;p28"/>
          <p:cNvGrpSpPr/>
          <p:nvPr/>
        </p:nvGrpSpPr>
        <p:grpSpPr>
          <a:xfrm>
            <a:off x="1462417" y="1586664"/>
            <a:ext cx="6219165" cy="3080619"/>
            <a:chOff x="275475" y="1342375"/>
            <a:chExt cx="7012250" cy="3021400"/>
          </a:xfrm>
        </p:grpSpPr>
        <p:sp>
          <p:nvSpPr>
            <p:cNvPr id="304" name="Google Shape;304;p28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8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8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8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8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8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8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8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8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8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8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8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8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8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8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8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8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8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8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8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8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8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8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8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8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8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8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8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8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8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8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8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8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8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8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8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8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8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8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8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8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8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8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8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8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8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8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8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8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8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8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8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8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8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8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8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8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8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8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8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8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8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8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8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8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8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8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8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8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8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8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8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8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8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8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8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8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8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8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8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8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8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8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8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8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8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8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8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8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8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8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8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8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8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8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8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8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8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8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8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8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8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8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8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8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8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8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8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8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8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8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8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8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8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8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8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8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8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8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8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8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8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8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8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8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8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8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8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8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8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8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8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8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8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8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8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8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8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8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8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8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8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8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8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8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8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8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8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28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28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28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8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6" name="Google Shape;456;p28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7" name="Google Shape;457;p28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28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28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28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1" name="Google Shape;461;p28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2" name="Google Shape;462;p28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28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28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28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28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7" name="Google Shape;467;p28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8" name="Google Shape;468;p28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8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8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28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28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28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8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8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8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8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8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8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8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8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8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28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8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8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28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8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8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8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8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28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8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8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28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8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8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28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28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8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8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8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8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28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8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8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8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8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28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8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8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8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8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8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8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DEC6E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5" name="Google Shape;515;p28"/>
          <p:cNvSpPr/>
          <p:nvPr/>
        </p:nvSpPr>
        <p:spPr>
          <a:xfrm>
            <a:off x="2731002" y="2089679"/>
            <a:ext cx="648000" cy="642900"/>
          </a:xfrm>
          <a:prstGeom prst="ellipse">
            <a:avLst/>
          </a:prstGeom>
          <a:solidFill>
            <a:srgbClr val="80709C">
              <a:alpha val="670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Fira Sans"/>
                <a:ea typeface="Fira Sans"/>
                <a:cs typeface="Fira Sans"/>
                <a:sym typeface="Fira Sans"/>
              </a:rPr>
              <a:t>A</a:t>
            </a:r>
            <a:endParaRPr>
              <a:solidFill>
                <a:srgbClr val="FFFFFF"/>
              </a:solidFill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516" name="Google Shape;516;p28"/>
          <p:cNvSpPr/>
          <p:nvPr/>
        </p:nvSpPr>
        <p:spPr>
          <a:xfrm>
            <a:off x="4478970" y="2389842"/>
            <a:ext cx="432000" cy="428700"/>
          </a:xfrm>
          <a:prstGeom prst="ellipse">
            <a:avLst/>
          </a:prstGeom>
          <a:solidFill>
            <a:srgbClr val="80709C">
              <a:alpha val="536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Fira Sans"/>
                <a:ea typeface="Fira Sans"/>
                <a:cs typeface="Fira Sans"/>
                <a:sym typeface="Fira Sans"/>
              </a:rPr>
              <a:t>B</a:t>
            </a:r>
            <a:endParaRPr sz="1100">
              <a:solidFill>
                <a:srgbClr val="FFFFFF"/>
              </a:solidFill>
              <a:latin typeface="Fira Sans"/>
              <a:ea typeface="Fira Sans"/>
              <a:cs typeface="Fira Sans"/>
              <a:sym typeface="Fira Sans"/>
            </a:endParaRPr>
          </a:p>
        </p:txBody>
      </p:sp>
      <p:cxnSp>
        <p:nvCxnSpPr>
          <p:cNvPr id="517" name="Google Shape;517;p28"/>
          <p:cNvCxnSpPr>
            <a:stCxn id="515" idx="4"/>
            <a:endCxn id="518" idx="0"/>
          </p:cNvCxnSpPr>
          <p:nvPr/>
        </p:nvCxnSpPr>
        <p:spPr>
          <a:xfrm flipH="1" rot="5400000">
            <a:off x="1884252" y="1561829"/>
            <a:ext cx="342600" cy="1998900"/>
          </a:xfrm>
          <a:prstGeom prst="bentConnector5">
            <a:avLst>
              <a:gd fmla="val -69505" name="adj1"/>
              <a:gd fmla="val 40240" name="adj2"/>
              <a:gd fmla="val 169541" name="adj3"/>
            </a:avLst>
          </a:prstGeom>
          <a:noFill/>
          <a:ln cap="flat" cmpd="sng" w="9525">
            <a:solidFill>
              <a:srgbClr val="252525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19" name="Google Shape;519;p28"/>
          <p:cNvCxnSpPr>
            <a:stCxn id="520" idx="0"/>
            <a:endCxn id="516" idx="6"/>
          </p:cNvCxnSpPr>
          <p:nvPr/>
        </p:nvCxnSpPr>
        <p:spPr>
          <a:xfrm rot="5400000">
            <a:off x="6215090" y="567923"/>
            <a:ext cx="732000" cy="3340500"/>
          </a:xfrm>
          <a:prstGeom prst="bentConnector4">
            <a:avLst>
              <a:gd fmla="val -32531" name="adj1"/>
              <a:gd fmla="val 58240" name="adj2"/>
            </a:avLst>
          </a:prstGeom>
          <a:noFill/>
          <a:ln cap="flat" cmpd="sng" w="9525">
            <a:solidFill>
              <a:srgbClr val="252525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18" name="Google Shape;518;p28"/>
          <p:cNvSpPr/>
          <p:nvPr/>
        </p:nvSpPr>
        <p:spPr>
          <a:xfrm>
            <a:off x="342000" y="2389854"/>
            <a:ext cx="1428300" cy="1295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solidFill>
                  <a:srgbClr val="222A35"/>
                </a:solidFill>
                <a:latin typeface="Fira Sans"/>
                <a:ea typeface="Fira Sans"/>
                <a:cs typeface="Fira Sans"/>
                <a:sym typeface="Fira Sans"/>
              </a:rPr>
              <a:t>You can use maps to </a:t>
            </a:r>
            <a:r>
              <a:rPr lang="en-GB">
                <a:solidFill>
                  <a:srgbClr val="222A35"/>
                </a:solidFill>
                <a:latin typeface="Fira Sans"/>
                <a:ea typeface="Fira Sans"/>
                <a:cs typeface="Fira Sans"/>
                <a:sym typeface="Fira Sans"/>
              </a:rPr>
              <a:t>show </a:t>
            </a:r>
            <a:r>
              <a:rPr i="0" lang="en-GB" u="none" cap="none" strike="noStrike">
                <a:solidFill>
                  <a:srgbClr val="222A35"/>
                </a:solidFill>
                <a:latin typeface="Fira Sans"/>
                <a:ea typeface="Fira Sans"/>
                <a:cs typeface="Fira Sans"/>
                <a:sym typeface="Fira Sans"/>
              </a:rPr>
              <a:t>your offices</a:t>
            </a:r>
            <a:r>
              <a:rPr lang="en-GB">
                <a:solidFill>
                  <a:srgbClr val="222A35"/>
                </a:solidFill>
                <a:latin typeface="Fira Sans"/>
                <a:ea typeface="Fira Sans"/>
                <a:cs typeface="Fira Sans"/>
                <a:sym typeface="Fira Sans"/>
              </a:rPr>
              <a:t> or markets. Or as charts, highlighting the countries and adding your data. </a:t>
            </a:r>
            <a:endParaRPr>
              <a:solidFill>
                <a:srgbClr val="222A35"/>
              </a:solidFill>
              <a:latin typeface="Fira Sans"/>
              <a:ea typeface="Fira Sans"/>
              <a:cs typeface="Fira Sans"/>
              <a:sym typeface="Fira Sans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  <a:latin typeface="Fira Sans"/>
              <a:ea typeface="Fira Sans"/>
              <a:cs typeface="Fira Sans"/>
              <a:sym typeface="Fira Sans"/>
            </a:endParaRPr>
          </a:p>
        </p:txBody>
      </p:sp>
      <p:sp>
        <p:nvSpPr>
          <p:cNvPr id="520" name="Google Shape;520;p28"/>
          <p:cNvSpPr/>
          <p:nvPr/>
        </p:nvSpPr>
        <p:spPr>
          <a:xfrm>
            <a:off x="7700690" y="1872173"/>
            <a:ext cx="1101300" cy="8604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222A35"/>
                </a:solidFill>
                <a:latin typeface="Fira Sans"/>
                <a:ea typeface="Fira Sans"/>
                <a:cs typeface="Fira Sans"/>
                <a:sym typeface="Fira Sans"/>
              </a:rPr>
              <a:t>You can double click on the desired country and change fill color.</a:t>
            </a:r>
            <a:endParaRPr i="0" u="none" cap="none" strike="noStrike">
              <a:solidFill>
                <a:srgbClr val="222A35"/>
              </a:solidFill>
              <a:latin typeface="Fira Sans"/>
              <a:ea typeface="Fira Sans"/>
              <a:cs typeface="Fira Sans"/>
              <a:sym typeface="Fira Sans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" name="Google Shape;525;p29"/>
          <p:cNvSpPr txBox="1"/>
          <p:nvPr>
            <p:ph type="title"/>
          </p:nvPr>
        </p:nvSpPr>
        <p:spPr>
          <a:xfrm>
            <a:off x="311700" y="2926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/>
              <a:t>Here goes your timeline.</a:t>
            </a:r>
            <a:endParaRPr sz="3600"/>
          </a:p>
        </p:txBody>
      </p:sp>
      <p:sp>
        <p:nvSpPr>
          <p:cNvPr id="526" name="Google Shape;526;p29"/>
          <p:cNvSpPr txBox="1"/>
          <p:nvPr>
            <p:ph idx="1" type="body"/>
          </p:nvPr>
        </p:nvSpPr>
        <p:spPr>
          <a:xfrm>
            <a:off x="311674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27" name="Google Shape;527;p29"/>
          <p:cNvSpPr txBox="1"/>
          <p:nvPr>
            <p:ph idx="2" type="body"/>
          </p:nvPr>
        </p:nvSpPr>
        <p:spPr>
          <a:xfrm>
            <a:off x="2071263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28" name="Google Shape;528;p29"/>
          <p:cNvSpPr txBox="1"/>
          <p:nvPr>
            <p:ph idx="3" type="body"/>
          </p:nvPr>
        </p:nvSpPr>
        <p:spPr>
          <a:xfrm>
            <a:off x="3830852" y="2306625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29" name="Google Shape;529;p29"/>
          <p:cNvSpPr txBox="1"/>
          <p:nvPr>
            <p:ph idx="4" type="body"/>
          </p:nvPr>
        </p:nvSpPr>
        <p:spPr>
          <a:xfrm>
            <a:off x="5590441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30" name="Google Shape;530;p29"/>
          <p:cNvSpPr txBox="1"/>
          <p:nvPr>
            <p:ph idx="5" type="body"/>
          </p:nvPr>
        </p:nvSpPr>
        <p:spPr>
          <a:xfrm>
            <a:off x="7350030" y="2330858"/>
            <a:ext cx="14823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531" name="Google Shape;531;p29"/>
          <p:cNvSpPr txBox="1"/>
          <p:nvPr>
            <p:ph idx="6" type="subTitle"/>
          </p:nvPr>
        </p:nvSpPr>
        <p:spPr>
          <a:xfrm>
            <a:off x="270275" y="1752600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2000</a:t>
            </a:r>
            <a:endParaRPr/>
          </a:p>
        </p:txBody>
      </p:sp>
      <p:sp>
        <p:nvSpPr>
          <p:cNvPr id="532" name="Google Shape;532;p29"/>
          <p:cNvSpPr txBox="1"/>
          <p:nvPr>
            <p:ph idx="7" type="subTitle"/>
          </p:nvPr>
        </p:nvSpPr>
        <p:spPr>
          <a:xfrm>
            <a:off x="2029863" y="17766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2005</a:t>
            </a:r>
            <a:endParaRPr/>
          </a:p>
        </p:txBody>
      </p:sp>
      <p:sp>
        <p:nvSpPr>
          <p:cNvPr id="533" name="Google Shape;533;p29"/>
          <p:cNvSpPr txBox="1"/>
          <p:nvPr>
            <p:ph idx="8" type="subTitle"/>
          </p:nvPr>
        </p:nvSpPr>
        <p:spPr>
          <a:xfrm>
            <a:off x="3789450" y="1764600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2010</a:t>
            </a:r>
            <a:endParaRPr/>
          </a:p>
        </p:txBody>
      </p:sp>
      <p:sp>
        <p:nvSpPr>
          <p:cNvPr id="534" name="Google Shape;534;p29"/>
          <p:cNvSpPr txBox="1"/>
          <p:nvPr>
            <p:ph idx="9" type="subTitle"/>
          </p:nvPr>
        </p:nvSpPr>
        <p:spPr>
          <a:xfrm>
            <a:off x="5549038" y="17886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2015</a:t>
            </a:r>
            <a:endParaRPr/>
          </a:p>
        </p:txBody>
      </p:sp>
      <p:sp>
        <p:nvSpPr>
          <p:cNvPr id="535" name="Google Shape;535;p29"/>
          <p:cNvSpPr txBox="1"/>
          <p:nvPr>
            <p:ph idx="13" type="subTitle"/>
          </p:nvPr>
        </p:nvSpPr>
        <p:spPr>
          <a:xfrm>
            <a:off x="7308625" y="1763925"/>
            <a:ext cx="15651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2020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9" name="Shape 5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0" name="Google Shape;540;p30"/>
          <p:cNvSpPr txBox="1"/>
          <p:nvPr>
            <p:ph type="title"/>
          </p:nvPr>
        </p:nvSpPr>
        <p:spPr>
          <a:xfrm>
            <a:off x="265500" y="10045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41" name="Google Shape;541;p30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If you are presenting a website, an internet product or an app, you can use this computer mockup to showcase it.</a:t>
            </a:r>
            <a:endParaRPr sz="16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Just replace the screenshot with your own.</a:t>
            </a:r>
            <a:endParaRPr sz="1600"/>
          </a:p>
        </p:txBody>
      </p:sp>
      <p:grpSp>
        <p:nvGrpSpPr>
          <p:cNvPr id="542" name="Google Shape;542;p30"/>
          <p:cNvGrpSpPr/>
          <p:nvPr/>
        </p:nvGrpSpPr>
        <p:grpSpPr>
          <a:xfrm>
            <a:off x="5159387" y="1107269"/>
            <a:ext cx="3502880" cy="2928967"/>
            <a:chOff x="1295330" y="1868507"/>
            <a:chExt cx="4365503" cy="3647530"/>
          </a:xfrm>
        </p:grpSpPr>
        <p:grpSp>
          <p:nvGrpSpPr>
            <p:cNvPr id="543" name="Google Shape;543;p3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544" name="Google Shape;544;p3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545" name="Google Shape;545;p3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46" name="Google Shape;546;p3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47" name="Google Shape;547;p3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48" name="Google Shape;548;p3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549" name="Google Shape;549;p3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50" name="Google Shape;550;p3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51" name="Google Shape;551;p3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552" name="Google Shape;552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04300" y="1287775"/>
            <a:ext cx="3413051" cy="19178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6" name="Shape 5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7" name="Google Shape;557;p31"/>
          <p:cNvSpPr txBox="1"/>
          <p:nvPr>
            <p:ph type="title"/>
          </p:nvPr>
        </p:nvSpPr>
        <p:spPr>
          <a:xfrm>
            <a:off x="265500" y="10045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58" name="Google Shape;558;p31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If you are presenting a website, an internet product or an app, you can use this computer mockup to showcase it.</a:t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Just replace the screenshot with your own.</a:t>
            </a:r>
            <a:endParaRPr sz="1200"/>
          </a:p>
        </p:txBody>
      </p:sp>
      <p:grpSp>
        <p:nvGrpSpPr>
          <p:cNvPr id="559" name="Google Shape;559;p31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560" name="Google Shape;560;p31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1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1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563" name="Google Shape;563;p31"/>
          <p:cNvPicPr preferRelativeResize="0"/>
          <p:nvPr/>
        </p:nvPicPr>
        <p:blipFill rotWithShape="1">
          <a:blip r:embed="rId3">
            <a:alphaModFix/>
          </a:blip>
          <a:srcRect b="0" l="13171" r="0" t="0"/>
          <a:stretch/>
        </p:blipFill>
        <p:spPr>
          <a:xfrm rot="5400000">
            <a:off x="5354738" y="1518087"/>
            <a:ext cx="3113324" cy="20045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7" name="Shape 5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8" name="Google Shape;568;p32"/>
          <p:cNvSpPr txBox="1"/>
          <p:nvPr>
            <p:ph type="title"/>
          </p:nvPr>
        </p:nvSpPr>
        <p:spPr>
          <a:xfrm>
            <a:off x="265500" y="10045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69" name="Google Shape;569;p32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If you are presenting a website, an internet product or an app, you can use this computer mockup to showcase it.</a:t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Just replace the screenshot with your own.</a:t>
            </a:r>
            <a:endParaRPr sz="1200"/>
          </a:p>
        </p:txBody>
      </p:sp>
      <p:grpSp>
        <p:nvGrpSpPr>
          <p:cNvPr id="570" name="Google Shape;570;p32"/>
          <p:cNvGrpSpPr/>
          <p:nvPr/>
        </p:nvGrpSpPr>
        <p:grpSpPr>
          <a:xfrm>
            <a:off x="4573387" y="1363045"/>
            <a:ext cx="4291168" cy="2201037"/>
            <a:chOff x="3289100" y="2648488"/>
            <a:chExt cx="5622600" cy="2876421"/>
          </a:xfrm>
        </p:grpSpPr>
        <p:grpSp>
          <p:nvGrpSpPr>
            <p:cNvPr id="571" name="Google Shape;571;p32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572" name="Google Shape;572;p32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573" name="Google Shape;573;p32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574" name="Google Shape;574;p32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5" name="Google Shape;575;p32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76" name="Google Shape;576;p32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577" name="Google Shape;577;p3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41325" y="1609038"/>
            <a:ext cx="3155276" cy="17730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1" name="Shape 5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2" name="Google Shape;582;p33"/>
          <p:cNvSpPr txBox="1"/>
          <p:nvPr>
            <p:ph type="title"/>
          </p:nvPr>
        </p:nvSpPr>
        <p:spPr>
          <a:xfrm>
            <a:off x="265500" y="10045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583" name="Google Shape;583;p33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If you are presenting a website, an internet product or an app, you can use this computer mockup to showcase it.</a:t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600"/>
          </a:p>
          <a:p>
            <a:pPr indent="0" lvl="0" marL="0" marR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Just replace the screenshot with your own.</a:t>
            </a:r>
            <a:endParaRPr sz="1200"/>
          </a:p>
        </p:txBody>
      </p:sp>
      <p:grpSp>
        <p:nvGrpSpPr>
          <p:cNvPr id="584" name="Google Shape;584;p33"/>
          <p:cNvGrpSpPr/>
          <p:nvPr/>
        </p:nvGrpSpPr>
        <p:grpSpPr>
          <a:xfrm>
            <a:off x="5598883" y="740371"/>
            <a:ext cx="2518370" cy="3688797"/>
            <a:chOff x="6953045" y="1252870"/>
            <a:chExt cx="3186600" cy="4559700"/>
          </a:xfrm>
        </p:grpSpPr>
        <p:sp>
          <p:nvSpPr>
            <p:cNvPr id="585" name="Google Shape;585;p3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pic>
        <p:nvPicPr>
          <p:cNvPr id="588" name="Google Shape;588;p33"/>
          <p:cNvPicPr preferRelativeResize="0"/>
          <p:nvPr/>
        </p:nvPicPr>
        <p:blipFill rotWithShape="1">
          <a:blip r:embed="rId3">
            <a:alphaModFix/>
          </a:blip>
          <a:srcRect b="0" l="29809" r="0" t="0"/>
          <a:stretch/>
        </p:blipFill>
        <p:spPr>
          <a:xfrm rot="-5400000">
            <a:off x="5370249" y="1350299"/>
            <a:ext cx="2975627" cy="23593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2" name="Shape 5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3" name="Google Shape;593;p34"/>
          <p:cNvSpPr txBox="1"/>
          <p:nvPr>
            <p:ph idx="1" type="body"/>
          </p:nvPr>
        </p:nvSpPr>
        <p:spPr>
          <a:xfrm>
            <a:off x="311700" y="3152225"/>
            <a:ext cx="8520600" cy="52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>
                <a:solidFill>
                  <a:schemeClr val="dk1"/>
                </a:solidFill>
              </a:rPr>
              <a:t>Fonts used: Arial, Arial Black and Fira Sans</a:t>
            </a:r>
            <a:endParaRPr/>
          </a:p>
        </p:txBody>
      </p:sp>
      <p:sp>
        <p:nvSpPr>
          <p:cNvPr id="594" name="Google Shape;594;p34"/>
          <p:cNvSpPr txBox="1"/>
          <p:nvPr>
            <p:ph type="title"/>
          </p:nvPr>
        </p:nvSpPr>
        <p:spPr>
          <a:xfrm>
            <a:off x="311700" y="1322300"/>
            <a:ext cx="8520600" cy="1703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Arial"/>
                <a:ea typeface="Arial"/>
                <a:cs typeface="Arial"/>
                <a:sym typeface="Arial"/>
              </a:rPr>
              <a:t>Thank</a:t>
            </a:r>
            <a:r>
              <a:rPr lang="en-GB"/>
              <a:t> you!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p35"/>
          <p:cNvSpPr txBox="1"/>
          <p:nvPr>
            <p:ph type="title"/>
          </p:nvPr>
        </p:nvSpPr>
        <p:spPr>
          <a:xfrm>
            <a:off x="265500" y="1233175"/>
            <a:ext cx="30066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600" name="Google Shape;600;p35"/>
          <p:cNvGrpSpPr/>
          <p:nvPr/>
        </p:nvGrpSpPr>
        <p:grpSpPr>
          <a:xfrm>
            <a:off x="4264289" y="800948"/>
            <a:ext cx="303870" cy="199233"/>
            <a:chOff x="4797800" y="1994125"/>
            <a:chExt cx="306475" cy="186025"/>
          </a:xfrm>
        </p:grpSpPr>
        <p:sp>
          <p:nvSpPr>
            <p:cNvPr id="601" name="Google Shape;601;p35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02" name="Google Shape;602;p35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03" name="Google Shape;603;p35"/>
          <p:cNvSpPr/>
          <p:nvPr/>
        </p:nvSpPr>
        <p:spPr>
          <a:xfrm>
            <a:off x="3846340" y="813556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04" name="Google Shape;604;p35"/>
          <p:cNvSpPr/>
          <p:nvPr/>
        </p:nvSpPr>
        <p:spPr>
          <a:xfrm>
            <a:off x="3535028" y="748025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05" name="Google Shape;605;p35"/>
          <p:cNvSpPr/>
          <p:nvPr/>
        </p:nvSpPr>
        <p:spPr>
          <a:xfrm>
            <a:off x="4680289" y="801358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06" name="Google Shape;606;p35"/>
          <p:cNvSpPr/>
          <p:nvPr/>
        </p:nvSpPr>
        <p:spPr>
          <a:xfrm>
            <a:off x="5057913" y="767682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07" name="Google Shape;607;p35"/>
          <p:cNvSpPr/>
          <p:nvPr/>
        </p:nvSpPr>
        <p:spPr>
          <a:xfrm>
            <a:off x="5799891" y="794141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08" name="Google Shape;608;p35"/>
          <p:cNvGrpSpPr/>
          <p:nvPr/>
        </p:nvGrpSpPr>
        <p:grpSpPr>
          <a:xfrm>
            <a:off x="6209228" y="804060"/>
            <a:ext cx="264061" cy="199715"/>
            <a:chOff x="4250025" y="2848800"/>
            <a:chExt cx="266325" cy="186475"/>
          </a:xfrm>
        </p:grpSpPr>
        <p:sp>
          <p:nvSpPr>
            <p:cNvPr id="609" name="Google Shape;609;p35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10" name="Google Shape;610;p35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11" name="Google Shape;611;p35"/>
          <p:cNvGrpSpPr/>
          <p:nvPr/>
        </p:nvGrpSpPr>
        <p:grpSpPr>
          <a:xfrm>
            <a:off x="6657239" y="775866"/>
            <a:ext cx="257418" cy="256558"/>
            <a:chOff x="4707700" y="2822475"/>
            <a:chExt cx="259625" cy="239550"/>
          </a:xfrm>
        </p:grpSpPr>
        <p:sp>
          <p:nvSpPr>
            <p:cNvPr id="612" name="Google Shape;612;p35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13" name="Google Shape;613;p35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14" name="Google Shape;614;p35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15" name="Google Shape;615;p35"/>
          <p:cNvSpPr/>
          <p:nvPr/>
        </p:nvSpPr>
        <p:spPr>
          <a:xfrm>
            <a:off x="7012654" y="778849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16" name="Google Shape;616;p35"/>
          <p:cNvSpPr/>
          <p:nvPr/>
        </p:nvSpPr>
        <p:spPr>
          <a:xfrm>
            <a:off x="7405270" y="804665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17" name="Google Shape;617;p35"/>
          <p:cNvGrpSpPr/>
          <p:nvPr/>
        </p:nvGrpSpPr>
        <p:grpSpPr>
          <a:xfrm>
            <a:off x="7883620" y="747190"/>
            <a:ext cx="263615" cy="313428"/>
            <a:chOff x="6425500" y="2795700"/>
            <a:chExt cx="265875" cy="292650"/>
          </a:xfrm>
        </p:grpSpPr>
        <p:sp>
          <p:nvSpPr>
            <p:cNvPr id="618" name="Google Shape;618;p35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19" name="Google Shape;619;p35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20" name="Google Shape;620;p35"/>
          <p:cNvSpPr/>
          <p:nvPr/>
        </p:nvSpPr>
        <p:spPr>
          <a:xfrm>
            <a:off x="8256813" y="772890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21" name="Google Shape;621;p35"/>
          <p:cNvGrpSpPr/>
          <p:nvPr/>
        </p:nvGrpSpPr>
        <p:grpSpPr>
          <a:xfrm>
            <a:off x="8692133" y="790145"/>
            <a:ext cx="262723" cy="228203"/>
            <a:chOff x="5549875" y="2418425"/>
            <a:chExt cx="264975" cy="213075"/>
          </a:xfrm>
        </p:grpSpPr>
        <p:sp>
          <p:nvSpPr>
            <p:cNvPr id="622" name="Google Shape;622;p35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23" name="Google Shape;623;p35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24" name="Google Shape;624;p35"/>
          <p:cNvSpPr/>
          <p:nvPr/>
        </p:nvSpPr>
        <p:spPr>
          <a:xfrm>
            <a:off x="3551606" y="1268648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25" name="Google Shape;625;p35"/>
          <p:cNvGrpSpPr/>
          <p:nvPr/>
        </p:nvGrpSpPr>
        <p:grpSpPr>
          <a:xfrm>
            <a:off x="4264224" y="1296525"/>
            <a:ext cx="224699" cy="242233"/>
            <a:chOff x="3739275" y="2525850"/>
            <a:chExt cx="226625" cy="226175"/>
          </a:xfrm>
        </p:grpSpPr>
        <p:sp>
          <p:nvSpPr>
            <p:cNvPr id="626" name="Google Shape;626;p35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27" name="Google Shape;627;p35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28" name="Google Shape;628;p35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29" name="Google Shape;629;p35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30" name="Google Shape;630;p35"/>
          <p:cNvGrpSpPr/>
          <p:nvPr/>
        </p:nvGrpSpPr>
        <p:grpSpPr>
          <a:xfrm>
            <a:off x="3869125" y="1275493"/>
            <a:ext cx="204348" cy="284297"/>
            <a:chOff x="4518575" y="2506200"/>
            <a:chExt cx="206100" cy="265450"/>
          </a:xfrm>
        </p:grpSpPr>
        <p:sp>
          <p:nvSpPr>
            <p:cNvPr id="631" name="Google Shape;631;p35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2" name="Google Shape;632;p35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3" name="Google Shape;633;p35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4" name="Google Shape;634;p35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5" name="Google Shape;635;p35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6" name="Google Shape;636;p35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7" name="Google Shape;637;p35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8" name="Google Shape;638;p35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39" name="Google Shape;639;p35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40" name="Google Shape;640;p35"/>
          <p:cNvGrpSpPr/>
          <p:nvPr/>
        </p:nvGrpSpPr>
        <p:grpSpPr>
          <a:xfrm>
            <a:off x="4680011" y="1296732"/>
            <a:ext cx="224723" cy="242233"/>
            <a:chOff x="4164375" y="1677425"/>
            <a:chExt cx="226650" cy="226175"/>
          </a:xfrm>
        </p:grpSpPr>
        <p:sp>
          <p:nvSpPr>
            <p:cNvPr id="641" name="Google Shape;641;p35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42" name="Google Shape;642;p35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43" name="Google Shape;643;p35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44" name="Google Shape;644;p35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45" name="Google Shape;645;p35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46" name="Google Shape;646;p35"/>
          <p:cNvGrpSpPr/>
          <p:nvPr/>
        </p:nvGrpSpPr>
        <p:grpSpPr>
          <a:xfrm>
            <a:off x="5470488" y="1289809"/>
            <a:ext cx="224253" cy="242233"/>
            <a:chOff x="5226025" y="1677425"/>
            <a:chExt cx="226175" cy="226175"/>
          </a:xfrm>
        </p:grpSpPr>
        <p:sp>
          <p:nvSpPr>
            <p:cNvPr id="647" name="Google Shape;647;p35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48" name="Google Shape;648;p35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49" name="Google Shape;649;p35"/>
          <p:cNvGrpSpPr/>
          <p:nvPr/>
        </p:nvGrpSpPr>
        <p:grpSpPr>
          <a:xfrm>
            <a:off x="5075526" y="1289911"/>
            <a:ext cx="224253" cy="242233"/>
            <a:chOff x="4835275" y="1198350"/>
            <a:chExt cx="226175" cy="226175"/>
          </a:xfrm>
        </p:grpSpPr>
        <p:sp>
          <p:nvSpPr>
            <p:cNvPr id="650" name="Google Shape;650;p35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51" name="Google Shape;651;p35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52" name="Google Shape;652;p35"/>
          <p:cNvGrpSpPr/>
          <p:nvPr/>
        </p:nvGrpSpPr>
        <p:grpSpPr>
          <a:xfrm>
            <a:off x="6340595" y="1277261"/>
            <a:ext cx="260517" cy="281432"/>
            <a:chOff x="968775" y="1180050"/>
            <a:chExt cx="262750" cy="262775"/>
          </a:xfrm>
        </p:grpSpPr>
        <p:sp>
          <p:nvSpPr>
            <p:cNvPr id="653" name="Google Shape;653;p3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54" name="Google Shape;654;p3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55" name="Google Shape;655;p3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56" name="Google Shape;656;p35"/>
          <p:cNvGrpSpPr/>
          <p:nvPr/>
        </p:nvGrpSpPr>
        <p:grpSpPr>
          <a:xfrm>
            <a:off x="5864284" y="1329954"/>
            <a:ext cx="289716" cy="176019"/>
            <a:chOff x="1678900" y="1231350"/>
            <a:chExt cx="292200" cy="164350"/>
          </a:xfrm>
        </p:grpSpPr>
        <p:sp>
          <p:nvSpPr>
            <p:cNvPr id="657" name="Google Shape;657;p35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58" name="Google Shape;658;p35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59" name="Google Shape;659;p35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60" name="Google Shape;660;p35"/>
          <p:cNvSpPr/>
          <p:nvPr/>
        </p:nvSpPr>
        <p:spPr>
          <a:xfrm>
            <a:off x="6853492" y="1268661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61" name="Google Shape;661;p35"/>
          <p:cNvGrpSpPr/>
          <p:nvPr/>
        </p:nvGrpSpPr>
        <p:grpSpPr>
          <a:xfrm>
            <a:off x="7186703" y="1272239"/>
            <a:ext cx="241505" cy="277496"/>
            <a:chOff x="2405550" y="1181850"/>
            <a:chExt cx="243575" cy="259100"/>
          </a:xfrm>
        </p:grpSpPr>
        <p:sp>
          <p:nvSpPr>
            <p:cNvPr id="662" name="Google Shape;662;p35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63" name="Google Shape;663;p35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64" name="Google Shape;664;p35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65" name="Google Shape;665;p35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66" name="Google Shape;666;p35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67" name="Google Shape;667;p35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68" name="Google Shape;668;p35"/>
          <p:cNvSpPr/>
          <p:nvPr/>
        </p:nvSpPr>
        <p:spPr>
          <a:xfrm>
            <a:off x="7642775" y="1290366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69" name="Google Shape;669;p35"/>
          <p:cNvGrpSpPr/>
          <p:nvPr/>
        </p:nvGrpSpPr>
        <p:grpSpPr>
          <a:xfrm>
            <a:off x="7961593" y="1270513"/>
            <a:ext cx="214957" cy="280950"/>
            <a:chOff x="3086700" y="1180050"/>
            <a:chExt cx="216800" cy="262325"/>
          </a:xfrm>
        </p:grpSpPr>
        <p:sp>
          <p:nvSpPr>
            <p:cNvPr id="670" name="Google Shape;670;p3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71" name="Google Shape;671;p3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72" name="Google Shape;672;p35"/>
          <p:cNvGrpSpPr/>
          <p:nvPr/>
        </p:nvGrpSpPr>
        <p:grpSpPr>
          <a:xfrm>
            <a:off x="8341541" y="1261195"/>
            <a:ext cx="171182" cy="299585"/>
            <a:chOff x="3741075" y="1171575"/>
            <a:chExt cx="172650" cy="279725"/>
          </a:xfrm>
        </p:grpSpPr>
        <p:sp>
          <p:nvSpPr>
            <p:cNvPr id="673" name="Google Shape;673;p35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74" name="Google Shape;674;p35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75" name="Google Shape;675;p35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76" name="Google Shape;676;p35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77" name="Google Shape;677;p35"/>
          <p:cNvSpPr/>
          <p:nvPr/>
        </p:nvSpPr>
        <p:spPr>
          <a:xfrm>
            <a:off x="8685298" y="1271004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78" name="Google Shape;678;p35"/>
          <p:cNvGrpSpPr/>
          <p:nvPr/>
        </p:nvGrpSpPr>
        <p:grpSpPr>
          <a:xfrm>
            <a:off x="3482689" y="1845837"/>
            <a:ext cx="263640" cy="199260"/>
            <a:chOff x="952700" y="1101100"/>
            <a:chExt cx="265900" cy="186050"/>
          </a:xfrm>
        </p:grpSpPr>
        <p:sp>
          <p:nvSpPr>
            <p:cNvPr id="679" name="Google Shape;679;p35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80" name="Google Shape;680;p35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81" name="Google Shape;681;p35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682" name="Google Shape;682;p35"/>
          <p:cNvSpPr/>
          <p:nvPr/>
        </p:nvSpPr>
        <p:spPr>
          <a:xfrm>
            <a:off x="3877526" y="1780567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83" name="Google Shape;683;p35"/>
          <p:cNvSpPr/>
          <p:nvPr/>
        </p:nvSpPr>
        <p:spPr>
          <a:xfrm>
            <a:off x="4193918" y="1802098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84" name="Google Shape;684;p35"/>
          <p:cNvSpPr/>
          <p:nvPr/>
        </p:nvSpPr>
        <p:spPr>
          <a:xfrm>
            <a:off x="4622626" y="1802152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685" name="Google Shape;685;p35"/>
          <p:cNvSpPr/>
          <p:nvPr/>
        </p:nvSpPr>
        <p:spPr>
          <a:xfrm>
            <a:off x="5079646" y="1832119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686" name="Google Shape;686;p35"/>
          <p:cNvGrpSpPr/>
          <p:nvPr/>
        </p:nvGrpSpPr>
        <p:grpSpPr>
          <a:xfrm>
            <a:off x="5501173" y="1829025"/>
            <a:ext cx="238406" cy="270427"/>
            <a:chOff x="5583325" y="1073450"/>
            <a:chExt cx="240450" cy="252500"/>
          </a:xfrm>
        </p:grpSpPr>
        <p:sp>
          <p:nvSpPr>
            <p:cNvPr id="687" name="Google Shape;687;p35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88" name="Google Shape;688;p35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89" name="Google Shape;689;p35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0" name="Google Shape;690;p35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91" name="Google Shape;691;p35"/>
          <p:cNvGrpSpPr/>
          <p:nvPr/>
        </p:nvGrpSpPr>
        <p:grpSpPr>
          <a:xfrm>
            <a:off x="5864021" y="1820821"/>
            <a:ext cx="290138" cy="231738"/>
            <a:chOff x="1502275" y="3638775"/>
            <a:chExt cx="292625" cy="216375"/>
          </a:xfrm>
        </p:grpSpPr>
        <p:sp>
          <p:nvSpPr>
            <p:cNvPr id="692" name="Google Shape;692;p35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3" name="Google Shape;693;p35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4" name="Google Shape;694;p35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5" name="Google Shape;695;p35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6" name="Google Shape;696;p35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697" name="Google Shape;697;p35"/>
          <p:cNvGrpSpPr/>
          <p:nvPr/>
        </p:nvGrpSpPr>
        <p:grpSpPr>
          <a:xfrm>
            <a:off x="6280313" y="1777181"/>
            <a:ext cx="265821" cy="284752"/>
            <a:chOff x="3171000" y="4021950"/>
            <a:chExt cx="268100" cy="265875"/>
          </a:xfrm>
        </p:grpSpPr>
        <p:sp>
          <p:nvSpPr>
            <p:cNvPr id="698" name="Google Shape;698;p35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699" name="Google Shape;699;p35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00" name="Google Shape;700;p35"/>
          <p:cNvSpPr/>
          <p:nvPr/>
        </p:nvSpPr>
        <p:spPr>
          <a:xfrm>
            <a:off x="6670850" y="1804401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01" name="Google Shape;701;p35"/>
          <p:cNvSpPr/>
          <p:nvPr/>
        </p:nvSpPr>
        <p:spPr>
          <a:xfrm>
            <a:off x="7086635" y="1792189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02" name="Google Shape;702;p35"/>
          <p:cNvGrpSpPr/>
          <p:nvPr/>
        </p:nvGrpSpPr>
        <p:grpSpPr>
          <a:xfrm>
            <a:off x="7472286" y="1817764"/>
            <a:ext cx="250800" cy="270909"/>
            <a:chOff x="5684575" y="4038000"/>
            <a:chExt cx="252950" cy="252950"/>
          </a:xfrm>
        </p:grpSpPr>
        <p:sp>
          <p:nvSpPr>
            <p:cNvPr id="703" name="Google Shape;703;p35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04" name="Google Shape;704;p35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05" name="Google Shape;705;p35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06" name="Google Shape;706;p35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07" name="Google Shape;707;p35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08" name="Google Shape;708;p35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09" name="Google Shape;709;p35"/>
          <p:cNvGrpSpPr/>
          <p:nvPr/>
        </p:nvGrpSpPr>
        <p:grpSpPr>
          <a:xfrm>
            <a:off x="7917430" y="1785131"/>
            <a:ext cx="185336" cy="313883"/>
            <a:chOff x="1982675" y="3599525"/>
            <a:chExt cx="186925" cy="293075"/>
          </a:xfrm>
        </p:grpSpPr>
        <p:sp>
          <p:nvSpPr>
            <p:cNvPr id="710" name="Google Shape;710;p35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1" name="Google Shape;711;p35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2" name="Google Shape;712;p35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3" name="Google Shape;713;p35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4" name="Google Shape;714;p35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15" name="Google Shape;715;p35"/>
          <p:cNvGrpSpPr/>
          <p:nvPr/>
        </p:nvGrpSpPr>
        <p:grpSpPr>
          <a:xfrm>
            <a:off x="8296936" y="1785131"/>
            <a:ext cx="133580" cy="313428"/>
            <a:chOff x="2397075" y="3602200"/>
            <a:chExt cx="134725" cy="292650"/>
          </a:xfrm>
        </p:grpSpPr>
        <p:sp>
          <p:nvSpPr>
            <p:cNvPr id="716" name="Google Shape;716;p35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7" name="Google Shape;717;p35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8" name="Google Shape;718;p35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19" name="Google Shape;719;p35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20" name="Google Shape;720;p35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21" name="Google Shape;721;p35"/>
          <p:cNvGrpSpPr/>
          <p:nvPr/>
        </p:nvGrpSpPr>
        <p:grpSpPr>
          <a:xfrm>
            <a:off x="3522587" y="2322879"/>
            <a:ext cx="184890" cy="301486"/>
            <a:chOff x="2717350" y="3603525"/>
            <a:chExt cx="186475" cy="281500"/>
          </a:xfrm>
        </p:grpSpPr>
        <p:sp>
          <p:nvSpPr>
            <p:cNvPr id="722" name="Google Shape;722;p35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23" name="Google Shape;723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24" name="Google Shape;724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25" name="Google Shape;725;p35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26" name="Google Shape;726;p35"/>
          <p:cNvSpPr/>
          <p:nvPr/>
        </p:nvSpPr>
        <p:spPr>
          <a:xfrm>
            <a:off x="8623869" y="1804589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27" name="Google Shape;727;p35"/>
          <p:cNvGrpSpPr/>
          <p:nvPr/>
        </p:nvGrpSpPr>
        <p:grpSpPr>
          <a:xfrm>
            <a:off x="3854788" y="2331005"/>
            <a:ext cx="249040" cy="285234"/>
            <a:chOff x="3927075" y="3612900"/>
            <a:chExt cx="251175" cy="266325"/>
          </a:xfrm>
        </p:grpSpPr>
        <p:sp>
          <p:nvSpPr>
            <p:cNvPr id="728" name="Google Shape;728;p35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29" name="Google Shape;729;p35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30" name="Google Shape;730;p35"/>
          <p:cNvGrpSpPr/>
          <p:nvPr/>
        </p:nvGrpSpPr>
        <p:grpSpPr>
          <a:xfrm>
            <a:off x="4250867" y="2377829"/>
            <a:ext cx="252114" cy="272810"/>
            <a:chOff x="4324975" y="3617800"/>
            <a:chExt cx="254275" cy="254725"/>
          </a:xfrm>
        </p:grpSpPr>
        <p:sp>
          <p:nvSpPr>
            <p:cNvPr id="731" name="Google Shape;731;p35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32" name="Google Shape;732;p35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33" name="Google Shape;733;p35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34" name="Google Shape;734;p35"/>
          <p:cNvGrpSpPr/>
          <p:nvPr/>
        </p:nvGrpSpPr>
        <p:grpSpPr>
          <a:xfrm>
            <a:off x="4651111" y="2429425"/>
            <a:ext cx="299904" cy="171065"/>
            <a:chOff x="4728650" y="3665975"/>
            <a:chExt cx="302475" cy="159725"/>
          </a:xfrm>
        </p:grpSpPr>
        <p:sp>
          <p:nvSpPr>
            <p:cNvPr id="735" name="Google Shape;735;p35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36" name="Google Shape;736;p35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37" name="Google Shape;737;p35"/>
          <p:cNvGrpSpPr/>
          <p:nvPr/>
        </p:nvGrpSpPr>
        <p:grpSpPr>
          <a:xfrm>
            <a:off x="5046111" y="2395767"/>
            <a:ext cx="287039" cy="222179"/>
            <a:chOff x="5164925" y="3642775"/>
            <a:chExt cx="289500" cy="207450"/>
          </a:xfrm>
        </p:grpSpPr>
        <p:sp>
          <p:nvSpPr>
            <p:cNvPr id="738" name="Google Shape;738;p35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39" name="Google Shape;739;p35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40" name="Google Shape;740;p35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41" name="Google Shape;741;p35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42" name="Google Shape;742;p35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43" name="Google Shape;743;p35"/>
          <p:cNvSpPr/>
          <p:nvPr/>
        </p:nvSpPr>
        <p:spPr>
          <a:xfrm>
            <a:off x="5496633" y="2328197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4" name="Google Shape;744;p35"/>
          <p:cNvSpPr/>
          <p:nvPr/>
        </p:nvSpPr>
        <p:spPr>
          <a:xfrm>
            <a:off x="5874492" y="2353277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5" name="Google Shape;745;p35"/>
          <p:cNvSpPr/>
          <p:nvPr/>
        </p:nvSpPr>
        <p:spPr>
          <a:xfrm>
            <a:off x="6232403" y="2344828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6" name="Google Shape;746;p35"/>
          <p:cNvSpPr/>
          <p:nvPr/>
        </p:nvSpPr>
        <p:spPr>
          <a:xfrm>
            <a:off x="6668149" y="2286902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7" name="Google Shape;747;p35"/>
          <p:cNvSpPr/>
          <p:nvPr/>
        </p:nvSpPr>
        <p:spPr>
          <a:xfrm>
            <a:off x="7050159" y="2286674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8" name="Google Shape;748;p35"/>
          <p:cNvSpPr/>
          <p:nvPr/>
        </p:nvSpPr>
        <p:spPr>
          <a:xfrm>
            <a:off x="7432169" y="2280742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49" name="Google Shape;749;p35"/>
          <p:cNvSpPr/>
          <p:nvPr/>
        </p:nvSpPr>
        <p:spPr>
          <a:xfrm>
            <a:off x="7892657" y="2325104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50" name="Google Shape;750;p35"/>
          <p:cNvGrpSpPr/>
          <p:nvPr/>
        </p:nvGrpSpPr>
        <p:grpSpPr>
          <a:xfrm>
            <a:off x="8286545" y="2328461"/>
            <a:ext cx="245471" cy="262904"/>
            <a:chOff x="5717150" y="2098500"/>
            <a:chExt cx="247575" cy="245475"/>
          </a:xfrm>
        </p:grpSpPr>
        <p:sp>
          <p:nvSpPr>
            <p:cNvPr id="751" name="Google Shape;751;p35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52" name="Google Shape;752;p35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53" name="Google Shape;753;p35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54" name="Google Shape;754;p35"/>
          <p:cNvSpPr/>
          <p:nvPr/>
        </p:nvSpPr>
        <p:spPr>
          <a:xfrm>
            <a:off x="8698680" y="2275922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55" name="Google Shape;755;p35"/>
          <p:cNvSpPr/>
          <p:nvPr/>
        </p:nvSpPr>
        <p:spPr>
          <a:xfrm>
            <a:off x="3475791" y="2903465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756" name="Google Shape;756;p35"/>
          <p:cNvSpPr/>
          <p:nvPr/>
        </p:nvSpPr>
        <p:spPr>
          <a:xfrm>
            <a:off x="3866003" y="2888415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57" name="Google Shape;757;p35"/>
          <p:cNvGrpSpPr/>
          <p:nvPr/>
        </p:nvGrpSpPr>
        <p:grpSpPr>
          <a:xfrm>
            <a:off x="4219712" y="2831995"/>
            <a:ext cx="264061" cy="249409"/>
            <a:chOff x="6435300" y="2742175"/>
            <a:chExt cx="266325" cy="232875"/>
          </a:xfrm>
        </p:grpSpPr>
        <p:sp>
          <p:nvSpPr>
            <p:cNvPr id="758" name="Google Shape;758;p35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59" name="Google Shape;759;p35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60" name="Google Shape;760;p35"/>
          <p:cNvGrpSpPr/>
          <p:nvPr/>
        </p:nvGrpSpPr>
        <p:grpSpPr>
          <a:xfrm>
            <a:off x="5004848" y="2894198"/>
            <a:ext cx="250354" cy="270428"/>
            <a:chOff x="674800" y="2146225"/>
            <a:chExt cx="252500" cy="252500"/>
          </a:xfrm>
        </p:grpSpPr>
        <p:sp>
          <p:nvSpPr>
            <p:cNvPr id="761" name="Google Shape;761;p35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2" name="Google Shape;762;p35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3" name="Google Shape;763;p35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4" name="Google Shape;764;p35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65" name="Google Shape;765;p35"/>
          <p:cNvGrpSpPr/>
          <p:nvPr/>
        </p:nvGrpSpPr>
        <p:grpSpPr>
          <a:xfrm>
            <a:off x="5400148" y="2903223"/>
            <a:ext cx="250354" cy="270428"/>
            <a:chOff x="2164225" y="2146225"/>
            <a:chExt cx="252500" cy="252500"/>
          </a:xfrm>
        </p:grpSpPr>
        <p:sp>
          <p:nvSpPr>
            <p:cNvPr id="766" name="Google Shape;766;p35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7" name="Google Shape;767;p35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8" name="Google Shape;768;p35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69" name="Google Shape;769;p35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70" name="Google Shape;770;p35"/>
          <p:cNvGrpSpPr/>
          <p:nvPr/>
        </p:nvGrpSpPr>
        <p:grpSpPr>
          <a:xfrm>
            <a:off x="4609573" y="2903069"/>
            <a:ext cx="250800" cy="270909"/>
            <a:chOff x="689975" y="1737200"/>
            <a:chExt cx="252950" cy="252950"/>
          </a:xfrm>
        </p:grpSpPr>
        <p:sp>
          <p:nvSpPr>
            <p:cNvPr id="771" name="Google Shape;771;p35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2" name="Google Shape;772;p35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3" name="Google Shape;773;p35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4" name="Google Shape;774;p35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5" name="Google Shape;775;p35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6" name="Google Shape;776;p35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77" name="Google Shape;777;p35"/>
          <p:cNvGrpSpPr/>
          <p:nvPr/>
        </p:nvGrpSpPr>
        <p:grpSpPr>
          <a:xfrm>
            <a:off x="5795230" y="2895115"/>
            <a:ext cx="250800" cy="270428"/>
            <a:chOff x="2961350" y="1740750"/>
            <a:chExt cx="252950" cy="252500"/>
          </a:xfrm>
        </p:grpSpPr>
        <p:sp>
          <p:nvSpPr>
            <p:cNvPr id="778" name="Google Shape;778;p35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79" name="Google Shape;779;p35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0" name="Google Shape;780;p35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1" name="Google Shape;781;p35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2" name="Google Shape;782;p35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3" name="Google Shape;783;p35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84" name="Google Shape;784;p35"/>
          <p:cNvSpPr/>
          <p:nvPr/>
        </p:nvSpPr>
        <p:spPr>
          <a:xfrm>
            <a:off x="6213447" y="2918100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85" name="Google Shape;785;p35"/>
          <p:cNvGrpSpPr/>
          <p:nvPr/>
        </p:nvGrpSpPr>
        <p:grpSpPr>
          <a:xfrm>
            <a:off x="6608258" y="2854434"/>
            <a:ext cx="203927" cy="295757"/>
            <a:chOff x="4026550" y="3640100"/>
            <a:chExt cx="205675" cy="276150"/>
          </a:xfrm>
        </p:grpSpPr>
        <p:sp>
          <p:nvSpPr>
            <p:cNvPr id="786" name="Google Shape;786;p35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7" name="Google Shape;787;p35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8" name="Google Shape;788;p35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89" name="Google Shape;789;p35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90" name="Google Shape;790;p35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91" name="Google Shape;791;p35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92" name="Google Shape;792;p35"/>
          <p:cNvSpPr/>
          <p:nvPr/>
        </p:nvSpPr>
        <p:spPr>
          <a:xfrm>
            <a:off x="6978569" y="2906438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793" name="Google Shape;793;p35"/>
          <p:cNvGrpSpPr/>
          <p:nvPr/>
        </p:nvGrpSpPr>
        <p:grpSpPr>
          <a:xfrm>
            <a:off x="7385661" y="2932380"/>
            <a:ext cx="263615" cy="231631"/>
            <a:chOff x="853250" y="4006875"/>
            <a:chExt cx="265875" cy="216275"/>
          </a:xfrm>
        </p:grpSpPr>
        <p:sp>
          <p:nvSpPr>
            <p:cNvPr id="794" name="Google Shape;794;p35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95" name="Google Shape;795;p35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796" name="Google Shape;796;p35"/>
          <p:cNvGrpSpPr/>
          <p:nvPr/>
        </p:nvGrpSpPr>
        <p:grpSpPr>
          <a:xfrm>
            <a:off x="8268839" y="2905337"/>
            <a:ext cx="184444" cy="285716"/>
            <a:chOff x="1978675" y="3981800"/>
            <a:chExt cx="186025" cy="266775"/>
          </a:xfrm>
        </p:grpSpPr>
        <p:sp>
          <p:nvSpPr>
            <p:cNvPr id="797" name="Google Shape;797;p35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798" name="Google Shape;798;p35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799" name="Google Shape;799;p35"/>
          <p:cNvSpPr/>
          <p:nvPr/>
        </p:nvSpPr>
        <p:spPr>
          <a:xfrm>
            <a:off x="7816583" y="2922412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00" name="Google Shape;800;p35"/>
          <p:cNvGrpSpPr/>
          <p:nvPr/>
        </p:nvGrpSpPr>
        <p:grpSpPr>
          <a:xfrm>
            <a:off x="8666120" y="2912758"/>
            <a:ext cx="250354" cy="270909"/>
            <a:chOff x="480325" y="3970200"/>
            <a:chExt cx="252500" cy="252950"/>
          </a:xfrm>
        </p:grpSpPr>
        <p:sp>
          <p:nvSpPr>
            <p:cNvPr id="801" name="Google Shape;801;p35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02" name="Google Shape;802;p35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03" name="Google Shape;803;p35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04" name="Google Shape;804;p35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05" name="Google Shape;805;p35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06" name="Google Shape;806;p35"/>
          <p:cNvSpPr/>
          <p:nvPr/>
        </p:nvSpPr>
        <p:spPr>
          <a:xfrm>
            <a:off x="3541694" y="3392929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07" name="Google Shape;807;p35"/>
          <p:cNvGrpSpPr/>
          <p:nvPr/>
        </p:nvGrpSpPr>
        <p:grpSpPr>
          <a:xfrm>
            <a:off x="3848041" y="3375984"/>
            <a:ext cx="250800" cy="270427"/>
            <a:chOff x="5745250" y="4378350"/>
            <a:chExt cx="252950" cy="252500"/>
          </a:xfrm>
        </p:grpSpPr>
        <p:sp>
          <p:nvSpPr>
            <p:cNvPr id="808" name="Google Shape;808;p35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09" name="Google Shape;809;p35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10" name="Google Shape;810;p35"/>
          <p:cNvGrpSpPr/>
          <p:nvPr/>
        </p:nvGrpSpPr>
        <p:grpSpPr>
          <a:xfrm>
            <a:off x="4230165" y="3379331"/>
            <a:ext cx="250800" cy="270909"/>
            <a:chOff x="6130650" y="4381475"/>
            <a:chExt cx="252950" cy="252950"/>
          </a:xfrm>
        </p:grpSpPr>
        <p:sp>
          <p:nvSpPr>
            <p:cNvPr id="811" name="Google Shape;811;p35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12" name="Google Shape;812;p35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13" name="Google Shape;813;p35"/>
          <p:cNvSpPr/>
          <p:nvPr/>
        </p:nvSpPr>
        <p:spPr>
          <a:xfrm>
            <a:off x="4610360" y="3391295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14" name="Google Shape;814;p35"/>
          <p:cNvGrpSpPr/>
          <p:nvPr/>
        </p:nvGrpSpPr>
        <p:grpSpPr>
          <a:xfrm>
            <a:off x="4986018" y="3397639"/>
            <a:ext cx="264061" cy="235540"/>
            <a:chOff x="6919750" y="1464650"/>
            <a:chExt cx="266325" cy="219925"/>
          </a:xfrm>
        </p:grpSpPr>
        <p:sp>
          <p:nvSpPr>
            <p:cNvPr id="815" name="Google Shape;815;p35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16" name="Google Shape;816;p35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17" name="Google Shape;817;p35"/>
          <p:cNvGrpSpPr/>
          <p:nvPr/>
        </p:nvGrpSpPr>
        <p:grpSpPr>
          <a:xfrm>
            <a:off x="5380634" y="3378370"/>
            <a:ext cx="275141" cy="267081"/>
            <a:chOff x="4759875" y="1027050"/>
            <a:chExt cx="277500" cy="249375"/>
          </a:xfrm>
        </p:grpSpPr>
        <p:sp>
          <p:nvSpPr>
            <p:cNvPr id="818" name="Google Shape;818;p35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19" name="Google Shape;819;p35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0" name="Google Shape;820;p35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1" name="Google Shape;821;p35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2" name="Google Shape;822;p35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23" name="Google Shape;823;p35"/>
          <p:cNvGrpSpPr/>
          <p:nvPr/>
        </p:nvGrpSpPr>
        <p:grpSpPr>
          <a:xfrm>
            <a:off x="5786575" y="3365777"/>
            <a:ext cx="279553" cy="269624"/>
            <a:chOff x="3357900" y="1057675"/>
            <a:chExt cx="281950" cy="251750"/>
          </a:xfrm>
        </p:grpSpPr>
        <p:sp>
          <p:nvSpPr>
            <p:cNvPr id="824" name="Google Shape;824;p35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5" name="Google Shape;825;p35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6" name="Google Shape;826;p35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27" name="Google Shape;827;p35"/>
          <p:cNvGrpSpPr/>
          <p:nvPr/>
        </p:nvGrpSpPr>
        <p:grpSpPr>
          <a:xfrm>
            <a:off x="6208954" y="3353996"/>
            <a:ext cx="143321" cy="315811"/>
            <a:chOff x="3783900" y="1046675"/>
            <a:chExt cx="144550" cy="294875"/>
          </a:xfrm>
        </p:grpSpPr>
        <p:sp>
          <p:nvSpPr>
            <p:cNvPr id="828" name="Google Shape;828;p35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29" name="Google Shape;829;p35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30" name="Google Shape;830;p35"/>
          <p:cNvSpPr/>
          <p:nvPr/>
        </p:nvSpPr>
        <p:spPr>
          <a:xfrm>
            <a:off x="6602680" y="3373098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31" name="Google Shape;831;p35"/>
          <p:cNvGrpSpPr/>
          <p:nvPr/>
        </p:nvGrpSpPr>
        <p:grpSpPr>
          <a:xfrm>
            <a:off x="6883360" y="3163347"/>
            <a:ext cx="414447" cy="529850"/>
            <a:chOff x="238550" y="1487175"/>
            <a:chExt cx="418000" cy="494725"/>
          </a:xfrm>
        </p:grpSpPr>
        <p:sp>
          <p:nvSpPr>
            <p:cNvPr id="832" name="Google Shape;832;p35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3" name="Google Shape;833;p35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4" name="Google Shape;834;p35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5" name="Google Shape;835;p35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6" name="Google Shape;836;p35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7" name="Google Shape;837;p35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8" name="Google Shape;838;p35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39" name="Google Shape;839;p35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40" name="Google Shape;840;p35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41" name="Google Shape;841;p35"/>
          <p:cNvSpPr/>
          <p:nvPr/>
        </p:nvSpPr>
        <p:spPr>
          <a:xfrm>
            <a:off x="7385396" y="3478291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842" name="Google Shape;842;p35"/>
          <p:cNvSpPr/>
          <p:nvPr/>
        </p:nvSpPr>
        <p:spPr>
          <a:xfrm>
            <a:off x="7753988" y="3408180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43" name="Google Shape;843;p35"/>
          <p:cNvGrpSpPr/>
          <p:nvPr/>
        </p:nvGrpSpPr>
        <p:grpSpPr>
          <a:xfrm>
            <a:off x="8197700" y="3419931"/>
            <a:ext cx="273530" cy="285823"/>
            <a:chOff x="6010925" y="3998175"/>
            <a:chExt cx="275875" cy="266875"/>
          </a:xfrm>
        </p:grpSpPr>
        <p:sp>
          <p:nvSpPr>
            <p:cNvPr id="844" name="Google Shape;844;p35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45" name="Google Shape;845;p35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46" name="Google Shape;846;p35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47" name="Google Shape;847;p35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48" name="Google Shape;848;p35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49" name="Google Shape;849;p35"/>
          <p:cNvGrpSpPr/>
          <p:nvPr/>
        </p:nvGrpSpPr>
        <p:grpSpPr>
          <a:xfrm>
            <a:off x="8649352" y="3434740"/>
            <a:ext cx="264061" cy="242233"/>
            <a:chOff x="6866650" y="1038650"/>
            <a:chExt cx="266325" cy="226175"/>
          </a:xfrm>
        </p:grpSpPr>
        <p:sp>
          <p:nvSpPr>
            <p:cNvPr id="850" name="Google Shape;850;p35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1" name="Google Shape;851;p35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2" name="Google Shape;852;p35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53" name="Google Shape;853;p35"/>
          <p:cNvGrpSpPr/>
          <p:nvPr/>
        </p:nvGrpSpPr>
        <p:grpSpPr>
          <a:xfrm>
            <a:off x="5452482" y="791668"/>
            <a:ext cx="204373" cy="284752"/>
            <a:chOff x="2033075" y="2942475"/>
            <a:chExt cx="206125" cy="265875"/>
          </a:xfrm>
        </p:grpSpPr>
        <p:sp>
          <p:nvSpPr>
            <p:cNvPr id="854" name="Google Shape;854;p35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5" name="Google Shape;855;p35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6" name="Google Shape;856;p35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7" name="Google Shape;857;p35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8" name="Google Shape;858;p35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59" name="Google Shape;859;p35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60" name="Google Shape;860;p35"/>
          <p:cNvSpPr/>
          <p:nvPr/>
        </p:nvSpPr>
        <p:spPr>
          <a:xfrm>
            <a:off x="3475803" y="3887802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61" name="Google Shape;861;p35"/>
          <p:cNvGrpSpPr/>
          <p:nvPr/>
        </p:nvGrpSpPr>
        <p:grpSpPr>
          <a:xfrm>
            <a:off x="3848801" y="3916017"/>
            <a:ext cx="244182" cy="284752"/>
            <a:chOff x="3081775" y="1061400"/>
            <a:chExt cx="246275" cy="265875"/>
          </a:xfrm>
        </p:grpSpPr>
        <p:sp>
          <p:nvSpPr>
            <p:cNvPr id="862" name="Google Shape;862;p35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63" name="Google Shape;863;p35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64" name="Google Shape;864;p35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grpSp>
        <p:nvGrpSpPr>
          <p:cNvPr id="865" name="Google Shape;865;p35"/>
          <p:cNvGrpSpPr/>
          <p:nvPr/>
        </p:nvGrpSpPr>
        <p:grpSpPr>
          <a:xfrm>
            <a:off x="4253577" y="3949067"/>
            <a:ext cx="276901" cy="256076"/>
            <a:chOff x="2847150" y="1805000"/>
            <a:chExt cx="279275" cy="239100"/>
          </a:xfrm>
        </p:grpSpPr>
        <p:sp>
          <p:nvSpPr>
            <p:cNvPr id="866" name="Google Shape;866;p35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67" name="Google Shape;867;p35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68" name="Google Shape;868;p35"/>
          <p:cNvSpPr/>
          <p:nvPr/>
        </p:nvSpPr>
        <p:spPr>
          <a:xfrm>
            <a:off x="4690276" y="3988282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69" name="Google Shape;869;p35"/>
          <p:cNvGrpSpPr/>
          <p:nvPr/>
        </p:nvGrpSpPr>
        <p:grpSpPr>
          <a:xfrm>
            <a:off x="5142956" y="3905311"/>
            <a:ext cx="264061" cy="285234"/>
            <a:chOff x="6435300" y="1095300"/>
            <a:chExt cx="266325" cy="266325"/>
          </a:xfrm>
        </p:grpSpPr>
        <p:sp>
          <p:nvSpPr>
            <p:cNvPr id="870" name="Google Shape;870;p35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71" name="Google Shape;871;p35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72" name="Google Shape;872;p35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73" name="Google Shape;873;p35"/>
          <p:cNvSpPr/>
          <p:nvPr/>
        </p:nvSpPr>
        <p:spPr>
          <a:xfrm>
            <a:off x="5565757" y="3916524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874" name="Google Shape;874;p35"/>
          <p:cNvSpPr/>
          <p:nvPr/>
        </p:nvSpPr>
        <p:spPr>
          <a:xfrm>
            <a:off x="5911315" y="3894283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75" name="Google Shape;875;p35"/>
          <p:cNvGrpSpPr/>
          <p:nvPr/>
        </p:nvGrpSpPr>
        <p:grpSpPr>
          <a:xfrm>
            <a:off x="6307719" y="3901436"/>
            <a:ext cx="226012" cy="285234"/>
            <a:chOff x="4506525" y="1060950"/>
            <a:chExt cx="227950" cy="266325"/>
          </a:xfrm>
        </p:grpSpPr>
        <p:sp>
          <p:nvSpPr>
            <p:cNvPr id="876" name="Google Shape;876;p35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77" name="Google Shape;877;p35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78" name="Google Shape;878;p35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79" name="Google Shape;879;p35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0" name="Google Shape;880;p35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1" name="Google Shape;881;p35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2" name="Google Shape;882;p35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83" name="Google Shape;883;p35"/>
          <p:cNvSpPr/>
          <p:nvPr/>
        </p:nvSpPr>
        <p:spPr>
          <a:xfrm>
            <a:off x="6651943" y="3998365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884" name="Google Shape;884;p35"/>
          <p:cNvSpPr/>
          <p:nvPr/>
        </p:nvSpPr>
        <p:spPr>
          <a:xfrm>
            <a:off x="7399472" y="3962506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85" name="Google Shape;885;p35"/>
          <p:cNvGrpSpPr/>
          <p:nvPr/>
        </p:nvGrpSpPr>
        <p:grpSpPr>
          <a:xfrm>
            <a:off x="7061889" y="3962454"/>
            <a:ext cx="188435" cy="279959"/>
            <a:chOff x="867500" y="3647700"/>
            <a:chExt cx="190050" cy="261400"/>
          </a:xfrm>
        </p:grpSpPr>
        <p:sp>
          <p:nvSpPr>
            <p:cNvPr id="886" name="Google Shape;886;p35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7" name="Google Shape;887;p35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8" name="Google Shape;888;p35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89" name="Google Shape;889;p35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90" name="Google Shape;890;p35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  <p:sp>
        <p:nvSpPr>
          <p:cNvPr id="891" name="Google Shape;891;p35"/>
          <p:cNvSpPr/>
          <p:nvPr/>
        </p:nvSpPr>
        <p:spPr>
          <a:xfrm>
            <a:off x="7779301" y="3936462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sp>
        <p:nvSpPr>
          <p:cNvPr id="892" name="Google Shape;892;p35"/>
          <p:cNvSpPr/>
          <p:nvPr/>
        </p:nvSpPr>
        <p:spPr>
          <a:xfrm>
            <a:off x="8230650" y="3935471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22A35"/>
              </a:solidFill>
            </a:endParaRPr>
          </a:p>
        </p:txBody>
      </p:sp>
      <p:grpSp>
        <p:nvGrpSpPr>
          <p:cNvPr id="893" name="Google Shape;893;p35"/>
          <p:cNvGrpSpPr/>
          <p:nvPr/>
        </p:nvGrpSpPr>
        <p:grpSpPr>
          <a:xfrm>
            <a:off x="8668612" y="3927370"/>
            <a:ext cx="224699" cy="312946"/>
            <a:chOff x="3707175" y="1322350"/>
            <a:chExt cx="226625" cy="292200"/>
          </a:xfrm>
        </p:grpSpPr>
        <p:sp>
          <p:nvSpPr>
            <p:cNvPr id="894" name="Google Shape;894;p35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  <p:sp>
          <p:nvSpPr>
            <p:cNvPr id="895" name="Google Shape;895;p35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22A35"/>
                </a:solidFill>
              </a:endParaRPr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9" name="Shape 8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0" name="Google Shape;900;p36"/>
          <p:cNvSpPr txBox="1"/>
          <p:nvPr>
            <p:ph type="title"/>
          </p:nvPr>
        </p:nvSpPr>
        <p:spPr>
          <a:xfrm>
            <a:off x="387900" y="1283225"/>
            <a:ext cx="60969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901" name="Google Shape;901;p36"/>
          <p:cNvSpPr txBox="1"/>
          <p:nvPr>
            <p:ph idx="1" type="body"/>
          </p:nvPr>
        </p:nvSpPr>
        <p:spPr>
          <a:xfrm>
            <a:off x="387900" y="1990675"/>
            <a:ext cx="6096900" cy="2321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solidFill>
          <a:srgbClr val="FFFFFF"/>
        </a:solidFill>
      </p:bgPr>
    </p:bg>
    <p:spTree>
      <p:nvGrpSpPr>
        <p:cNvPr id="905" name="Shape 90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Alegria_Template_SlidesMania">
  <a:themeElements>
    <a:clrScheme name="Simple Light">
      <a:dk1>
        <a:srgbClr val="F3EAF6"/>
      </a:dk1>
      <a:lt1>
        <a:srgbClr val="EBDDEF"/>
      </a:lt1>
      <a:dk2>
        <a:srgbClr val="F7DAE6"/>
      </a:dk2>
      <a:lt2>
        <a:srgbClr val="F6C7D8"/>
      </a:lt2>
      <a:accent1>
        <a:srgbClr val="E4D5EB"/>
      </a:accent1>
      <a:accent2>
        <a:srgbClr val="F5D094"/>
      </a:accent2>
      <a:accent3>
        <a:srgbClr val="DCEEF2"/>
      </a:accent3>
      <a:accent4>
        <a:srgbClr val="C7D5E0"/>
      </a:accent4>
      <a:accent5>
        <a:srgbClr val="F7E7D1"/>
      </a:accent5>
      <a:accent6>
        <a:srgbClr val="DEC6E5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