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17"/>
    <p:sldId id="257" r:id="rId18"/>
    <p:sldId id="258" r:id="rId19"/>
    <p:sldId id="259" r:id="rId20"/>
    <p:sldId id="260" r:id="rId21"/>
    <p:sldId id="261" r:id="rId22"/>
    <p:sldId id="262" r:id="rId23"/>
    <p:sldId id="263" r:id="rId24"/>
    <p:sldId id="264" r:id="rId25"/>
    <p:sldId id="265" r:id="rId26"/>
    <p:sldId id="266" r:id="rId27"/>
    <p:sldId id="267" r:id="rId28"/>
    <p:sldId id="268" r:id="rId29"/>
    <p:sldId id="269" r:id="rId30"/>
    <p:sldId id="270" r:id="rId31"/>
    <p:sldId id="271" r:id="rId32"/>
    <p:sldId id="272" r:id="rId33"/>
    <p:sldId id="273" r:id="rId34"/>
    <p:sldId id="274" r:id="rId35"/>
    <p:sldId id="275" r:id="rId36"/>
    <p:sldId id="276" r:id="rId37"/>
    <p:sldId id="277" r:id="rId38"/>
    <p:sldId id="278" r:id="rId39"/>
    <p:sldId id="279" r:id="rId40"/>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Pangolin" charset="1" panose="00000500000000000000"/>
      <p:regular r:id="rId10"/>
    </p:embeddedFont>
    <p:embeddedFont>
      <p:font typeface="Canva Sans" charset="1" panose="020B0503030501040103"/>
      <p:regular r:id="rId11"/>
    </p:embeddedFont>
    <p:embeddedFont>
      <p:font typeface="Canva Sans Bold" charset="1" panose="020B0803030501040103"/>
      <p:regular r:id="rId12"/>
    </p:embeddedFont>
    <p:embeddedFont>
      <p:font typeface="Canva Sans Italics" charset="1" panose="020B0503030501040103"/>
      <p:regular r:id="rId13"/>
    </p:embeddedFont>
    <p:embeddedFont>
      <p:font typeface="Canva Sans Bold Italics" charset="1" panose="020B0803030501040103"/>
      <p:regular r:id="rId14"/>
    </p:embeddedFont>
    <p:embeddedFont>
      <p:font typeface="Canva Sans Medium" charset="1" panose="020B0603030501040103"/>
      <p:regular r:id="rId15"/>
    </p:embeddedFont>
    <p:embeddedFont>
      <p:font typeface="Canva Sans Medium Italics" charset="1" panose="020B0603030501040103"/>
      <p:regular r:id="rId1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slides/slide1.xml" Type="http://schemas.openxmlformats.org/officeDocument/2006/relationships/slide"/><Relationship Id="rId18" Target="slides/slide2.xml" Type="http://schemas.openxmlformats.org/officeDocument/2006/relationships/slide"/><Relationship Id="rId19" Target="slides/slide3.xml" Type="http://schemas.openxmlformats.org/officeDocument/2006/relationships/slide"/><Relationship Id="rId2" Target="presProps.xml" Type="http://schemas.openxmlformats.org/officeDocument/2006/relationships/presProps"/><Relationship Id="rId20" Target="slides/slide4.xml" Type="http://schemas.openxmlformats.org/officeDocument/2006/relationships/slide"/><Relationship Id="rId21" Target="slides/slide5.xml" Type="http://schemas.openxmlformats.org/officeDocument/2006/relationships/slide"/><Relationship Id="rId22" Target="slides/slide6.xml" Type="http://schemas.openxmlformats.org/officeDocument/2006/relationships/slide"/><Relationship Id="rId23" Target="slides/slide7.xml" Type="http://schemas.openxmlformats.org/officeDocument/2006/relationships/slide"/><Relationship Id="rId24" Target="slides/slide8.xml" Type="http://schemas.openxmlformats.org/officeDocument/2006/relationships/slide"/><Relationship Id="rId25" Target="slides/slide9.xml" Type="http://schemas.openxmlformats.org/officeDocument/2006/relationships/slide"/><Relationship Id="rId26" Target="slides/slide10.xml" Type="http://schemas.openxmlformats.org/officeDocument/2006/relationships/slide"/><Relationship Id="rId27" Target="slides/slide11.xml" Type="http://schemas.openxmlformats.org/officeDocument/2006/relationships/slide"/><Relationship Id="rId28" Target="slides/slide12.xml" Type="http://schemas.openxmlformats.org/officeDocument/2006/relationships/slide"/><Relationship Id="rId29" Target="slides/slide13.xml" Type="http://schemas.openxmlformats.org/officeDocument/2006/relationships/slide"/><Relationship Id="rId3" Target="viewProps.xml" Type="http://schemas.openxmlformats.org/officeDocument/2006/relationships/viewProps"/><Relationship Id="rId30" Target="slides/slide14.xml" Type="http://schemas.openxmlformats.org/officeDocument/2006/relationships/slide"/><Relationship Id="rId31" Target="slides/slide15.xml" Type="http://schemas.openxmlformats.org/officeDocument/2006/relationships/slide"/><Relationship Id="rId32" Target="slides/slide16.xml" Type="http://schemas.openxmlformats.org/officeDocument/2006/relationships/slide"/><Relationship Id="rId33" Target="slides/slide17.xml" Type="http://schemas.openxmlformats.org/officeDocument/2006/relationships/slide"/><Relationship Id="rId34" Target="slides/slide18.xml" Type="http://schemas.openxmlformats.org/officeDocument/2006/relationships/slide"/><Relationship Id="rId35" Target="slides/slide19.xml" Type="http://schemas.openxmlformats.org/officeDocument/2006/relationships/slide"/><Relationship Id="rId36" Target="slides/slide20.xml" Type="http://schemas.openxmlformats.org/officeDocument/2006/relationships/slide"/><Relationship Id="rId37" Target="slides/slide21.xml" Type="http://schemas.openxmlformats.org/officeDocument/2006/relationships/slide"/><Relationship Id="rId38" Target="slides/slide22.xml" Type="http://schemas.openxmlformats.org/officeDocument/2006/relationships/slide"/><Relationship Id="rId39" Target="slides/slide23.xml" Type="http://schemas.openxmlformats.org/officeDocument/2006/relationships/slide"/><Relationship Id="rId4" Target="theme/theme1.xml" Type="http://schemas.openxmlformats.org/officeDocument/2006/relationships/theme"/><Relationship Id="rId40" Target="slides/slide24.xml" Type="http://schemas.openxmlformats.org/officeDocument/2006/relationships/slide"/><Relationship Id="rId5" Target="tableStyles.xml" Type="http://schemas.openxmlformats.org/officeDocument/2006/relationships/tableStyles"/><Relationship Id="rId6" Target="fonts/font6.fntdata" Type="http://schemas.openxmlformats.org/officeDocument/2006/relationships/font"/><Relationship Id="rId7" Target="fonts/font7.fntdata" Type="http://schemas.openxmlformats.org/officeDocument/2006/relationships/font"/><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2.svg" Type="http://schemas.openxmlformats.org/officeDocument/2006/relationships/image"/><Relationship Id="rId4" Target="../media/image3.jpeg" Type="http://schemas.openxmlformats.org/officeDocument/2006/relationships/image"/><Relationship Id="rId5" Target="../media/image4.jpe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6.png" Type="http://schemas.openxmlformats.org/officeDocument/2006/relationships/image"/><Relationship Id="rId4" Target="../media/image7.svg" Type="http://schemas.openxmlformats.org/officeDocument/2006/relationships/image"/><Relationship Id="rId5" Target="../media/image8.png" Type="http://schemas.openxmlformats.org/officeDocument/2006/relationships/image"/><Relationship Id="rId6" Target="../media/image9.svg" Type="http://schemas.openxmlformats.org/officeDocument/2006/relationships/image"/><Relationship Id="rId7" Target="../media/image10.png" Type="http://schemas.openxmlformats.org/officeDocument/2006/relationships/image"/><Relationship Id="rId8" Target="../media/image11.sv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9.svg" Type="http://schemas.openxmlformats.org/officeDocument/2006/relationships/image"/><Relationship Id="rId2" Target="../media/image5.png" Type="http://schemas.openxmlformats.org/officeDocument/2006/relationships/image"/><Relationship Id="rId3" Target="../media/image12.png" Type="http://schemas.openxmlformats.org/officeDocument/2006/relationships/image"/><Relationship Id="rId4" Target="../media/image13.svg" Type="http://schemas.openxmlformats.org/officeDocument/2006/relationships/image"/><Relationship Id="rId5" Target="../media/image14.png" Type="http://schemas.openxmlformats.org/officeDocument/2006/relationships/image"/><Relationship Id="rId6" Target="../media/image15.svg" Type="http://schemas.openxmlformats.org/officeDocument/2006/relationships/image"/><Relationship Id="rId7" Target="../media/image16.png" Type="http://schemas.openxmlformats.org/officeDocument/2006/relationships/image"/><Relationship Id="rId8" Target="../media/image17.svg" Type="http://schemas.openxmlformats.org/officeDocument/2006/relationships/image"/><Relationship Id="rId9" Target="../media/image18.pn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0.png" Type="http://schemas.openxmlformats.org/officeDocument/2006/relationships/image"/><Relationship Id="rId3" Target="../media/image21.png" Type="http://schemas.openxmlformats.org/officeDocument/2006/relationships/image"/><Relationship Id="rId4" Target="../media/image22.sv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23.png" Type="http://schemas.openxmlformats.org/officeDocument/2006/relationships/image"/><Relationship Id="rId4" Target="../media/image24.sv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25.png" Type="http://schemas.openxmlformats.org/officeDocument/2006/relationships/image"/><Relationship Id="rId4" Target="../media/image26.svg" Type="http://schemas.openxmlformats.org/officeDocument/2006/relationships/image"/><Relationship Id="rId5" Target="../media/image27.png" Type="http://schemas.openxmlformats.org/officeDocument/2006/relationships/image"/><Relationship Id="rId6" Target="../media/image28.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6.svg" Type="http://schemas.openxmlformats.org/officeDocument/2006/relationships/image"/><Relationship Id="rId2" Target="../media/image5.png" Type="http://schemas.openxmlformats.org/officeDocument/2006/relationships/image"/><Relationship Id="rId3" Target="../media/image29.png" Type="http://schemas.openxmlformats.org/officeDocument/2006/relationships/image"/><Relationship Id="rId4" Target="../media/image30.svg" Type="http://schemas.openxmlformats.org/officeDocument/2006/relationships/image"/><Relationship Id="rId5" Target="../media/image31.png" Type="http://schemas.openxmlformats.org/officeDocument/2006/relationships/image"/><Relationship Id="rId6" Target="../media/image32.svg" Type="http://schemas.openxmlformats.org/officeDocument/2006/relationships/image"/><Relationship Id="rId7" Target="../media/image33.png" Type="http://schemas.openxmlformats.org/officeDocument/2006/relationships/image"/><Relationship Id="rId8" Target="../media/image34.svg" Type="http://schemas.openxmlformats.org/officeDocument/2006/relationships/image"/><Relationship Id="rId9" Target="../media/image35.pn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7.png" Type="http://schemas.openxmlformats.org/officeDocument/2006/relationships/image"/><Relationship Id="rId3" Target="../media/image38.png" Type="http://schemas.openxmlformats.org/officeDocument/2006/relationships/image"/><Relationship Id="rId4" Target="../media/image39.sv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40.png" Type="http://schemas.openxmlformats.org/officeDocument/2006/relationships/image"/><Relationship Id="rId4" Target="../media/image41.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49.png" Type="http://schemas.openxmlformats.org/officeDocument/2006/relationships/image"/><Relationship Id="rId11" Target="../media/image50.png" Type="http://schemas.openxmlformats.org/officeDocument/2006/relationships/image"/><Relationship Id="rId12" Target="../media/image51.svg" Type="http://schemas.openxmlformats.org/officeDocument/2006/relationships/image"/><Relationship Id="rId13" Target="../media/image52.png" Type="http://schemas.openxmlformats.org/officeDocument/2006/relationships/image"/><Relationship Id="rId14" Target="../media/image53.svg" Type="http://schemas.openxmlformats.org/officeDocument/2006/relationships/image"/><Relationship Id="rId15" Target="../media/image54.png" Type="http://schemas.openxmlformats.org/officeDocument/2006/relationships/image"/><Relationship Id="rId16" Target="../media/image55.svg" Type="http://schemas.openxmlformats.org/officeDocument/2006/relationships/image"/><Relationship Id="rId17" Target="../media/image56.png" Type="http://schemas.openxmlformats.org/officeDocument/2006/relationships/image"/><Relationship Id="rId18" Target="../media/image57.svg" Type="http://schemas.openxmlformats.org/officeDocument/2006/relationships/image"/><Relationship Id="rId19" Target="../media/image58.png" Type="http://schemas.openxmlformats.org/officeDocument/2006/relationships/image"/><Relationship Id="rId2" Target="../media/image5.png" Type="http://schemas.openxmlformats.org/officeDocument/2006/relationships/image"/><Relationship Id="rId20" Target="../media/image59.svg" Type="http://schemas.openxmlformats.org/officeDocument/2006/relationships/image"/><Relationship Id="rId21" Target="../media/image60.png" Type="http://schemas.openxmlformats.org/officeDocument/2006/relationships/image"/><Relationship Id="rId22" Target="../media/image61.svg" Type="http://schemas.openxmlformats.org/officeDocument/2006/relationships/image"/><Relationship Id="rId23" Target="../media/image62.png" Type="http://schemas.openxmlformats.org/officeDocument/2006/relationships/image"/><Relationship Id="rId24" Target="../media/image63.svg" Type="http://schemas.openxmlformats.org/officeDocument/2006/relationships/image"/><Relationship Id="rId25" Target="../media/image64.png" Type="http://schemas.openxmlformats.org/officeDocument/2006/relationships/image"/><Relationship Id="rId26" Target="../media/image65.svg" Type="http://schemas.openxmlformats.org/officeDocument/2006/relationships/image"/><Relationship Id="rId3" Target="../media/image42.jpeg" Type="http://schemas.openxmlformats.org/officeDocument/2006/relationships/image"/><Relationship Id="rId4" Target="../media/image43.jpeg" Type="http://schemas.openxmlformats.org/officeDocument/2006/relationships/image"/><Relationship Id="rId5" Target="../media/image44.jpeg" Type="http://schemas.openxmlformats.org/officeDocument/2006/relationships/image"/><Relationship Id="rId6" Target="../media/image45.png" Type="http://schemas.openxmlformats.org/officeDocument/2006/relationships/image"/><Relationship Id="rId7" Target="../media/image46.jpeg" Type="http://schemas.openxmlformats.org/officeDocument/2006/relationships/image"/><Relationship Id="rId8" Target="../media/image47.jpeg" Type="http://schemas.openxmlformats.org/officeDocument/2006/relationships/image"/><Relationship Id="rId9" Target="../media/image48.jpe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3.jpeg" Type="http://schemas.openxmlformats.org/officeDocument/2006/relationships/image"/><Relationship Id="rId2" Target="../media/image5.png" Type="http://schemas.openxmlformats.org/officeDocument/2006/relationships/image"/><Relationship Id="rId3" Target="../media/image66.jpeg" Type="http://schemas.openxmlformats.org/officeDocument/2006/relationships/image"/><Relationship Id="rId4" Target="../media/image67.jpeg" Type="http://schemas.openxmlformats.org/officeDocument/2006/relationships/image"/><Relationship Id="rId5" Target="../media/image68.jpeg" Type="http://schemas.openxmlformats.org/officeDocument/2006/relationships/image"/><Relationship Id="rId6" Target="../media/image69.jpeg" Type="http://schemas.openxmlformats.org/officeDocument/2006/relationships/image"/><Relationship Id="rId7" Target="../media/image70.jpeg" Type="http://schemas.openxmlformats.org/officeDocument/2006/relationships/image"/><Relationship Id="rId8" Target="../media/image71.jpeg" Type="http://schemas.openxmlformats.org/officeDocument/2006/relationships/image"/><Relationship Id="rId9" Target="../media/image72.jpe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79.svg" Type="http://schemas.openxmlformats.org/officeDocument/2006/relationships/image"/><Relationship Id="rId2" Target="../media/image5.png" Type="http://schemas.openxmlformats.org/officeDocument/2006/relationships/image"/><Relationship Id="rId3" Target="../media/image23.png" Type="http://schemas.openxmlformats.org/officeDocument/2006/relationships/image"/><Relationship Id="rId4" Target="../media/image24.svg" Type="http://schemas.openxmlformats.org/officeDocument/2006/relationships/image"/><Relationship Id="rId5" Target="../media/image74.png" Type="http://schemas.openxmlformats.org/officeDocument/2006/relationships/image"/><Relationship Id="rId6" Target="../media/image75.svg" Type="http://schemas.openxmlformats.org/officeDocument/2006/relationships/image"/><Relationship Id="rId7" Target="../media/image76.png" Type="http://schemas.openxmlformats.org/officeDocument/2006/relationships/image"/><Relationship Id="rId8" Target="../media/image77.svg" Type="http://schemas.openxmlformats.org/officeDocument/2006/relationships/image"/><Relationship Id="rId9" Target="../media/image78.pn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85.svg" Type="http://schemas.openxmlformats.org/officeDocument/2006/relationships/image"/><Relationship Id="rId11" Target="../media/image86.png" Type="http://schemas.openxmlformats.org/officeDocument/2006/relationships/image"/><Relationship Id="rId12" Target="../media/image87.svg" Type="http://schemas.openxmlformats.org/officeDocument/2006/relationships/image"/><Relationship Id="rId2" Target="../media/image5.png" Type="http://schemas.openxmlformats.org/officeDocument/2006/relationships/image"/><Relationship Id="rId3" Target="../media/image80.png" Type="http://schemas.openxmlformats.org/officeDocument/2006/relationships/image"/><Relationship Id="rId4" Target="../media/image81.svg" Type="http://schemas.openxmlformats.org/officeDocument/2006/relationships/image"/><Relationship Id="rId5" Target="../media/image12.png" Type="http://schemas.openxmlformats.org/officeDocument/2006/relationships/image"/><Relationship Id="rId6" Target="../media/image13.svg" Type="http://schemas.openxmlformats.org/officeDocument/2006/relationships/image"/><Relationship Id="rId7" Target="../media/image82.png" Type="http://schemas.openxmlformats.org/officeDocument/2006/relationships/image"/><Relationship Id="rId8" Target="../media/image83.svg" Type="http://schemas.openxmlformats.org/officeDocument/2006/relationships/image"/><Relationship Id="rId9" Target="../media/image84.pn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88.png" Type="http://schemas.openxmlformats.org/officeDocument/2006/relationships/image"/><Relationship Id="rId3" Target="../media/image89.png" Type="http://schemas.openxmlformats.org/officeDocument/2006/relationships/image"/><Relationship Id="rId4" Target="../media/image90.sv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98.svg" Type="http://schemas.openxmlformats.org/officeDocument/2006/relationships/image"/><Relationship Id="rId11" Target="../media/image10.png" Type="http://schemas.openxmlformats.org/officeDocument/2006/relationships/image"/><Relationship Id="rId12" Target="../media/image11.svg" Type="http://schemas.openxmlformats.org/officeDocument/2006/relationships/image"/><Relationship Id="rId2" Target="../media/image5.png" Type="http://schemas.openxmlformats.org/officeDocument/2006/relationships/image"/><Relationship Id="rId3" Target="../media/image91.png" Type="http://schemas.openxmlformats.org/officeDocument/2006/relationships/image"/><Relationship Id="rId4" Target="../media/image92.svg" Type="http://schemas.openxmlformats.org/officeDocument/2006/relationships/image"/><Relationship Id="rId5" Target="../media/image93.png" Type="http://schemas.openxmlformats.org/officeDocument/2006/relationships/image"/><Relationship Id="rId6" Target="../media/image94.svg" Type="http://schemas.openxmlformats.org/officeDocument/2006/relationships/image"/><Relationship Id="rId7" Target="../media/image95.png" Type="http://schemas.openxmlformats.org/officeDocument/2006/relationships/image"/><Relationship Id="rId8" Target="../media/image96.svg" Type="http://schemas.openxmlformats.org/officeDocument/2006/relationships/image"/><Relationship Id="rId9" Target="../media/image97.pn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99.png" Type="http://schemas.openxmlformats.org/officeDocument/2006/relationships/image"/><Relationship Id="rId4" Target="../media/image100.png" Type="http://schemas.openxmlformats.org/officeDocument/2006/relationships/image"/><Relationship Id="rId5" Target="../media/image101.svg" Type="http://schemas.openxmlformats.org/officeDocument/2006/relationships/image"/><Relationship Id="rId6" Target="../media/image102.png" Type="http://schemas.openxmlformats.org/officeDocument/2006/relationships/image"/><Relationship Id="rId7" Target="../media/image103.svg" Type="http://schemas.openxmlformats.org/officeDocument/2006/relationships/image"/><Relationship Id="rId8" Target="../media/image104.png" Type="http://schemas.openxmlformats.org/officeDocument/2006/relationships/image"/><Relationship Id="rId9" Target="../media/image105.sv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106.png" Type="http://schemas.openxmlformats.org/officeDocument/2006/relationships/image"/><Relationship Id="rId4" Target="../media/image107.svg" Type="http://schemas.openxmlformats.org/officeDocument/2006/relationships/image"/><Relationship Id="rId5" Target="../media/image108.png" Type="http://schemas.openxmlformats.org/officeDocument/2006/relationships/image"/><Relationship Id="rId6" Target="../media/image109.png" Type="http://schemas.openxmlformats.org/officeDocument/2006/relationships/image"/><Relationship Id="rId7" Target="../media/image110.pn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53.svg" Type="http://schemas.openxmlformats.org/officeDocument/2006/relationships/image"/><Relationship Id="rId11" Target="../media/image56.png" Type="http://schemas.openxmlformats.org/officeDocument/2006/relationships/image"/><Relationship Id="rId12" Target="../media/image57.svg" Type="http://schemas.openxmlformats.org/officeDocument/2006/relationships/image"/><Relationship Id="rId13" Target="../media/image58.png" Type="http://schemas.openxmlformats.org/officeDocument/2006/relationships/image"/><Relationship Id="rId14" Target="../media/image59.svg" Type="http://schemas.openxmlformats.org/officeDocument/2006/relationships/image"/><Relationship Id="rId15" Target="../media/image60.png" Type="http://schemas.openxmlformats.org/officeDocument/2006/relationships/image"/><Relationship Id="rId16" Target="../media/image61.svg" Type="http://schemas.openxmlformats.org/officeDocument/2006/relationships/image"/><Relationship Id="rId17" Target="../media/image62.png" Type="http://schemas.openxmlformats.org/officeDocument/2006/relationships/image"/><Relationship Id="rId18" Target="../media/image63.svg" Type="http://schemas.openxmlformats.org/officeDocument/2006/relationships/image"/><Relationship Id="rId19" Target="../media/image64.png" Type="http://schemas.openxmlformats.org/officeDocument/2006/relationships/image"/><Relationship Id="rId2" Target="../media/image5.png" Type="http://schemas.openxmlformats.org/officeDocument/2006/relationships/image"/><Relationship Id="rId20" Target="../media/image65.svg" Type="http://schemas.openxmlformats.org/officeDocument/2006/relationships/image"/><Relationship Id="rId21" Target="../media/image42.jpeg" Type="http://schemas.openxmlformats.org/officeDocument/2006/relationships/image"/><Relationship Id="rId22" Target="../media/image50.png" Type="http://schemas.openxmlformats.org/officeDocument/2006/relationships/image"/><Relationship Id="rId23" Target="../media/image51.svg" Type="http://schemas.openxmlformats.org/officeDocument/2006/relationships/image"/><Relationship Id="rId3" Target="../media/image43.jpeg" Type="http://schemas.openxmlformats.org/officeDocument/2006/relationships/image"/><Relationship Id="rId4" Target="../media/image44.jpeg" Type="http://schemas.openxmlformats.org/officeDocument/2006/relationships/image"/><Relationship Id="rId5" Target="../media/image45.png" Type="http://schemas.openxmlformats.org/officeDocument/2006/relationships/image"/><Relationship Id="rId6" Target="../media/image46.jpeg" Type="http://schemas.openxmlformats.org/officeDocument/2006/relationships/image"/><Relationship Id="rId7" Target="../media/image47.jpeg" Type="http://schemas.openxmlformats.org/officeDocument/2006/relationships/image"/><Relationship Id="rId8" Target="../media/image48.jpeg" Type="http://schemas.openxmlformats.org/officeDocument/2006/relationships/image"/><Relationship Id="rId9" Target="../media/image52.pn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111.png" Type="http://schemas.openxmlformats.org/officeDocument/2006/relationships/image"/><Relationship Id="rId4" Target="../media/image112.svg" Type="http://schemas.openxmlformats.org/officeDocument/2006/relationships/image"/><Relationship Id="rId5" Target="../media/image113.png" Type="http://schemas.openxmlformats.org/officeDocument/2006/relationships/image"/><Relationship Id="rId6" Target="../media/image114.sv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115.png" Type="http://schemas.openxmlformats.org/officeDocument/2006/relationships/image"/><Relationship Id="rId4" Target="../media/image116.svg" Type="http://schemas.openxmlformats.org/officeDocument/2006/relationships/image"/><Relationship Id="rId5" Target="../media/image117.png" Type="http://schemas.openxmlformats.org/officeDocument/2006/relationships/image"/><Relationship Id="rId6" Target="../media/image118.sv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56.png" Type="http://schemas.openxmlformats.org/officeDocument/2006/relationships/image"/><Relationship Id="rId4" Target="../media/image57.sv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119.png" Type="http://schemas.openxmlformats.org/officeDocument/2006/relationships/image"/><Relationship Id="rId4" Target="../media/image120.sv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116.svg" Type="http://schemas.openxmlformats.org/officeDocument/2006/relationships/image"/><Relationship Id="rId100" Target="../media/image140.svg" Type="http://schemas.openxmlformats.org/officeDocument/2006/relationships/image"/><Relationship Id="rId11" Target="../media/image113.png" Type="http://schemas.openxmlformats.org/officeDocument/2006/relationships/image"/><Relationship Id="rId12" Target="../media/image114.svg" Type="http://schemas.openxmlformats.org/officeDocument/2006/relationships/image"/><Relationship Id="rId13" Target="../media/image111.png" Type="http://schemas.openxmlformats.org/officeDocument/2006/relationships/image"/><Relationship Id="rId14" Target="../media/image112.svg" Type="http://schemas.openxmlformats.org/officeDocument/2006/relationships/image"/><Relationship Id="rId15" Target="../media/image89.png" Type="http://schemas.openxmlformats.org/officeDocument/2006/relationships/image"/><Relationship Id="rId16" Target="../media/image90.svg" Type="http://schemas.openxmlformats.org/officeDocument/2006/relationships/image"/><Relationship Id="rId17" Target="../media/image64.png" Type="http://schemas.openxmlformats.org/officeDocument/2006/relationships/image"/><Relationship Id="rId18" Target="../media/image65.svg" Type="http://schemas.openxmlformats.org/officeDocument/2006/relationships/image"/><Relationship Id="rId19" Target="../media/image52.png" Type="http://schemas.openxmlformats.org/officeDocument/2006/relationships/image"/><Relationship Id="rId2" Target="../media/image5.png" Type="http://schemas.openxmlformats.org/officeDocument/2006/relationships/image"/><Relationship Id="rId20" Target="../media/image53.svg" Type="http://schemas.openxmlformats.org/officeDocument/2006/relationships/image"/><Relationship Id="rId21" Target="../media/image78.png" Type="http://schemas.openxmlformats.org/officeDocument/2006/relationships/image"/><Relationship Id="rId22" Target="../media/image79.svg" Type="http://schemas.openxmlformats.org/officeDocument/2006/relationships/image"/><Relationship Id="rId23" Target="../media/image76.png" Type="http://schemas.openxmlformats.org/officeDocument/2006/relationships/image"/><Relationship Id="rId24" Target="../media/image77.svg" Type="http://schemas.openxmlformats.org/officeDocument/2006/relationships/image"/><Relationship Id="rId25" Target="../media/image74.png" Type="http://schemas.openxmlformats.org/officeDocument/2006/relationships/image"/><Relationship Id="rId26" Target="../media/image75.svg" Type="http://schemas.openxmlformats.org/officeDocument/2006/relationships/image"/><Relationship Id="rId27" Target="../media/image121.png" Type="http://schemas.openxmlformats.org/officeDocument/2006/relationships/image"/><Relationship Id="rId28" Target="../media/image122.svg" Type="http://schemas.openxmlformats.org/officeDocument/2006/relationships/image"/><Relationship Id="rId29" Target="../media/image23.png" Type="http://schemas.openxmlformats.org/officeDocument/2006/relationships/image"/><Relationship Id="rId3" Target="../media/image119.png" Type="http://schemas.openxmlformats.org/officeDocument/2006/relationships/image"/><Relationship Id="rId30" Target="../media/image24.svg" Type="http://schemas.openxmlformats.org/officeDocument/2006/relationships/image"/><Relationship Id="rId31" Target="../media/image62.png" Type="http://schemas.openxmlformats.org/officeDocument/2006/relationships/image"/><Relationship Id="rId32" Target="../media/image63.svg" Type="http://schemas.openxmlformats.org/officeDocument/2006/relationships/image"/><Relationship Id="rId33" Target="../media/image60.png" Type="http://schemas.openxmlformats.org/officeDocument/2006/relationships/image"/><Relationship Id="rId34" Target="../media/image61.svg" Type="http://schemas.openxmlformats.org/officeDocument/2006/relationships/image"/><Relationship Id="rId35" Target="../media/image58.png" Type="http://schemas.openxmlformats.org/officeDocument/2006/relationships/image"/><Relationship Id="rId36" Target="../media/image59.svg" Type="http://schemas.openxmlformats.org/officeDocument/2006/relationships/image"/><Relationship Id="rId37" Target="../media/image54.png" Type="http://schemas.openxmlformats.org/officeDocument/2006/relationships/image"/><Relationship Id="rId38" Target="../media/image55.svg" Type="http://schemas.openxmlformats.org/officeDocument/2006/relationships/image"/><Relationship Id="rId39" Target="../media/image50.png" Type="http://schemas.openxmlformats.org/officeDocument/2006/relationships/image"/><Relationship Id="rId4" Target="../media/image120.svg" Type="http://schemas.openxmlformats.org/officeDocument/2006/relationships/image"/><Relationship Id="rId40" Target="../media/image51.svg" Type="http://schemas.openxmlformats.org/officeDocument/2006/relationships/image"/><Relationship Id="rId41" Target="../media/image38.png" Type="http://schemas.openxmlformats.org/officeDocument/2006/relationships/image"/><Relationship Id="rId42" Target="../media/image39.svg" Type="http://schemas.openxmlformats.org/officeDocument/2006/relationships/image"/><Relationship Id="rId43" Target="../media/image1.png" Type="http://schemas.openxmlformats.org/officeDocument/2006/relationships/image"/><Relationship Id="rId44" Target="../media/image2.svg" Type="http://schemas.openxmlformats.org/officeDocument/2006/relationships/image"/><Relationship Id="rId45" Target="../media/image123.png" Type="http://schemas.openxmlformats.org/officeDocument/2006/relationships/image"/><Relationship Id="rId46" Target="../media/image124.svg" Type="http://schemas.openxmlformats.org/officeDocument/2006/relationships/image"/><Relationship Id="rId47" Target="../media/image8.png" Type="http://schemas.openxmlformats.org/officeDocument/2006/relationships/image"/><Relationship Id="rId48" Target="../media/image9.svg" Type="http://schemas.openxmlformats.org/officeDocument/2006/relationships/image"/><Relationship Id="rId49" Target="../media/image6.png" Type="http://schemas.openxmlformats.org/officeDocument/2006/relationships/image"/><Relationship Id="rId5" Target="../media/image56.png" Type="http://schemas.openxmlformats.org/officeDocument/2006/relationships/image"/><Relationship Id="rId50" Target="../media/image7.svg" Type="http://schemas.openxmlformats.org/officeDocument/2006/relationships/image"/><Relationship Id="rId51" Target="../media/image14.png" Type="http://schemas.openxmlformats.org/officeDocument/2006/relationships/image"/><Relationship Id="rId52" Target="../media/image15.svg" Type="http://schemas.openxmlformats.org/officeDocument/2006/relationships/image"/><Relationship Id="rId53" Target="../media/image18.png" Type="http://schemas.openxmlformats.org/officeDocument/2006/relationships/image"/><Relationship Id="rId54" Target="../media/image19.svg" Type="http://schemas.openxmlformats.org/officeDocument/2006/relationships/image"/><Relationship Id="rId55" Target="../media/image16.png" Type="http://schemas.openxmlformats.org/officeDocument/2006/relationships/image"/><Relationship Id="rId56" Target="../media/image17.svg" Type="http://schemas.openxmlformats.org/officeDocument/2006/relationships/image"/><Relationship Id="rId57" Target="../media/image27.png" Type="http://schemas.openxmlformats.org/officeDocument/2006/relationships/image"/><Relationship Id="rId58" Target="../media/image28.svg" Type="http://schemas.openxmlformats.org/officeDocument/2006/relationships/image"/><Relationship Id="rId59" Target="../media/image31.png" Type="http://schemas.openxmlformats.org/officeDocument/2006/relationships/image"/><Relationship Id="rId6" Target="../media/image57.svg" Type="http://schemas.openxmlformats.org/officeDocument/2006/relationships/image"/><Relationship Id="rId60" Target="../media/image32.svg" Type="http://schemas.openxmlformats.org/officeDocument/2006/relationships/image"/><Relationship Id="rId61" Target="../media/image33.png" Type="http://schemas.openxmlformats.org/officeDocument/2006/relationships/image"/><Relationship Id="rId62" Target="../media/image34.svg" Type="http://schemas.openxmlformats.org/officeDocument/2006/relationships/image"/><Relationship Id="rId63" Target="../media/image35.png" Type="http://schemas.openxmlformats.org/officeDocument/2006/relationships/image"/><Relationship Id="rId64" Target="../media/image36.svg" Type="http://schemas.openxmlformats.org/officeDocument/2006/relationships/image"/><Relationship Id="rId65" Target="../media/image125.png" Type="http://schemas.openxmlformats.org/officeDocument/2006/relationships/image"/><Relationship Id="rId66" Target="../media/image126.svg" Type="http://schemas.openxmlformats.org/officeDocument/2006/relationships/image"/><Relationship Id="rId67" Target="../media/image127.png" Type="http://schemas.openxmlformats.org/officeDocument/2006/relationships/image"/><Relationship Id="rId68" Target="../media/image128.svg" Type="http://schemas.openxmlformats.org/officeDocument/2006/relationships/image"/><Relationship Id="rId69" Target="../media/image129.png" Type="http://schemas.openxmlformats.org/officeDocument/2006/relationships/image"/><Relationship Id="rId7" Target="../media/image117.png" Type="http://schemas.openxmlformats.org/officeDocument/2006/relationships/image"/><Relationship Id="rId70" Target="../media/image130.svg" Type="http://schemas.openxmlformats.org/officeDocument/2006/relationships/image"/><Relationship Id="rId71" Target="../media/image91.png" Type="http://schemas.openxmlformats.org/officeDocument/2006/relationships/image"/><Relationship Id="rId72" Target="../media/image92.svg" Type="http://schemas.openxmlformats.org/officeDocument/2006/relationships/image"/><Relationship Id="rId73" Target="../media/image95.png" Type="http://schemas.openxmlformats.org/officeDocument/2006/relationships/image"/><Relationship Id="rId74" Target="../media/image96.svg" Type="http://schemas.openxmlformats.org/officeDocument/2006/relationships/image"/><Relationship Id="rId75" Target="../media/image97.png" Type="http://schemas.openxmlformats.org/officeDocument/2006/relationships/image"/><Relationship Id="rId76" Target="../media/image98.svg" Type="http://schemas.openxmlformats.org/officeDocument/2006/relationships/image"/><Relationship Id="rId77" Target="../media/image93.png" Type="http://schemas.openxmlformats.org/officeDocument/2006/relationships/image"/><Relationship Id="rId78" Target="../media/image94.svg" Type="http://schemas.openxmlformats.org/officeDocument/2006/relationships/image"/><Relationship Id="rId79" Target="../media/image12.png" Type="http://schemas.openxmlformats.org/officeDocument/2006/relationships/image"/><Relationship Id="rId8" Target="../media/image118.svg" Type="http://schemas.openxmlformats.org/officeDocument/2006/relationships/image"/><Relationship Id="rId80" Target="../media/image13.svg" Type="http://schemas.openxmlformats.org/officeDocument/2006/relationships/image"/><Relationship Id="rId81" Target="../media/image82.png" Type="http://schemas.openxmlformats.org/officeDocument/2006/relationships/image"/><Relationship Id="rId82" Target="../media/image83.svg" Type="http://schemas.openxmlformats.org/officeDocument/2006/relationships/image"/><Relationship Id="rId83" Target="../media/image84.png" Type="http://schemas.openxmlformats.org/officeDocument/2006/relationships/image"/><Relationship Id="rId84" Target="../media/image85.svg" Type="http://schemas.openxmlformats.org/officeDocument/2006/relationships/image"/><Relationship Id="rId85" Target="../media/image86.png" Type="http://schemas.openxmlformats.org/officeDocument/2006/relationships/image"/><Relationship Id="rId86" Target="../media/image87.svg" Type="http://schemas.openxmlformats.org/officeDocument/2006/relationships/image"/><Relationship Id="rId87" Target="../media/image131.png" Type="http://schemas.openxmlformats.org/officeDocument/2006/relationships/image"/><Relationship Id="rId88" Target="../media/image132.svg" Type="http://schemas.openxmlformats.org/officeDocument/2006/relationships/image"/><Relationship Id="rId89" Target="../media/image133.png" Type="http://schemas.openxmlformats.org/officeDocument/2006/relationships/image"/><Relationship Id="rId9" Target="../media/image115.png" Type="http://schemas.openxmlformats.org/officeDocument/2006/relationships/image"/><Relationship Id="rId90" Target="../media/image134.svg" Type="http://schemas.openxmlformats.org/officeDocument/2006/relationships/image"/><Relationship Id="rId91" Target="../media/image80.png" Type="http://schemas.openxmlformats.org/officeDocument/2006/relationships/image"/><Relationship Id="rId92" Target="../media/image81.svg" Type="http://schemas.openxmlformats.org/officeDocument/2006/relationships/image"/><Relationship Id="rId93" Target="../media/image29.png" Type="http://schemas.openxmlformats.org/officeDocument/2006/relationships/image"/><Relationship Id="rId94" Target="../media/image30.svg" Type="http://schemas.openxmlformats.org/officeDocument/2006/relationships/image"/><Relationship Id="rId95" Target="../media/image135.png" Type="http://schemas.openxmlformats.org/officeDocument/2006/relationships/image"/><Relationship Id="rId96" Target="../media/image136.svg" Type="http://schemas.openxmlformats.org/officeDocument/2006/relationships/image"/><Relationship Id="rId97" Target="../media/image137.png" Type="http://schemas.openxmlformats.org/officeDocument/2006/relationships/image"/><Relationship Id="rId98" Target="../media/image138.svg" Type="http://schemas.openxmlformats.org/officeDocument/2006/relationships/image"/><Relationship Id="rId99" Target="../media/image139.pn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141.png" Type="http://schemas.openxmlformats.org/officeDocument/2006/relationships/image"/><Relationship Id="rId4" Target="../media/image142.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00A6A6"/>
        </a:solidFill>
      </p:bgPr>
    </p:bg>
    <p:spTree>
      <p:nvGrpSpPr>
        <p:cNvPr id="1" name=""/>
        <p:cNvGrpSpPr/>
        <p:nvPr/>
      </p:nvGrpSpPr>
      <p:grpSpPr>
        <a:xfrm>
          <a:off x="0" y="0"/>
          <a:ext cx="0" cy="0"/>
          <a:chOff x="0" y="0"/>
          <a:chExt cx="0" cy="0"/>
        </a:xfrm>
      </p:grpSpPr>
      <p:sp>
        <p:nvSpPr>
          <p:cNvPr name="Freeform 2" id="2"/>
          <p:cNvSpPr/>
          <p:nvPr/>
        </p:nvSpPr>
        <p:spPr>
          <a:xfrm flipH="false" flipV="false" rot="0">
            <a:off x="0" y="1943100"/>
            <a:ext cx="18642968" cy="10906136"/>
          </a:xfrm>
          <a:custGeom>
            <a:avLst/>
            <a:gdLst/>
            <a:ahLst/>
            <a:cxnLst/>
            <a:rect r="r" b="b" t="t" l="l"/>
            <a:pathLst>
              <a:path h="10906136" w="18642968">
                <a:moveTo>
                  <a:pt x="0" y="0"/>
                </a:moveTo>
                <a:lnTo>
                  <a:pt x="18642968" y="0"/>
                </a:lnTo>
                <a:lnTo>
                  <a:pt x="18642968" y="10906136"/>
                </a:lnTo>
                <a:lnTo>
                  <a:pt x="0" y="10906136"/>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
        <p:nvSpPr>
          <p:cNvPr name="Freeform 3" id="3"/>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4">
              <a:alphaModFix amt="35000"/>
            </a:blip>
            <a:stretch>
              <a:fillRect l="0" t="-38888" r="0" b="-38888"/>
            </a:stretch>
          </a:blipFill>
        </p:spPr>
      </p:sp>
      <p:sp>
        <p:nvSpPr>
          <p:cNvPr name="Freeform 4" id="4"/>
          <p:cNvSpPr/>
          <p:nvPr/>
        </p:nvSpPr>
        <p:spPr>
          <a:xfrm flipH="false" flipV="false" rot="0">
            <a:off x="-933132" y="152357"/>
            <a:ext cx="1866264" cy="9985249"/>
          </a:xfrm>
          <a:custGeom>
            <a:avLst/>
            <a:gdLst/>
            <a:ahLst/>
            <a:cxnLst/>
            <a:rect r="r" b="b" t="t" l="l"/>
            <a:pathLst>
              <a:path h="9985249" w="1866264">
                <a:moveTo>
                  <a:pt x="0" y="0"/>
                </a:moveTo>
                <a:lnTo>
                  <a:pt x="1866264" y="0"/>
                </a:lnTo>
                <a:lnTo>
                  <a:pt x="1866264" y="9985249"/>
                </a:lnTo>
                <a:lnTo>
                  <a:pt x="0" y="9985249"/>
                </a:lnTo>
                <a:lnTo>
                  <a:pt x="0" y="0"/>
                </a:lnTo>
                <a:close/>
              </a:path>
            </a:pathLst>
          </a:custGeom>
          <a:blipFill>
            <a:blip r:embed="rId5"/>
            <a:stretch>
              <a:fillRect l="-455462" t="-52147" r="-255212" b="-75127"/>
            </a:stretch>
          </a:blipFill>
        </p:spPr>
      </p:sp>
      <p:grpSp>
        <p:nvGrpSpPr>
          <p:cNvPr name="Group 5" id="5"/>
          <p:cNvGrpSpPr/>
          <p:nvPr/>
        </p:nvGrpSpPr>
        <p:grpSpPr>
          <a:xfrm rot="0">
            <a:off x="-184319" y="-190420"/>
            <a:ext cx="18656638" cy="10667839"/>
            <a:chOff x="0" y="0"/>
            <a:chExt cx="4913683" cy="2809637"/>
          </a:xfrm>
        </p:grpSpPr>
        <p:sp>
          <p:nvSpPr>
            <p:cNvPr name="Freeform 6" id="6"/>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7" id="7"/>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3197338" y="3065989"/>
            <a:ext cx="1782142" cy="481330"/>
          </a:xfrm>
          <a:prstGeom prst="rect">
            <a:avLst/>
          </a:prstGeom>
        </p:spPr>
        <p:txBody>
          <a:bodyPr anchor="t" rtlCol="false" tIns="0" lIns="0" bIns="0" rIns="0">
            <a:spAutoFit/>
          </a:bodyPr>
          <a:lstStyle/>
          <a:p>
            <a:pPr algn="ctr">
              <a:lnSpc>
                <a:spcPts val="3919"/>
              </a:lnSpc>
              <a:spcBef>
                <a:spcPct val="0"/>
              </a:spcBef>
            </a:pPr>
            <a:r>
              <a:rPr lang="en-US" sz="2799">
                <a:solidFill>
                  <a:srgbClr val="90FFDC"/>
                </a:solidFill>
                <a:latin typeface="Pangolin"/>
              </a:rPr>
              <a:t>by Jane Doe</a:t>
            </a:r>
          </a:p>
        </p:txBody>
      </p:sp>
      <p:sp>
        <p:nvSpPr>
          <p:cNvPr name="TextBox 9" id="9"/>
          <p:cNvSpPr txBox="true"/>
          <p:nvPr/>
        </p:nvSpPr>
        <p:spPr>
          <a:xfrm rot="0">
            <a:off x="2872336" y="-61169"/>
            <a:ext cx="13476461" cy="3608487"/>
          </a:xfrm>
          <a:prstGeom prst="rect">
            <a:avLst/>
          </a:prstGeom>
        </p:spPr>
        <p:txBody>
          <a:bodyPr anchor="t" rtlCol="false" tIns="0" lIns="0" bIns="0" rIns="0">
            <a:spAutoFit/>
          </a:bodyPr>
          <a:lstStyle/>
          <a:p>
            <a:pPr algn="ctr">
              <a:lnSpc>
                <a:spcPts val="29482"/>
              </a:lnSpc>
              <a:spcBef>
                <a:spcPct val="0"/>
              </a:spcBef>
            </a:pPr>
            <a:r>
              <a:rPr lang="en-US" sz="21058">
                <a:solidFill>
                  <a:srgbClr val="90FFDC"/>
                </a:solidFill>
                <a:latin typeface="Pangolin"/>
              </a:rPr>
              <a:t>OPEN BOOK</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0">
            <a:off x="-701232" y="7531491"/>
            <a:ext cx="9487054" cy="3830398"/>
          </a:xfrm>
          <a:custGeom>
            <a:avLst/>
            <a:gdLst/>
            <a:ahLst/>
            <a:cxnLst/>
            <a:rect r="r" b="b" t="t" l="l"/>
            <a:pathLst>
              <a:path h="3830398" w="9487054">
                <a:moveTo>
                  <a:pt x="0" y="0"/>
                </a:moveTo>
                <a:lnTo>
                  <a:pt x="9487054" y="0"/>
                </a:lnTo>
                <a:lnTo>
                  <a:pt x="9487054" y="3830398"/>
                </a:lnTo>
                <a:lnTo>
                  <a:pt x="0" y="3830398"/>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6844656" y="7922290"/>
            <a:ext cx="7315200" cy="3178787"/>
          </a:xfrm>
          <a:custGeom>
            <a:avLst/>
            <a:gdLst/>
            <a:ahLst/>
            <a:cxnLst/>
            <a:rect r="r" b="b" t="t" l="l"/>
            <a:pathLst>
              <a:path h="3178787" w="7315200">
                <a:moveTo>
                  <a:pt x="0" y="0"/>
                </a:moveTo>
                <a:lnTo>
                  <a:pt x="7315200" y="0"/>
                </a:lnTo>
                <a:lnTo>
                  <a:pt x="7315200" y="3178787"/>
                </a:lnTo>
                <a:lnTo>
                  <a:pt x="0" y="317878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5" id="5"/>
          <p:cNvSpPr/>
          <p:nvPr/>
        </p:nvSpPr>
        <p:spPr>
          <a:xfrm flipH="false" flipV="false" rot="0">
            <a:off x="12527848" y="5388640"/>
            <a:ext cx="5760152" cy="5436144"/>
          </a:xfrm>
          <a:custGeom>
            <a:avLst/>
            <a:gdLst/>
            <a:ahLst/>
            <a:cxnLst/>
            <a:rect r="r" b="b" t="t" l="l"/>
            <a:pathLst>
              <a:path h="5436144" w="5760152">
                <a:moveTo>
                  <a:pt x="0" y="0"/>
                </a:moveTo>
                <a:lnTo>
                  <a:pt x="5760152" y="0"/>
                </a:lnTo>
                <a:lnTo>
                  <a:pt x="5760152" y="5436144"/>
                </a:lnTo>
                <a:lnTo>
                  <a:pt x="0" y="5436144"/>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nvGrpSpPr>
          <p:cNvPr name="Group 6" id="6"/>
          <p:cNvGrpSpPr/>
          <p:nvPr/>
        </p:nvGrpSpPr>
        <p:grpSpPr>
          <a:xfrm rot="0">
            <a:off x="-184319" y="-190420"/>
            <a:ext cx="18656638" cy="10667839"/>
            <a:chOff x="0" y="0"/>
            <a:chExt cx="4913683" cy="2809637"/>
          </a:xfrm>
        </p:grpSpPr>
        <p:sp>
          <p:nvSpPr>
            <p:cNvPr name="Freeform 7" id="7"/>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8" id="8"/>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9" id="9"/>
          <p:cNvSpPr txBox="true"/>
          <p:nvPr/>
        </p:nvSpPr>
        <p:spPr>
          <a:xfrm rot="0">
            <a:off x="7120881" y="3908455"/>
            <a:ext cx="5619077" cy="3337560"/>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191919"/>
                </a:solidFill>
                <a:latin typeface="Pangolin"/>
              </a:rPr>
              <a:t>Click on the "PowerPoint" button below this presentation preview. </a:t>
            </a:r>
            <a:r>
              <a:rPr lang="en-US" sz="2100">
                <a:solidFill>
                  <a:srgbClr val="191919"/>
                </a:solidFill>
                <a:latin typeface="Pangolin"/>
              </a:rPr>
              <a:t>Start editing your presentation.</a:t>
            </a:r>
          </a:p>
          <a:p>
            <a:pPr marL="453390" indent="-226695" lvl="1">
              <a:lnSpc>
                <a:spcPts val="2940"/>
              </a:lnSpc>
              <a:buFont typeface="Arial"/>
              <a:buChar char="•"/>
            </a:pPr>
            <a:r>
              <a:rPr lang="en-US" sz="2100" u="sng">
                <a:solidFill>
                  <a:srgbClr val="191919"/>
                </a:solidFill>
                <a:latin typeface="Pangolin"/>
              </a:rPr>
              <a:t>Alternative:</a:t>
            </a:r>
            <a:r>
              <a:rPr lang="en-US" sz="2100">
                <a:solidFill>
                  <a:srgbClr val="191919"/>
                </a:solidFill>
                <a:latin typeface="Pangolin"/>
              </a:rPr>
              <a:t> From Canva template file, Click on the "Share" button on the top right corner in Canva and click on "More" at the bottom of the menu. Enter "PowerPoint" in the search bar and click on the PowerPoint icon to download.</a:t>
            </a:r>
          </a:p>
        </p:txBody>
      </p:sp>
      <p:sp>
        <p:nvSpPr>
          <p:cNvPr name="TextBox 10" id="10"/>
          <p:cNvSpPr txBox="true"/>
          <p:nvPr/>
        </p:nvSpPr>
        <p:spPr>
          <a:xfrm rot="0">
            <a:off x="1028700" y="1028700"/>
            <a:ext cx="14870342" cy="1333500"/>
          </a:xfrm>
          <a:prstGeom prst="rect">
            <a:avLst/>
          </a:prstGeom>
        </p:spPr>
        <p:txBody>
          <a:bodyPr anchor="t" rtlCol="false" tIns="0" lIns="0" bIns="0" rIns="0">
            <a:spAutoFit/>
          </a:bodyPr>
          <a:lstStyle/>
          <a:p>
            <a:pPr algn="l" marL="0" indent="0" lvl="0">
              <a:lnSpc>
                <a:spcPts val="10559"/>
              </a:lnSpc>
              <a:spcBef>
                <a:spcPct val="0"/>
              </a:spcBef>
            </a:pPr>
            <a:r>
              <a:rPr lang="en-US" sz="8799">
                <a:solidFill>
                  <a:srgbClr val="191919"/>
                </a:solidFill>
                <a:latin typeface="Pangolin"/>
              </a:rPr>
              <a:t>How to Use This Presentation</a:t>
            </a:r>
          </a:p>
        </p:txBody>
      </p:sp>
      <p:sp>
        <p:nvSpPr>
          <p:cNvPr name="TextBox 11" id="11"/>
          <p:cNvSpPr txBox="true"/>
          <p:nvPr/>
        </p:nvSpPr>
        <p:spPr>
          <a:xfrm rot="0">
            <a:off x="690010" y="3908455"/>
            <a:ext cx="6154647" cy="3337560"/>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191919"/>
                </a:solidFill>
                <a:latin typeface="Pangolin"/>
              </a:rPr>
              <a:t>Click on the "Google Slides" button below this presentation preview. Make sure to sign in to your Google account. Click on "Make a copy." Start editing your presentation.</a:t>
            </a:r>
          </a:p>
          <a:p>
            <a:pPr marL="453390" indent="-226695" lvl="1">
              <a:lnSpc>
                <a:spcPts val="2940"/>
              </a:lnSpc>
              <a:buFont typeface="Arial"/>
              <a:buChar char="•"/>
            </a:pPr>
            <a:r>
              <a:rPr lang="en-US" sz="2100" u="sng">
                <a:solidFill>
                  <a:srgbClr val="191919"/>
                </a:solidFill>
                <a:latin typeface="Pangolin"/>
              </a:rPr>
              <a:t>Alternative:</a:t>
            </a:r>
            <a:r>
              <a:rPr lang="en-US" sz="2100">
                <a:solidFill>
                  <a:srgbClr val="191919"/>
                </a:solidFill>
                <a:latin typeface="Pangolin"/>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2" id="12"/>
          <p:cNvSpPr txBox="true"/>
          <p:nvPr/>
        </p:nvSpPr>
        <p:spPr>
          <a:xfrm rot="0">
            <a:off x="1031327" y="3002885"/>
            <a:ext cx="5141301" cy="521335"/>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191919"/>
                </a:solidFill>
                <a:latin typeface="Pangolin"/>
              </a:rPr>
              <a:t>Google Slides</a:t>
            </a:r>
          </a:p>
        </p:txBody>
      </p:sp>
      <p:sp>
        <p:nvSpPr>
          <p:cNvPr name="TextBox 13" id="13"/>
          <p:cNvSpPr txBox="true"/>
          <p:nvPr/>
        </p:nvSpPr>
        <p:spPr>
          <a:xfrm rot="0">
            <a:off x="7539647" y="3002885"/>
            <a:ext cx="5141301" cy="521335"/>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191919"/>
                </a:solidFill>
                <a:latin typeface="Pangolin"/>
              </a:rPr>
              <a:t>PowerPoint</a:t>
            </a:r>
          </a:p>
        </p:txBody>
      </p:sp>
      <p:sp>
        <p:nvSpPr>
          <p:cNvPr name="TextBox 14" id="14"/>
          <p:cNvSpPr txBox="true"/>
          <p:nvPr/>
        </p:nvSpPr>
        <p:spPr>
          <a:xfrm rot="0">
            <a:off x="13011621" y="3908455"/>
            <a:ext cx="4603803" cy="1480185"/>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191919"/>
                </a:solidFill>
                <a:latin typeface="Pangolin"/>
              </a:rPr>
              <a:t>Click on the "Canva" button under this presentation preview. Start editing your presentation. You need to sign in to your Canva account.</a:t>
            </a:r>
          </a:p>
        </p:txBody>
      </p:sp>
      <p:sp>
        <p:nvSpPr>
          <p:cNvPr name="TextBox 15" id="15"/>
          <p:cNvSpPr txBox="true"/>
          <p:nvPr/>
        </p:nvSpPr>
        <p:spPr>
          <a:xfrm rot="0">
            <a:off x="13331018" y="3002885"/>
            <a:ext cx="5141301" cy="521335"/>
          </a:xfrm>
          <a:prstGeom prst="rect">
            <a:avLst/>
          </a:prstGeom>
        </p:spPr>
        <p:txBody>
          <a:bodyPr anchor="t" rtlCol="false" tIns="0" lIns="0" bIns="0" rIns="0">
            <a:spAutoFit/>
          </a:bodyPr>
          <a:lstStyle/>
          <a:p>
            <a:pPr algn="l" marL="0" indent="0" lvl="0">
              <a:lnSpc>
                <a:spcPts val="4160"/>
              </a:lnSpc>
              <a:spcBef>
                <a:spcPct val="0"/>
              </a:spcBef>
            </a:pPr>
            <a:r>
              <a:rPr lang="en-US" sz="3200">
                <a:solidFill>
                  <a:srgbClr val="191919"/>
                </a:solidFill>
                <a:latin typeface="Pangolin"/>
              </a:rPr>
              <a:t>Canva</a:t>
            </a:r>
          </a:p>
        </p:txBody>
      </p:sp>
    </p:spTree>
  </p:cSld>
  <p:clrMapOvr>
    <a:masterClrMapping/>
  </p:clrMapOvr>
  <p:transition spd="fast">
    <p:wipe dir="l"/>
  </p:transition>
</p:sld>
</file>

<file path=ppt/slides/slide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0">
            <a:off x="10901916" y="179811"/>
            <a:ext cx="3572065" cy="4414912"/>
          </a:xfrm>
          <a:custGeom>
            <a:avLst/>
            <a:gdLst/>
            <a:ahLst/>
            <a:cxnLst/>
            <a:rect r="r" b="b" t="t" l="l"/>
            <a:pathLst>
              <a:path h="4414912" w="3572065">
                <a:moveTo>
                  <a:pt x="0" y="0"/>
                </a:moveTo>
                <a:lnTo>
                  <a:pt x="3572065" y="0"/>
                </a:lnTo>
                <a:lnTo>
                  <a:pt x="3572065" y="4414912"/>
                </a:lnTo>
                <a:lnTo>
                  <a:pt x="0" y="441491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7" id="7"/>
          <p:cNvSpPr/>
          <p:nvPr/>
        </p:nvSpPr>
        <p:spPr>
          <a:xfrm flipH="false" flipV="false" rot="0">
            <a:off x="13559008" y="179811"/>
            <a:ext cx="4544490" cy="4536227"/>
          </a:xfrm>
          <a:custGeom>
            <a:avLst/>
            <a:gdLst/>
            <a:ahLst/>
            <a:cxnLst/>
            <a:rect r="r" b="b" t="t" l="l"/>
            <a:pathLst>
              <a:path h="4536227" w="4544490">
                <a:moveTo>
                  <a:pt x="0" y="0"/>
                </a:moveTo>
                <a:lnTo>
                  <a:pt x="4544490" y="0"/>
                </a:lnTo>
                <a:lnTo>
                  <a:pt x="4544490" y="4536228"/>
                </a:lnTo>
                <a:lnTo>
                  <a:pt x="0" y="453622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5319023" y="5814125"/>
            <a:ext cx="5988475" cy="4355255"/>
          </a:xfrm>
          <a:custGeom>
            <a:avLst/>
            <a:gdLst/>
            <a:ahLst/>
            <a:cxnLst/>
            <a:rect r="r" b="b" t="t" l="l"/>
            <a:pathLst>
              <a:path h="4355255" w="5988475">
                <a:moveTo>
                  <a:pt x="0" y="0"/>
                </a:moveTo>
                <a:lnTo>
                  <a:pt x="5988475" y="0"/>
                </a:lnTo>
                <a:lnTo>
                  <a:pt x="5988475" y="4355255"/>
                </a:lnTo>
                <a:lnTo>
                  <a:pt x="0" y="4355255"/>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54264" y="3695700"/>
            <a:ext cx="6794893" cy="6473680"/>
          </a:xfrm>
          <a:custGeom>
            <a:avLst/>
            <a:gdLst/>
            <a:ahLst/>
            <a:cxnLst/>
            <a:rect r="r" b="b" t="t" l="l"/>
            <a:pathLst>
              <a:path h="6473680" w="6794893">
                <a:moveTo>
                  <a:pt x="0" y="0"/>
                </a:moveTo>
                <a:lnTo>
                  <a:pt x="6794893" y="0"/>
                </a:lnTo>
                <a:lnTo>
                  <a:pt x="6794893" y="6473680"/>
                </a:lnTo>
                <a:lnTo>
                  <a:pt x="0" y="647368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grpSp>
        <p:nvGrpSpPr>
          <p:cNvPr name="Group 10" id="10"/>
          <p:cNvGrpSpPr/>
          <p:nvPr/>
        </p:nvGrpSpPr>
        <p:grpSpPr>
          <a:xfrm rot="0">
            <a:off x="11688663" y="6538844"/>
            <a:ext cx="5570637" cy="910590"/>
            <a:chOff x="0" y="0"/>
            <a:chExt cx="7427517" cy="1214120"/>
          </a:xfrm>
        </p:grpSpPr>
        <p:sp>
          <p:nvSpPr>
            <p:cNvPr name="TextBox 11" id="11"/>
            <p:cNvSpPr txBox="true"/>
            <p:nvPr/>
          </p:nvSpPr>
          <p:spPr>
            <a:xfrm rot="0">
              <a:off x="0" y="-9525"/>
              <a:ext cx="742751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Semi-Bold"/>
                </a:rPr>
                <a:t>About Us</a:t>
              </a:r>
            </a:p>
          </p:txBody>
        </p:sp>
        <p:sp>
          <p:nvSpPr>
            <p:cNvPr name="TextBox 12" id="12"/>
            <p:cNvSpPr txBox="true"/>
            <p:nvPr/>
          </p:nvSpPr>
          <p:spPr>
            <a:xfrm rot="0">
              <a:off x="0" y="688975"/>
              <a:ext cx="7427517" cy="525145"/>
            </a:xfrm>
            <a:prstGeom prst="rect">
              <a:avLst/>
            </a:prstGeom>
          </p:spPr>
          <p:txBody>
            <a:bodyPr anchor="t" rtlCol="false" tIns="0" lIns="0" bIns="0" rIns="0">
              <a:spAutoFit/>
            </a:bodyPr>
            <a:lstStyle/>
            <a:p>
              <a:pPr marL="0" indent="0" lvl="0">
                <a:lnSpc>
                  <a:spcPts val="3359"/>
                </a:lnSpc>
                <a:spcBef>
                  <a:spcPct val="0"/>
                </a:spcBef>
              </a:pPr>
              <a:r>
                <a:rPr lang="en-US" sz="2400">
                  <a:solidFill>
                    <a:srgbClr val="191919"/>
                  </a:solidFill>
                  <a:latin typeface="Pangolin"/>
                </a:rPr>
                <a:t>Elaborate on what you want to discuss.</a:t>
              </a:r>
              <a:r>
                <a:rPr lang="en-US" sz="2400">
                  <a:solidFill>
                    <a:srgbClr val="191919"/>
                  </a:solidFill>
                  <a:latin typeface="Pangolin"/>
                </a:rPr>
                <a:t> </a:t>
              </a:r>
            </a:p>
          </p:txBody>
        </p:sp>
      </p:grpSp>
      <p:grpSp>
        <p:nvGrpSpPr>
          <p:cNvPr name="Group 13" id="13"/>
          <p:cNvGrpSpPr/>
          <p:nvPr/>
        </p:nvGrpSpPr>
        <p:grpSpPr>
          <a:xfrm rot="0">
            <a:off x="11688663" y="4766173"/>
            <a:ext cx="5570637" cy="874395"/>
            <a:chOff x="0" y="0"/>
            <a:chExt cx="7427517" cy="1165860"/>
          </a:xfrm>
        </p:grpSpPr>
        <p:sp>
          <p:nvSpPr>
            <p:cNvPr name="TextBox 14" id="14"/>
            <p:cNvSpPr txBox="true"/>
            <p:nvPr/>
          </p:nvSpPr>
          <p:spPr>
            <a:xfrm rot="0">
              <a:off x="0" y="-9525"/>
              <a:ext cx="742751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a:rPr>
                <a:t>Introduction</a:t>
              </a:r>
            </a:p>
          </p:txBody>
        </p:sp>
        <p:sp>
          <p:nvSpPr>
            <p:cNvPr name="TextBox 15" id="15"/>
            <p:cNvSpPr txBox="true"/>
            <p:nvPr/>
          </p:nvSpPr>
          <p:spPr>
            <a:xfrm rot="0">
              <a:off x="0" y="694055"/>
              <a:ext cx="7427517" cy="4718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Elaborate on what you want to discuss.</a:t>
              </a:r>
              <a:r>
                <a:rPr lang="en-US" sz="2100">
                  <a:solidFill>
                    <a:srgbClr val="191919"/>
                  </a:solidFill>
                  <a:latin typeface="Pangolin"/>
                </a:rPr>
                <a:t> </a:t>
              </a:r>
            </a:p>
          </p:txBody>
        </p:sp>
      </p:grpSp>
      <p:grpSp>
        <p:nvGrpSpPr>
          <p:cNvPr name="Group 16" id="16"/>
          <p:cNvGrpSpPr/>
          <p:nvPr/>
        </p:nvGrpSpPr>
        <p:grpSpPr>
          <a:xfrm rot="0">
            <a:off x="11688663" y="8347710"/>
            <a:ext cx="5570637" cy="910590"/>
            <a:chOff x="0" y="0"/>
            <a:chExt cx="7427517" cy="1214120"/>
          </a:xfrm>
        </p:grpSpPr>
        <p:sp>
          <p:nvSpPr>
            <p:cNvPr name="TextBox 17" id="17"/>
            <p:cNvSpPr txBox="true"/>
            <p:nvPr/>
          </p:nvSpPr>
          <p:spPr>
            <a:xfrm rot="0">
              <a:off x="0" y="-9525"/>
              <a:ext cx="742751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Semi-Bold"/>
                </a:rPr>
                <a:t>Our Projects</a:t>
              </a:r>
            </a:p>
          </p:txBody>
        </p:sp>
        <p:sp>
          <p:nvSpPr>
            <p:cNvPr name="TextBox 18" id="18"/>
            <p:cNvSpPr txBox="true"/>
            <p:nvPr/>
          </p:nvSpPr>
          <p:spPr>
            <a:xfrm rot="0">
              <a:off x="0" y="688975"/>
              <a:ext cx="7427517" cy="525145"/>
            </a:xfrm>
            <a:prstGeom prst="rect">
              <a:avLst/>
            </a:prstGeom>
          </p:spPr>
          <p:txBody>
            <a:bodyPr anchor="t" rtlCol="false" tIns="0" lIns="0" bIns="0" rIns="0">
              <a:spAutoFit/>
            </a:bodyPr>
            <a:lstStyle/>
            <a:p>
              <a:pPr marL="0" indent="0" lvl="0">
                <a:lnSpc>
                  <a:spcPts val="3359"/>
                </a:lnSpc>
                <a:spcBef>
                  <a:spcPct val="0"/>
                </a:spcBef>
              </a:pPr>
              <a:r>
                <a:rPr lang="en-US" sz="2400">
                  <a:solidFill>
                    <a:srgbClr val="191919"/>
                  </a:solidFill>
                  <a:latin typeface="Pangolin"/>
                </a:rPr>
                <a:t>Elaborate on what you want to discuss.</a:t>
              </a:r>
              <a:r>
                <a:rPr lang="en-US" sz="2400">
                  <a:solidFill>
                    <a:srgbClr val="191919"/>
                  </a:solidFill>
                  <a:latin typeface="Pangolin"/>
                </a:rPr>
                <a:t> </a:t>
              </a:r>
            </a:p>
          </p:txBody>
        </p:sp>
      </p:grpSp>
      <p:sp>
        <p:nvSpPr>
          <p:cNvPr name="TextBox 19" id="19"/>
          <p:cNvSpPr txBox="true"/>
          <p:nvPr/>
        </p:nvSpPr>
        <p:spPr>
          <a:xfrm rot="0">
            <a:off x="890224" y="1028700"/>
            <a:ext cx="8861846" cy="1333500"/>
          </a:xfrm>
          <a:prstGeom prst="rect">
            <a:avLst/>
          </a:prstGeom>
        </p:spPr>
        <p:txBody>
          <a:bodyPr anchor="t" rtlCol="false" tIns="0" lIns="0" bIns="0" rIns="0">
            <a:spAutoFit/>
          </a:bodyPr>
          <a:lstStyle/>
          <a:p>
            <a:pPr marL="0" indent="0" lvl="0">
              <a:lnSpc>
                <a:spcPts val="10560"/>
              </a:lnSpc>
              <a:spcBef>
                <a:spcPct val="0"/>
              </a:spcBef>
            </a:pPr>
            <a:r>
              <a:rPr lang="en-US" sz="8800" spc="-369">
                <a:solidFill>
                  <a:srgbClr val="191919"/>
                </a:solidFill>
                <a:latin typeface="Pangolin"/>
              </a:rPr>
              <a:t>Table Of Contents</a:t>
            </a:r>
          </a:p>
        </p:txBody>
      </p:sp>
    </p:spTree>
  </p:cSld>
  <p:clrMapOvr>
    <a:masterClrMapping/>
  </p:clrMapOvr>
  <p:transition spd="fast">
    <p:wipe dir="l"/>
  </p:transition>
</p:sld>
</file>

<file path=ppt/slides/slide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6" id="6"/>
          <p:cNvSpPr txBox="true"/>
          <p:nvPr/>
        </p:nvSpPr>
        <p:spPr>
          <a:xfrm rot="0">
            <a:off x="3650038" y="428425"/>
            <a:ext cx="10987924" cy="2200275"/>
          </a:xfrm>
          <a:prstGeom prst="rect">
            <a:avLst/>
          </a:prstGeom>
        </p:spPr>
        <p:txBody>
          <a:bodyPr anchor="t" rtlCol="false" tIns="0" lIns="0" bIns="0" rIns="0">
            <a:spAutoFit/>
          </a:bodyPr>
          <a:lstStyle/>
          <a:p>
            <a:pPr algn="ctr" marL="0" indent="0" lvl="0">
              <a:lnSpc>
                <a:spcPts val="17280"/>
              </a:lnSpc>
              <a:spcBef>
                <a:spcPct val="0"/>
              </a:spcBef>
            </a:pPr>
            <a:r>
              <a:rPr lang="en-US" sz="14400">
                <a:solidFill>
                  <a:srgbClr val="44355B"/>
                </a:solidFill>
                <a:latin typeface="Pangolin"/>
              </a:rPr>
              <a:t>Introduction</a:t>
            </a:r>
          </a:p>
        </p:txBody>
      </p:sp>
      <p:sp>
        <p:nvSpPr>
          <p:cNvPr name="Freeform 7" id="7"/>
          <p:cNvSpPr/>
          <p:nvPr/>
        </p:nvSpPr>
        <p:spPr>
          <a:xfrm flipH="false" flipV="false" rot="0">
            <a:off x="1496470" y="1873949"/>
            <a:ext cx="15295060" cy="8603471"/>
          </a:xfrm>
          <a:custGeom>
            <a:avLst/>
            <a:gdLst/>
            <a:ahLst/>
            <a:cxnLst/>
            <a:rect r="r" b="b" t="t" l="l"/>
            <a:pathLst>
              <a:path h="8603471" w="15295060">
                <a:moveTo>
                  <a:pt x="0" y="0"/>
                </a:moveTo>
                <a:lnTo>
                  <a:pt x="15295060" y="0"/>
                </a:lnTo>
                <a:lnTo>
                  <a:pt x="15295060" y="8603471"/>
                </a:lnTo>
                <a:lnTo>
                  <a:pt x="0" y="860347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Tree>
  </p:cSld>
  <p:clrMapOvr>
    <a:masterClrMapping/>
  </p:clrMapOvr>
  <p:transition spd="fast">
    <p:wipe dir="l"/>
  </p:transition>
</p:sld>
</file>

<file path=ppt/slides/slide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311845" y="838586"/>
            <a:ext cx="8609827" cy="8609827"/>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4F63"/>
            </a:solidFill>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207273" y="694464"/>
            <a:ext cx="8264084" cy="8898071"/>
          </a:xfrm>
          <a:custGeom>
            <a:avLst/>
            <a:gdLst/>
            <a:ahLst/>
            <a:cxnLst/>
            <a:rect r="r" b="b" t="t" l="l"/>
            <a:pathLst>
              <a:path h="8898071" w="8264084">
                <a:moveTo>
                  <a:pt x="0" y="0"/>
                </a:moveTo>
                <a:lnTo>
                  <a:pt x="8264084" y="0"/>
                </a:lnTo>
                <a:lnTo>
                  <a:pt x="8264084" y="8898072"/>
                </a:lnTo>
                <a:lnTo>
                  <a:pt x="0" y="889807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10" id="10"/>
          <p:cNvGrpSpPr/>
          <p:nvPr/>
        </p:nvGrpSpPr>
        <p:grpSpPr>
          <a:xfrm rot="0">
            <a:off x="8921672" y="3434715"/>
            <a:ext cx="8337628" cy="3417570"/>
            <a:chOff x="0" y="0"/>
            <a:chExt cx="11116837" cy="4556760"/>
          </a:xfrm>
        </p:grpSpPr>
        <p:sp>
          <p:nvSpPr>
            <p:cNvPr name="TextBox 11" id="11"/>
            <p:cNvSpPr txBox="true"/>
            <p:nvPr/>
          </p:nvSpPr>
          <p:spPr>
            <a:xfrm rot="0">
              <a:off x="0" y="0"/>
              <a:ext cx="11116837" cy="3556000"/>
            </a:xfrm>
            <a:prstGeom prst="rect">
              <a:avLst/>
            </a:prstGeom>
          </p:spPr>
          <p:txBody>
            <a:bodyPr anchor="t" rtlCol="false" tIns="0" lIns="0" bIns="0" rIns="0">
              <a:spAutoFit/>
            </a:bodyPr>
            <a:lstStyle/>
            <a:p>
              <a:pPr algn="ctr">
                <a:lnSpc>
                  <a:spcPts val="10559"/>
                </a:lnSpc>
              </a:pPr>
              <a:r>
                <a:rPr lang="en-US" sz="8799">
                  <a:solidFill>
                    <a:srgbClr val="191919"/>
                  </a:solidFill>
                  <a:latin typeface="Pangolin"/>
                </a:rPr>
                <a:t>Welcome T</a:t>
              </a:r>
              <a:r>
                <a:rPr lang="en-US" sz="8799">
                  <a:solidFill>
                    <a:srgbClr val="191919"/>
                  </a:solidFill>
                  <a:latin typeface="Pangolin"/>
                </a:rPr>
                <a:t>o Presentation</a:t>
              </a:r>
            </a:p>
          </p:txBody>
        </p:sp>
        <p:sp>
          <p:nvSpPr>
            <p:cNvPr name="TextBox 12" id="12"/>
            <p:cNvSpPr txBox="true"/>
            <p:nvPr/>
          </p:nvSpPr>
          <p:spPr>
            <a:xfrm rot="0">
              <a:off x="0" y="3527425"/>
              <a:ext cx="11116837" cy="1029335"/>
            </a:xfrm>
            <a:prstGeom prst="rect">
              <a:avLst/>
            </a:prstGeom>
          </p:spPr>
          <p:txBody>
            <a:bodyPr anchor="t" rtlCol="false" tIns="0" lIns="0" bIns="0" rIns="0">
              <a:spAutoFit/>
            </a:bodyPr>
            <a:lstStyle/>
            <a:p>
              <a:pPr algn="ctr">
                <a:lnSpc>
                  <a:spcPts val="3120"/>
                </a:lnSpc>
              </a:pPr>
              <a:r>
                <a:rPr lang="en-US" sz="2400">
                  <a:solidFill>
                    <a:srgbClr val="191919"/>
                  </a:solidFill>
                  <a:latin typeface="Pangolin"/>
                </a:rPr>
                <a:t>I'm Rain, and I'll be sharing with you my beautiful ideas. Follow me at @reallygreatsite to learn more.</a:t>
              </a:r>
              <a:r>
                <a:rPr lang="en-US" sz="2400">
                  <a:solidFill>
                    <a:srgbClr val="191919"/>
                  </a:solidFill>
                  <a:latin typeface="Pangolin"/>
                </a:rPr>
                <a:t> </a:t>
              </a:r>
            </a:p>
          </p:txBody>
        </p:sp>
      </p:grpSp>
    </p:spTree>
  </p:cSld>
  <p:clrMapOvr>
    <a:masterClrMapping/>
  </p:clrMapOvr>
  <p:transition spd="fast">
    <p:wipe dir="l"/>
  </p:transition>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10800000">
            <a:off x="6163091" y="-1337756"/>
            <a:ext cx="12124909" cy="11624756"/>
          </a:xfrm>
          <a:custGeom>
            <a:avLst/>
            <a:gdLst/>
            <a:ahLst/>
            <a:cxnLst/>
            <a:rect r="r" b="b" t="t" l="l"/>
            <a:pathLst>
              <a:path h="11624756" w="12124909">
                <a:moveTo>
                  <a:pt x="0" y="0"/>
                </a:moveTo>
                <a:lnTo>
                  <a:pt x="12124909" y="0"/>
                </a:lnTo>
                <a:lnTo>
                  <a:pt x="12124909" y="11624756"/>
                </a:lnTo>
                <a:lnTo>
                  <a:pt x="0" y="1162475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184319" y="-190420"/>
            <a:ext cx="18656638" cy="10667839"/>
            <a:chOff x="0" y="0"/>
            <a:chExt cx="4913683" cy="2809637"/>
          </a:xfrm>
        </p:grpSpPr>
        <p:sp>
          <p:nvSpPr>
            <p:cNvPr name="Freeform 5" id="5"/>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6" id="6"/>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0">
            <a:off x="9033025" y="345133"/>
            <a:ext cx="8931102" cy="9593957"/>
          </a:xfrm>
          <a:custGeom>
            <a:avLst/>
            <a:gdLst/>
            <a:ahLst/>
            <a:cxnLst/>
            <a:rect r="r" b="b" t="t" l="l"/>
            <a:pathLst>
              <a:path h="9593957" w="8931102">
                <a:moveTo>
                  <a:pt x="0" y="0"/>
                </a:moveTo>
                <a:lnTo>
                  <a:pt x="8931102" y="0"/>
                </a:lnTo>
                <a:lnTo>
                  <a:pt x="8931102" y="9593957"/>
                </a:lnTo>
                <a:lnTo>
                  <a:pt x="0" y="9593957"/>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8" id="8"/>
          <p:cNvGrpSpPr/>
          <p:nvPr/>
        </p:nvGrpSpPr>
        <p:grpSpPr>
          <a:xfrm rot="0">
            <a:off x="1028700" y="3629978"/>
            <a:ext cx="7637836" cy="3027045"/>
            <a:chOff x="0" y="0"/>
            <a:chExt cx="10183781" cy="4036060"/>
          </a:xfrm>
        </p:grpSpPr>
        <p:sp>
          <p:nvSpPr>
            <p:cNvPr name="TextBox 9" id="9"/>
            <p:cNvSpPr txBox="true"/>
            <p:nvPr/>
          </p:nvSpPr>
          <p:spPr>
            <a:xfrm rot="0">
              <a:off x="0" y="0"/>
              <a:ext cx="10183781" cy="3556000"/>
            </a:xfrm>
            <a:prstGeom prst="rect">
              <a:avLst/>
            </a:prstGeom>
          </p:spPr>
          <p:txBody>
            <a:bodyPr anchor="t" rtlCol="false" tIns="0" lIns="0" bIns="0" rIns="0">
              <a:spAutoFit/>
            </a:bodyPr>
            <a:lstStyle/>
            <a:p>
              <a:pPr algn="ctr">
                <a:lnSpc>
                  <a:spcPts val="10559"/>
                </a:lnSpc>
              </a:pPr>
              <a:r>
                <a:rPr lang="en-US" sz="8799">
                  <a:solidFill>
                    <a:srgbClr val="191919"/>
                  </a:solidFill>
                  <a:latin typeface="Pangolin"/>
                </a:rPr>
                <a:t>Write Your Topic or Idea </a:t>
              </a:r>
            </a:p>
          </p:txBody>
        </p:sp>
        <p:sp>
          <p:nvSpPr>
            <p:cNvPr name="TextBox 10" id="10"/>
            <p:cNvSpPr txBox="true"/>
            <p:nvPr/>
          </p:nvSpPr>
          <p:spPr>
            <a:xfrm rot="0">
              <a:off x="595546" y="3527425"/>
              <a:ext cx="8992689" cy="508635"/>
            </a:xfrm>
            <a:prstGeom prst="rect">
              <a:avLst/>
            </a:prstGeom>
          </p:spPr>
          <p:txBody>
            <a:bodyPr anchor="t" rtlCol="false" tIns="0" lIns="0" bIns="0" rIns="0">
              <a:spAutoFit/>
            </a:bodyPr>
            <a:lstStyle/>
            <a:p>
              <a:pPr algn="ctr">
                <a:lnSpc>
                  <a:spcPts val="3120"/>
                </a:lnSpc>
              </a:pPr>
              <a:r>
                <a:rPr lang="en-US" sz="2400">
                  <a:solidFill>
                    <a:srgbClr val="191919"/>
                  </a:solidFill>
                  <a:latin typeface="Pangolin"/>
                </a:rPr>
                <a:t>Elaborate on what you want to discuss.</a:t>
              </a:r>
            </a:p>
          </p:txBody>
        </p:sp>
      </p:grpSp>
    </p:spTree>
  </p:cSld>
  <p:clrMapOvr>
    <a:masterClrMapping/>
  </p:clrMapOvr>
  <p:transition spd="fast">
    <p:wipe dir="l"/>
  </p:transition>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8100000">
            <a:off x="104909" y="-988208"/>
            <a:ext cx="18078182" cy="17332457"/>
          </a:xfrm>
          <a:custGeom>
            <a:avLst/>
            <a:gdLst/>
            <a:ahLst/>
            <a:cxnLst/>
            <a:rect r="r" b="b" t="t" l="l"/>
            <a:pathLst>
              <a:path h="17332457" w="18078182">
                <a:moveTo>
                  <a:pt x="0" y="0"/>
                </a:moveTo>
                <a:lnTo>
                  <a:pt x="18078182" y="0"/>
                </a:lnTo>
                <a:lnTo>
                  <a:pt x="18078182" y="17332457"/>
                </a:lnTo>
                <a:lnTo>
                  <a:pt x="0" y="1733245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184319" y="-190420"/>
            <a:ext cx="18656638" cy="10667839"/>
            <a:chOff x="0" y="0"/>
            <a:chExt cx="4913683" cy="2809637"/>
          </a:xfrm>
        </p:grpSpPr>
        <p:sp>
          <p:nvSpPr>
            <p:cNvPr name="Freeform 5" id="5"/>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6" id="6"/>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Freeform 7" id="7"/>
          <p:cNvSpPr/>
          <p:nvPr/>
        </p:nvSpPr>
        <p:spPr>
          <a:xfrm flipH="false" flipV="false" rot="0">
            <a:off x="1680193" y="3086100"/>
            <a:ext cx="2940212" cy="4114800"/>
          </a:xfrm>
          <a:custGeom>
            <a:avLst/>
            <a:gdLst/>
            <a:ahLst/>
            <a:cxnLst/>
            <a:rect r="r" b="b" t="t" l="l"/>
            <a:pathLst>
              <a:path h="4114800" w="2940212">
                <a:moveTo>
                  <a:pt x="0" y="0"/>
                </a:moveTo>
                <a:lnTo>
                  <a:pt x="2940212" y="0"/>
                </a:lnTo>
                <a:lnTo>
                  <a:pt x="2940212" y="4114800"/>
                </a:lnTo>
                <a:lnTo>
                  <a:pt x="0" y="411480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8" id="8"/>
          <p:cNvSpPr/>
          <p:nvPr/>
        </p:nvSpPr>
        <p:spPr>
          <a:xfrm flipH="false" flipV="false" rot="0">
            <a:off x="7262414" y="3086100"/>
            <a:ext cx="3763172" cy="4114800"/>
          </a:xfrm>
          <a:custGeom>
            <a:avLst/>
            <a:gdLst/>
            <a:ahLst/>
            <a:cxnLst/>
            <a:rect r="r" b="b" t="t" l="l"/>
            <a:pathLst>
              <a:path h="4114800" w="3763172">
                <a:moveTo>
                  <a:pt x="0" y="0"/>
                </a:moveTo>
                <a:lnTo>
                  <a:pt x="3763172" y="0"/>
                </a:lnTo>
                <a:lnTo>
                  <a:pt x="3763172" y="4114800"/>
                </a:lnTo>
                <a:lnTo>
                  <a:pt x="0" y="411480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9" id="9"/>
          <p:cNvSpPr/>
          <p:nvPr/>
        </p:nvSpPr>
        <p:spPr>
          <a:xfrm flipH="false" flipV="false" rot="0">
            <a:off x="13224545" y="3086100"/>
            <a:ext cx="3830505" cy="4114800"/>
          </a:xfrm>
          <a:custGeom>
            <a:avLst/>
            <a:gdLst/>
            <a:ahLst/>
            <a:cxnLst/>
            <a:rect r="r" b="b" t="t" l="l"/>
            <a:pathLst>
              <a:path h="4114800" w="3830505">
                <a:moveTo>
                  <a:pt x="0" y="0"/>
                </a:moveTo>
                <a:lnTo>
                  <a:pt x="3830505" y="0"/>
                </a:lnTo>
                <a:lnTo>
                  <a:pt x="3830505" y="4114800"/>
                </a:lnTo>
                <a:lnTo>
                  <a:pt x="0" y="411480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TextBox 10" id="10"/>
          <p:cNvSpPr txBox="true"/>
          <p:nvPr/>
        </p:nvSpPr>
        <p:spPr>
          <a:xfrm rot="0">
            <a:off x="3573379" y="1028700"/>
            <a:ext cx="11141242" cy="1333500"/>
          </a:xfrm>
          <a:prstGeom prst="rect">
            <a:avLst/>
          </a:prstGeom>
        </p:spPr>
        <p:txBody>
          <a:bodyPr anchor="t" rtlCol="false" tIns="0" lIns="0" bIns="0" rIns="0">
            <a:spAutoFit/>
          </a:bodyPr>
          <a:lstStyle/>
          <a:p>
            <a:pPr algn="ctr" marL="0" indent="0" lvl="0">
              <a:lnSpc>
                <a:spcPts val="10560"/>
              </a:lnSpc>
              <a:spcBef>
                <a:spcPct val="0"/>
              </a:spcBef>
            </a:pPr>
            <a:r>
              <a:rPr lang="en-US" sz="8800" u="none">
                <a:solidFill>
                  <a:srgbClr val="191919"/>
                </a:solidFill>
                <a:latin typeface="Pangolin"/>
              </a:rPr>
              <a:t>Write your topic or idea</a:t>
            </a:r>
          </a:p>
        </p:txBody>
      </p:sp>
      <p:grpSp>
        <p:nvGrpSpPr>
          <p:cNvPr name="Group 11" id="11"/>
          <p:cNvGrpSpPr/>
          <p:nvPr/>
        </p:nvGrpSpPr>
        <p:grpSpPr>
          <a:xfrm rot="0">
            <a:off x="1028700" y="7678020"/>
            <a:ext cx="4243197" cy="1245870"/>
            <a:chOff x="0" y="0"/>
            <a:chExt cx="5657597" cy="1661160"/>
          </a:xfrm>
        </p:grpSpPr>
        <p:sp>
          <p:nvSpPr>
            <p:cNvPr name="TextBox 12" id="12"/>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3" id="13"/>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14" id="14"/>
          <p:cNvGrpSpPr/>
          <p:nvPr/>
        </p:nvGrpSpPr>
        <p:grpSpPr>
          <a:xfrm rot="0">
            <a:off x="7022401" y="7678020"/>
            <a:ext cx="4243197" cy="1245870"/>
            <a:chOff x="0" y="0"/>
            <a:chExt cx="5657597" cy="1661160"/>
          </a:xfrm>
        </p:grpSpPr>
        <p:sp>
          <p:nvSpPr>
            <p:cNvPr name="TextBox 15" id="15"/>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6" id="16"/>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17" id="17"/>
          <p:cNvGrpSpPr/>
          <p:nvPr/>
        </p:nvGrpSpPr>
        <p:grpSpPr>
          <a:xfrm rot="0">
            <a:off x="13018199" y="7678020"/>
            <a:ext cx="4243197" cy="1245870"/>
            <a:chOff x="0" y="0"/>
            <a:chExt cx="5657597" cy="1661160"/>
          </a:xfrm>
        </p:grpSpPr>
        <p:sp>
          <p:nvSpPr>
            <p:cNvPr name="TextBox 18" id="18"/>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9" id="19"/>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spTree>
  </p:cSld>
  <p:clrMapOvr>
    <a:masterClrMapping/>
  </p:clrMapOvr>
  <p:transition spd="fast">
    <p:wipe dir="l"/>
  </p:transition>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6" id="6"/>
          <p:cNvSpPr txBox="true"/>
          <p:nvPr/>
        </p:nvSpPr>
        <p:spPr>
          <a:xfrm rot="0">
            <a:off x="3650038" y="428425"/>
            <a:ext cx="10987924" cy="2200275"/>
          </a:xfrm>
          <a:prstGeom prst="rect">
            <a:avLst/>
          </a:prstGeom>
        </p:spPr>
        <p:txBody>
          <a:bodyPr anchor="t" rtlCol="false" tIns="0" lIns="0" bIns="0" rIns="0">
            <a:spAutoFit/>
          </a:bodyPr>
          <a:lstStyle/>
          <a:p>
            <a:pPr algn="ctr" marL="0" indent="0" lvl="0">
              <a:lnSpc>
                <a:spcPts val="17280"/>
              </a:lnSpc>
              <a:spcBef>
                <a:spcPct val="0"/>
              </a:spcBef>
            </a:pPr>
            <a:r>
              <a:rPr lang="en-US" sz="14400">
                <a:solidFill>
                  <a:srgbClr val="505168"/>
                </a:solidFill>
                <a:latin typeface="Pangolin"/>
              </a:rPr>
              <a:t>About Us</a:t>
            </a:r>
          </a:p>
        </p:txBody>
      </p:sp>
      <p:sp>
        <p:nvSpPr>
          <p:cNvPr name="Freeform 7" id="7"/>
          <p:cNvSpPr/>
          <p:nvPr/>
        </p:nvSpPr>
        <p:spPr>
          <a:xfrm flipH="false" flipV="false" rot="0">
            <a:off x="5646420" y="1707404"/>
            <a:ext cx="6995160" cy="10287000"/>
          </a:xfrm>
          <a:custGeom>
            <a:avLst/>
            <a:gdLst/>
            <a:ahLst/>
            <a:cxnLst/>
            <a:rect r="r" b="b" t="t" l="l"/>
            <a:pathLst>
              <a:path h="10287000" w="6995160">
                <a:moveTo>
                  <a:pt x="0" y="0"/>
                </a:moveTo>
                <a:lnTo>
                  <a:pt x="6995160" y="0"/>
                </a:lnTo>
                <a:lnTo>
                  <a:pt x="6995160" y="10287000"/>
                </a:lnTo>
                <a:lnTo>
                  <a:pt x="0" y="1028700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Tree>
  </p:cSld>
  <p:clrMapOvr>
    <a:masterClrMapping/>
  </p:clrMapOvr>
  <p:transition spd="fast">
    <p:wipe dir="l"/>
  </p:transition>
</p:sld>
</file>

<file path=ppt/slides/slide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0">
            <a:off x="2729726" y="2274570"/>
            <a:ext cx="12828549" cy="5737860"/>
          </a:xfrm>
          <a:custGeom>
            <a:avLst/>
            <a:gdLst/>
            <a:ahLst/>
            <a:cxnLst/>
            <a:rect r="r" b="b" t="t" l="l"/>
            <a:pathLst>
              <a:path h="5737860" w="12828549">
                <a:moveTo>
                  <a:pt x="0" y="0"/>
                </a:moveTo>
                <a:lnTo>
                  <a:pt x="12828548" y="0"/>
                </a:lnTo>
                <a:lnTo>
                  <a:pt x="12828548" y="5737860"/>
                </a:lnTo>
                <a:lnTo>
                  <a:pt x="0" y="573786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7" id="7"/>
          <p:cNvSpPr txBox="true"/>
          <p:nvPr/>
        </p:nvSpPr>
        <p:spPr>
          <a:xfrm rot="0">
            <a:off x="3782430" y="4476750"/>
            <a:ext cx="10723141" cy="1333500"/>
          </a:xfrm>
          <a:prstGeom prst="rect">
            <a:avLst/>
          </a:prstGeom>
        </p:spPr>
        <p:txBody>
          <a:bodyPr anchor="t" rtlCol="false" tIns="0" lIns="0" bIns="0" rIns="0">
            <a:spAutoFit/>
          </a:bodyPr>
          <a:lstStyle/>
          <a:p>
            <a:pPr algn="ctr" marL="0" indent="0" lvl="0">
              <a:lnSpc>
                <a:spcPts val="10559"/>
              </a:lnSpc>
              <a:spcBef>
                <a:spcPct val="0"/>
              </a:spcBef>
            </a:pPr>
            <a:r>
              <a:rPr lang="en-US" sz="8799" strike="noStrike" u="none">
                <a:solidFill>
                  <a:srgbClr val="191919"/>
                </a:solidFill>
                <a:latin typeface="Pangolin"/>
              </a:rPr>
              <a:t>Write your topic or idea</a:t>
            </a:r>
          </a:p>
        </p:txBody>
      </p:sp>
      <p:grpSp>
        <p:nvGrpSpPr>
          <p:cNvPr name="Group 8" id="8"/>
          <p:cNvGrpSpPr/>
          <p:nvPr/>
        </p:nvGrpSpPr>
        <p:grpSpPr>
          <a:xfrm rot="0">
            <a:off x="7022401" y="1028700"/>
            <a:ext cx="4243197" cy="1245870"/>
            <a:chOff x="0" y="0"/>
            <a:chExt cx="5657597" cy="1661160"/>
          </a:xfrm>
        </p:grpSpPr>
        <p:sp>
          <p:nvSpPr>
            <p:cNvPr name="TextBox 9" id="9"/>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0" id="10"/>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11" id="11"/>
          <p:cNvGrpSpPr/>
          <p:nvPr/>
        </p:nvGrpSpPr>
        <p:grpSpPr>
          <a:xfrm rot="0">
            <a:off x="1028700" y="1028700"/>
            <a:ext cx="4243197" cy="1245870"/>
            <a:chOff x="0" y="0"/>
            <a:chExt cx="5657597" cy="1661160"/>
          </a:xfrm>
        </p:grpSpPr>
        <p:sp>
          <p:nvSpPr>
            <p:cNvPr name="TextBox 12" id="12"/>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3" id="13"/>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14" id="14"/>
          <p:cNvGrpSpPr/>
          <p:nvPr/>
        </p:nvGrpSpPr>
        <p:grpSpPr>
          <a:xfrm rot="0">
            <a:off x="13018199" y="1028700"/>
            <a:ext cx="4243197" cy="1245870"/>
            <a:chOff x="0" y="0"/>
            <a:chExt cx="5657597" cy="1661160"/>
          </a:xfrm>
        </p:grpSpPr>
        <p:sp>
          <p:nvSpPr>
            <p:cNvPr name="TextBox 15" id="15"/>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6" id="16"/>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17" id="17"/>
          <p:cNvGrpSpPr/>
          <p:nvPr/>
        </p:nvGrpSpPr>
        <p:grpSpPr>
          <a:xfrm rot="0">
            <a:off x="7022401" y="8010525"/>
            <a:ext cx="4243197" cy="1245870"/>
            <a:chOff x="0" y="0"/>
            <a:chExt cx="5657597" cy="1661160"/>
          </a:xfrm>
        </p:grpSpPr>
        <p:sp>
          <p:nvSpPr>
            <p:cNvPr name="TextBox 18" id="18"/>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19" id="19"/>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20" id="20"/>
          <p:cNvGrpSpPr/>
          <p:nvPr/>
        </p:nvGrpSpPr>
        <p:grpSpPr>
          <a:xfrm rot="0">
            <a:off x="1028700" y="8010525"/>
            <a:ext cx="4243197" cy="1245870"/>
            <a:chOff x="0" y="0"/>
            <a:chExt cx="5657597" cy="1661160"/>
          </a:xfrm>
        </p:grpSpPr>
        <p:sp>
          <p:nvSpPr>
            <p:cNvPr name="TextBox 21" id="21"/>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22" id="22"/>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23" id="23"/>
          <p:cNvGrpSpPr/>
          <p:nvPr/>
        </p:nvGrpSpPr>
        <p:grpSpPr>
          <a:xfrm rot="0">
            <a:off x="13018199" y="8010525"/>
            <a:ext cx="4243197" cy="1245870"/>
            <a:chOff x="0" y="0"/>
            <a:chExt cx="5657597" cy="1661160"/>
          </a:xfrm>
        </p:grpSpPr>
        <p:sp>
          <p:nvSpPr>
            <p:cNvPr name="TextBox 24" id="24"/>
            <p:cNvSpPr txBox="true"/>
            <p:nvPr/>
          </p:nvSpPr>
          <p:spPr>
            <a:xfrm rot="0">
              <a:off x="0" y="-9525"/>
              <a:ext cx="5657597"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Add a main point</a:t>
              </a:r>
            </a:p>
          </p:txBody>
        </p:sp>
        <p:sp>
          <p:nvSpPr>
            <p:cNvPr name="TextBox 25" id="25"/>
            <p:cNvSpPr txBox="true"/>
            <p:nvPr/>
          </p:nvSpPr>
          <p:spPr>
            <a:xfrm rot="0">
              <a:off x="0" y="694055"/>
              <a:ext cx="5657597" cy="9671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Briefly elaborate on what you want to dicuss</a:t>
              </a:r>
            </a:p>
          </p:txBody>
        </p:sp>
      </p:grpSp>
    </p:spTree>
  </p:cSld>
  <p:clrMapOvr>
    <a:masterClrMapping/>
  </p:clrMapOvr>
  <p:transition spd="fast">
    <p:wipe dir="l"/>
  </p:transition>
</p:sld>
</file>

<file path=ppt/slides/slide1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467187" y="468920"/>
            <a:ext cx="4575996" cy="3420526"/>
            <a:chOff x="0" y="0"/>
            <a:chExt cx="6101328" cy="4560702"/>
          </a:xfrm>
        </p:grpSpPr>
        <p:pic>
          <p:nvPicPr>
            <p:cNvPr name="Picture 7" id="7"/>
            <p:cNvPicPr>
              <a:picLocks noChangeAspect="true"/>
            </p:cNvPicPr>
            <p:nvPr/>
          </p:nvPicPr>
          <p:blipFill>
            <a:blip r:embed="rId3"/>
            <a:srcRect l="5434" t="0" r="5434" b="0"/>
            <a:stretch>
              <a:fillRect/>
            </a:stretch>
          </p:blipFill>
          <p:spPr>
            <a:xfrm flipH="false" flipV="false">
              <a:off x="0" y="0"/>
              <a:ext cx="6101328" cy="4560702"/>
            </a:xfrm>
            <a:prstGeom prst="rect">
              <a:avLst/>
            </a:prstGeom>
          </p:spPr>
        </p:pic>
      </p:grpSp>
      <p:grpSp>
        <p:nvGrpSpPr>
          <p:cNvPr name="Group 8" id="8"/>
          <p:cNvGrpSpPr/>
          <p:nvPr/>
        </p:nvGrpSpPr>
        <p:grpSpPr>
          <a:xfrm rot="0">
            <a:off x="467187" y="6403458"/>
            <a:ext cx="4575996" cy="3420526"/>
            <a:chOff x="0" y="0"/>
            <a:chExt cx="6101328" cy="4560702"/>
          </a:xfrm>
        </p:grpSpPr>
        <p:pic>
          <p:nvPicPr>
            <p:cNvPr name="Picture 9" id="9"/>
            <p:cNvPicPr>
              <a:picLocks noChangeAspect="true"/>
            </p:cNvPicPr>
            <p:nvPr/>
          </p:nvPicPr>
          <p:blipFill>
            <a:blip r:embed="rId4"/>
            <a:srcRect l="0" t="12484" r="0" b="12484"/>
            <a:stretch>
              <a:fillRect/>
            </a:stretch>
          </p:blipFill>
          <p:spPr>
            <a:xfrm flipH="false" flipV="false">
              <a:off x="0" y="0"/>
              <a:ext cx="6101328" cy="4560702"/>
            </a:xfrm>
            <a:prstGeom prst="rect">
              <a:avLst/>
            </a:prstGeom>
          </p:spPr>
        </p:pic>
      </p:grpSp>
      <p:grpSp>
        <p:nvGrpSpPr>
          <p:cNvPr name="Group 10" id="10"/>
          <p:cNvGrpSpPr/>
          <p:nvPr/>
        </p:nvGrpSpPr>
        <p:grpSpPr>
          <a:xfrm rot="0">
            <a:off x="13246641" y="463062"/>
            <a:ext cx="4575996" cy="3420526"/>
            <a:chOff x="0" y="0"/>
            <a:chExt cx="6101328" cy="4560702"/>
          </a:xfrm>
        </p:grpSpPr>
        <p:pic>
          <p:nvPicPr>
            <p:cNvPr name="Picture 11" id="11"/>
            <p:cNvPicPr>
              <a:picLocks noChangeAspect="true"/>
            </p:cNvPicPr>
            <p:nvPr/>
          </p:nvPicPr>
          <p:blipFill>
            <a:blip r:embed="rId5"/>
            <a:srcRect l="44203" t="0" r="3206" b="40997"/>
            <a:stretch>
              <a:fillRect/>
            </a:stretch>
          </p:blipFill>
          <p:spPr>
            <a:xfrm flipH="false" flipV="false">
              <a:off x="0" y="0"/>
              <a:ext cx="6101328" cy="4560702"/>
            </a:xfrm>
            <a:prstGeom prst="rect">
              <a:avLst/>
            </a:prstGeom>
          </p:spPr>
        </p:pic>
      </p:grpSp>
      <p:grpSp>
        <p:nvGrpSpPr>
          <p:cNvPr name="Group 12" id="12"/>
          <p:cNvGrpSpPr/>
          <p:nvPr/>
        </p:nvGrpSpPr>
        <p:grpSpPr>
          <a:xfrm rot="0">
            <a:off x="13246641" y="6403458"/>
            <a:ext cx="4575996" cy="3420526"/>
            <a:chOff x="0" y="0"/>
            <a:chExt cx="6101328" cy="4560702"/>
          </a:xfrm>
        </p:grpSpPr>
        <p:pic>
          <p:nvPicPr>
            <p:cNvPr name="Picture 13" id="13"/>
            <p:cNvPicPr>
              <a:picLocks noChangeAspect="true"/>
            </p:cNvPicPr>
            <p:nvPr/>
          </p:nvPicPr>
          <p:blipFill>
            <a:blip r:embed="rId6"/>
            <a:srcRect l="0" t="12625" r="0" b="12625"/>
            <a:stretch>
              <a:fillRect/>
            </a:stretch>
          </p:blipFill>
          <p:spPr>
            <a:xfrm flipH="false" flipV="false">
              <a:off x="0" y="0"/>
              <a:ext cx="6101328" cy="4560702"/>
            </a:xfrm>
            <a:prstGeom prst="rect">
              <a:avLst/>
            </a:prstGeom>
          </p:spPr>
        </p:pic>
      </p:grpSp>
      <p:grpSp>
        <p:nvGrpSpPr>
          <p:cNvPr name="Group 14" id="14"/>
          <p:cNvGrpSpPr/>
          <p:nvPr/>
        </p:nvGrpSpPr>
        <p:grpSpPr>
          <a:xfrm rot="0">
            <a:off x="467187" y="4099987"/>
            <a:ext cx="4575996" cy="2060907"/>
            <a:chOff x="0" y="0"/>
            <a:chExt cx="6101328" cy="2747877"/>
          </a:xfrm>
        </p:grpSpPr>
        <p:pic>
          <p:nvPicPr>
            <p:cNvPr name="Picture 15" id="15"/>
            <p:cNvPicPr>
              <a:picLocks noChangeAspect="true"/>
            </p:cNvPicPr>
            <p:nvPr/>
          </p:nvPicPr>
          <p:blipFill>
            <a:blip r:embed="rId7"/>
            <a:srcRect l="0" t="34996" r="0" b="34996"/>
            <a:stretch>
              <a:fillRect/>
            </a:stretch>
          </p:blipFill>
          <p:spPr>
            <a:xfrm flipH="false" flipV="false">
              <a:off x="0" y="0"/>
              <a:ext cx="6101328" cy="2747877"/>
            </a:xfrm>
            <a:prstGeom prst="rect">
              <a:avLst/>
            </a:prstGeom>
          </p:spPr>
        </p:pic>
      </p:grpSp>
      <p:grpSp>
        <p:nvGrpSpPr>
          <p:cNvPr name="Group 16" id="16"/>
          <p:cNvGrpSpPr/>
          <p:nvPr/>
        </p:nvGrpSpPr>
        <p:grpSpPr>
          <a:xfrm rot="0">
            <a:off x="13246291" y="4099987"/>
            <a:ext cx="4575996" cy="2060907"/>
            <a:chOff x="0" y="0"/>
            <a:chExt cx="6101328" cy="2747877"/>
          </a:xfrm>
        </p:grpSpPr>
        <p:pic>
          <p:nvPicPr>
            <p:cNvPr name="Picture 17" id="17"/>
            <p:cNvPicPr>
              <a:picLocks noChangeAspect="true"/>
            </p:cNvPicPr>
            <p:nvPr/>
          </p:nvPicPr>
          <p:blipFill>
            <a:blip r:embed="rId8"/>
            <a:srcRect l="0" t="16264" r="0" b="16264"/>
            <a:stretch>
              <a:fillRect/>
            </a:stretch>
          </p:blipFill>
          <p:spPr>
            <a:xfrm flipH="false" flipV="false">
              <a:off x="0" y="0"/>
              <a:ext cx="6101328" cy="2747877"/>
            </a:xfrm>
            <a:prstGeom prst="rect">
              <a:avLst/>
            </a:prstGeom>
          </p:spPr>
        </p:pic>
      </p:grpSp>
      <p:grpSp>
        <p:nvGrpSpPr>
          <p:cNvPr name="Group 18" id="18"/>
          <p:cNvGrpSpPr/>
          <p:nvPr/>
        </p:nvGrpSpPr>
        <p:grpSpPr>
          <a:xfrm rot="0">
            <a:off x="5372780" y="468920"/>
            <a:ext cx="7542440" cy="3408811"/>
            <a:chOff x="0" y="0"/>
            <a:chExt cx="10056587" cy="4545081"/>
          </a:xfrm>
        </p:grpSpPr>
        <p:pic>
          <p:nvPicPr>
            <p:cNvPr name="Picture 19" id="19"/>
            <p:cNvPicPr>
              <a:picLocks noChangeAspect="true"/>
            </p:cNvPicPr>
            <p:nvPr/>
          </p:nvPicPr>
          <p:blipFill>
            <a:blip r:embed="rId9"/>
            <a:srcRect l="0" t="33051" r="0" b="33051"/>
            <a:stretch>
              <a:fillRect/>
            </a:stretch>
          </p:blipFill>
          <p:spPr>
            <a:xfrm flipH="false" flipV="false">
              <a:off x="0" y="0"/>
              <a:ext cx="10056587" cy="4545081"/>
            </a:xfrm>
            <a:prstGeom prst="rect">
              <a:avLst/>
            </a:prstGeom>
          </p:spPr>
        </p:pic>
      </p:grpSp>
      <p:grpSp>
        <p:nvGrpSpPr>
          <p:cNvPr name="Group 20" id="20"/>
          <p:cNvGrpSpPr/>
          <p:nvPr/>
        </p:nvGrpSpPr>
        <p:grpSpPr>
          <a:xfrm rot="0">
            <a:off x="5372780" y="6403458"/>
            <a:ext cx="7542440" cy="3408811"/>
            <a:chOff x="0" y="0"/>
            <a:chExt cx="10056587" cy="4545081"/>
          </a:xfrm>
        </p:grpSpPr>
        <p:pic>
          <p:nvPicPr>
            <p:cNvPr name="Picture 21" id="21"/>
            <p:cNvPicPr>
              <a:picLocks noChangeAspect="true"/>
            </p:cNvPicPr>
            <p:nvPr/>
          </p:nvPicPr>
          <p:blipFill>
            <a:blip r:embed="rId10"/>
            <a:srcRect l="0" t="27402" r="0" b="27402"/>
            <a:stretch>
              <a:fillRect/>
            </a:stretch>
          </p:blipFill>
          <p:spPr>
            <a:xfrm flipH="false" flipV="false">
              <a:off x="0" y="0"/>
              <a:ext cx="10056587" cy="4545081"/>
            </a:xfrm>
            <a:prstGeom prst="rect">
              <a:avLst/>
            </a:prstGeom>
          </p:spPr>
        </p:pic>
      </p:grpSp>
      <p:sp>
        <p:nvSpPr>
          <p:cNvPr name="Freeform 22" id="22"/>
          <p:cNvSpPr/>
          <p:nvPr/>
        </p:nvSpPr>
        <p:spPr>
          <a:xfrm flipH="false" flipV="false" rot="0">
            <a:off x="1285139" y="623564"/>
            <a:ext cx="2928421" cy="3323031"/>
          </a:xfrm>
          <a:custGeom>
            <a:avLst/>
            <a:gdLst/>
            <a:ahLst/>
            <a:cxnLst/>
            <a:rect r="r" b="b" t="t" l="l"/>
            <a:pathLst>
              <a:path h="3323031" w="2928421">
                <a:moveTo>
                  <a:pt x="0" y="0"/>
                </a:moveTo>
                <a:lnTo>
                  <a:pt x="2928422" y="0"/>
                </a:lnTo>
                <a:lnTo>
                  <a:pt x="2928422" y="3323032"/>
                </a:lnTo>
                <a:lnTo>
                  <a:pt x="0" y="3323032"/>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23" id="23"/>
          <p:cNvSpPr/>
          <p:nvPr/>
        </p:nvSpPr>
        <p:spPr>
          <a:xfrm flipH="false" flipV="false" rot="0">
            <a:off x="6250288" y="459672"/>
            <a:ext cx="5787425" cy="3486923"/>
          </a:xfrm>
          <a:custGeom>
            <a:avLst/>
            <a:gdLst/>
            <a:ahLst/>
            <a:cxnLst/>
            <a:rect r="r" b="b" t="t" l="l"/>
            <a:pathLst>
              <a:path h="3486923" w="5787425">
                <a:moveTo>
                  <a:pt x="0" y="0"/>
                </a:moveTo>
                <a:lnTo>
                  <a:pt x="5787424" y="0"/>
                </a:lnTo>
                <a:lnTo>
                  <a:pt x="5787424" y="3486924"/>
                </a:lnTo>
                <a:lnTo>
                  <a:pt x="0" y="3486924"/>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24" id="24"/>
          <p:cNvSpPr/>
          <p:nvPr/>
        </p:nvSpPr>
        <p:spPr>
          <a:xfrm flipH="false" flipV="false" rot="0">
            <a:off x="6091659" y="6489267"/>
            <a:ext cx="6104681" cy="3433883"/>
          </a:xfrm>
          <a:custGeom>
            <a:avLst/>
            <a:gdLst/>
            <a:ahLst/>
            <a:cxnLst/>
            <a:rect r="r" b="b" t="t" l="l"/>
            <a:pathLst>
              <a:path h="3433883" w="6104681">
                <a:moveTo>
                  <a:pt x="0" y="0"/>
                </a:moveTo>
                <a:lnTo>
                  <a:pt x="6104682" y="0"/>
                </a:lnTo>
                <a:lnTo>
                  <a:pt x="6104682" y="3433883"/>
                </a:lnTo>
                <a:lnTo>
                  <a:pt x="0" y="3433883"/>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25" id="25"/>
          <p:cNvSpPr/>
          <p:nvPr/>
        </p:nvSpPr>
        <p:spPr>
          <a:xfrm flipH="false" flipV="false" rot="0">
            <a:off x="14141991" y="459672"/>
            <a:ext cx="2971041" cy="3429773"/>
          </a:xfrm>
          <a:custGeom>
            <a:avLst/>
            <a:gdLst/>
            <a:ahLst/>
            <a:cxnLst/>
            <a:rect r="r" b="b" t="t" l="l"/>
            <a:pathLst>
              <a:path h="3429773" w="2971041">
                <a:moveTo>
                  <a:pt x="0" y="0"/>
                </a:moveTo>
                <a:lnTo>
                  <a:pt x="2971041" y="0"/>
                </a:lnTo>
                <a:lnTo>
                  <a:pt x="2971041" y="3429774"/>
                </a:lnTo>
                <a:lnTo>
                  <a:pt x="0" y="3429774"/>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26" id="26"/>
          <p:cNvSpPr/>
          <p:nvPr/>
        </p:nvSpPr>
        <p:spPr>
          <a:xfrm flipH="false" flipV="false" rot="0">
            <a:off x="385501" y="4395019"/>
            <a:ext cx="4724750" cy="1765875"/>
          </a:xfrm>
          <a:custGeom>
            <a:avLst/>
            <a:gdLst/>
            <a:ahLst/>
            <a:cxnLst/>
            <a:rect r="r" b="b" t="t" l="l"/>
            <a:pathLst>
              <a:path h="1765875" w="4724750">
                <a:moveTo>
                  <a:pt x="0" y="0"/>
                </a:moveTo>
                <a:lnTo>
                  <a:pt x="4724750" y="0"/>
                </a:lnTo>
                <a:lnTo>
                  <a:pt x="4724750" y="1765875"/>
                </a:lnTo>
                <a:lnTo>
                  <a:pt x="0" y="1765875"/>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sp>
        <p:nvSpPr>
          <p:cNvPr name="Freeform 27" id="27"/>
          <p:cNvSpPr/>
          <p:nvPr/>
        </p:nvSpPr>
        <p:spPr>
          <a:xfrm flipH="false" flipV="false" rot="0">
            <a:off x="1285139" y="6370874"/>
            <a:ext cx="2654164" cy="3463835"/>
          </a:xfrm>
          <a:custGeom>
            <a:avLst/>
            <a:gdLst/>
            <a:ahLst/>
            <a:cxnLst/>
            <a:rect r="r" b="b" t="t" l="l"/>
            <a:pathLst>
              <a:path h="3463835" w="2654164">
                <a:moveTo>
                  <a:pt x="0" y="0"/>
                </a:moveTo>
                <a:lnTo>
                  <a:pt x="2654164" y="0"/>
                </a:lnTo>
                <a:lnTo>
                  <a:pt x="2654164" y="3463835"/>
                </a:lnTo>
                <a:lnTo>
                  <a:pt x="0" y="3463835"/>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Freeform 28" id="28"/>
          <p:cNvSpPr/>
          <p:nvPr/>
        </p:nvSpPr>
        <p:spPr>
          <a:xfrm flipH="false" flipV="false" rot="0">
            <a:off x="14396375" y="6403458"/>
            <a:ext cx="2275829" cy="3521592"/>
          </a:xfrm>
          <a:custGeom>
            <a:avLst/>
            <a:gdLst/>
            <a:ahLst/>
            <a:cxnLst/>
            <a:rect r="r" b="b" t="t" l="l"/>
            <a:pathLst>
              <a:path h="3521592" w="2275829">
                <a:moveTo>
                  <a:pt x="0" y="0"/>
                </a:moveTo>
                <a:lnTo>
                  <a:pt x="2275829" y="0"/>
                </a:lnTo>
                <a:lnTo>
                  <a:pt x="2275829" y="3521592"/>
                </a:lnTo>
                <a:lnTo>
                  <a:pt x="0" y="3521592"/>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29" id="29"/>
          <p:cNvSpPr/>
          <p:nvPr/>
        </p:nvSpPr>
        <p:spPr>
          <a:xfrm flipH="false" flipV="false" rot="0">
            <a:off x="14008594" y="4017435"/>
            <a:ext cx="3237835" cy="2226011"/>
          </a:xfrm>
          <a:custGeom>
            <a:avLst/>
            <a:gdLst/>
            <a:ahLst/>
            <a:cxnLst/>
            <a:rect r="r" b="b" t="t" l="l"/>
            <a:pathLst>
              <a:path h="2226011" w="3237835">
                <a:moveTo>
                  <a:pt x="0" y="0"/>
                </a:moveTo>
                <a:lnTo>
                  <a:pt x="3237835" y="0"/>
                </a:lnTo>
                <a:lnTo>
                  <a:pt x="3237835" y="2226011"/>
                </a:lnTo>
                <a:lnTo>
                  <a:pt x="0" y="2226011"/>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TextBox 30" id="30"/>
          <p:cNvSpPr txBox="true"/>
          <p:nvPr/>
        </p:nvSpPr>
        <p:spPr>
          <a:xfrm rot="0">
            <a:off x="5279484" y="4476750"/>
            <a:ext cx="7729031" cy="1333500"/>
          </a:xfrm>
          <a:prstGeom prst="rect">
            <a:avLst/>
          </a:prstGeom>
        </p:spPr>
        <p:txBody>
          <a:bodyPr anchor="t" rtlCol="false" tIns="0" lIns="0" bIns="0" rIns="0">
            <a:spAutoFit/>
          </a:bodyPr>
          <a:lstStyle/>
          <a:p>
            <a:pPr algn="ctr" marL="0" indent="0" lvl="0">
              <a:lnSpc>
                <a:spcPts val="10559"/>
              </a:lnSpc>
              <a:spcBef>
                <a:spcPct val="0"/>
              </a:spcBef>
            </a:pPr>
            <a:r>
              <a:rPr lang="en-US" sz="8799" strike="noStrike" u="none">
                <a:solidFill>
                  <a:srgbClr val="191919"/>
                </a:solidFill>
                <a:latin typeface="Pangolin"/>
              </a:rPr>
              <a:t>Gallery Image</a:t>
            </a:r>
          </a:p>
        </p:txBody>
      </p:sp>
      <p:grpSp>
        <p:nvGrpSpPr>
          <p:cNvPr name="Group 31" id="31"/>
          <p:cNvGrpSpPr/>
          <p:nvPr/>
        </p:nvGrpSpPr>
        <p:grpSpPr>
          <a:xfrm rot="0">
            <a:off x="385501" y="363850"/>
            <a:ext cx="4727698" cy="3618951"/>
            <a:chOff x="0" y="0"/>
            <a:chExt cx="1245155" cy="953139"/>
          </a:xfrm>
        </p:grpSpPr>
        <p:sp>
          <p:nvSpPr>
            <p:cNvPr name="Freeform 32" id="32"/>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33" id="33"/>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34" id="34"/>
          <p:cNvGrpSpPr/>
          <p:nvPr/>
        </p:nvGrpSpPr>
        <p:grpSpPr>
          <a:xfrm rot="0">
            <a:off x="385501" y="4030517"/>
            <a:ext cx="4727698" cy="2226057"/>
            <a:chOff x="0" y="0"/>
            <a:chExt cx="1245155" cy="586287"/>
          </a:xfrm>
        </p:grpSpPr>
        <p:sp>
          <p:nvSpPr>
            <p:cNvPr name="Freeform 35" id="35"/>
            <p:cNvSpPr/>
            <p:nvPr/>
          </p:nvSpPr>
          <p:spPr>
            <a:xfrm flipH="false" flipV="false" rot="0">
              <a:off x="0" y="0"/>
              <a:ext cx="1245155" cy="586287"/>
            </a:xfrm>
            <a:custGeom>
              <a:avLst/>
              <a:gdLst/>
              <a:ahLst/>
              <a:cxnLst/>
              <a:rect r="r" b="b" t="t" l="l"/>
              <a:pathLst>
                <a:path h="586287" w="1245155">
                  <a:moveTo>
                    <a:pt x="40939" y="0"/>
                  </a:moveTo>
                  <a:lnTo>
                    <a:pt x="1204216" y="0"/>
                  </a:lnTo>
                  <a:cubicBezTo>
                    <a:pt x="1226826" y="0"/>
                    <a:pt x="1245155" y="18329"/>
                    <a:pt x="1245155" y="40939"/>
                  </a:cubicBezTo>
                  <a:lnTo>
                    <a:pt x="1245155" y="545347"/>
                  </a:lnTo>
                  <a:cubicBezTo>
                    <a:pt x="1245155" y="556205"/>
                    <a:pt x="1240842" y="566618"/>
                    <a:pt x="1233164" y="574296"/>
                  </a:cubicBezTo>
                  <a:cubicBezTo>
                    <a:pt x="1225487" y="581973"/>
                    <a:pt x="1215074" y="586287"/>
                    <a:pt x="1204216" y="586287"/>
                  </a:cubicBezTo>
                  <a:lnTo>
                    <a:pt x="40939" y="586287"/>
                  </a:lnTo>
                  <a:cubicBezTo>
                    <a:pt x="18329" y="586287"/>
                    <a:pt x="0" y="567958"/>
                    <a:pt x="0" y="545347"/>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36" id="36"/>
            <p:cNvSpPr txBox="true"/>
            <p:nvPr/>
          </p:nvSpPr>
          <p:spPr>
            <a:xfrm>
              <a:off x="0" y="-47625"/>
              <a:ext cx="1245155" cy="633912"/>
            </a:xfrm>
            <a:prstGeom prst="rect">
              <a:avLst/>
            </a:prstGeom>
          </p:spPr>
          <p:txBody>
            <a:bodyPr anchor="ctr" rtlCol="false" tIns="50800" lIns="50800" bIns="50800" rIns="50800"/>
            <a:lstStyle/>
            <a:p>
              <a:pPr algn="ctr">
                <a:lnSpc>
                  <a:spcPts val="3359"/>
                </a:lnSpc>
              </a:pPr>
            </a:p>
          </p:txBody>
        </p:sp>
      </p:grpSp>
      <p:grpSp>
        <p:nvGrpSpPr>
          <p:cNvPr name="Group 37" id="37"/>
          <p:cNvGrpSpPr/>
          <p:nvPr/>
        </p:nvGrpSpPr>
        <p:grpSpPr>
          <a:xfrm rot="0">
            <a:off x="385501" y="6304199"/>
            <a:ext cx="4727698" cy="3618951"/>
            <a:chOff x="0" y="0"/>
            <a:chExt cx="1245155" cy="953139"/>
          </a:xfrm>
        </p:grpSpPr>
        <p:sp>
          <p:nvSpPr>
            <p:cNvPr name="Freeform 38" id="38"/>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39" id="39"/>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40" id="40"/>
          <p:cNvGrpSpPr/>
          <p:nvPr/>
        </p:nvGrpSpPr>
        <p:grpSpPr>
          <a:xfrm rot="0">
            <a:off x="5279484" y="363895"/>
            <a:ext cx="7729031" cy="3618951"/>
            <a:chOff x="0" y="0"/>
            <a:chExt cx="2035630" cy="953139"/>
          </a:xfrm>
        </p:grpSpPr>
        <p:sp>
          <p:nvSpPr>
            <p:cNvPr name="Freeform 41" id="41"/>
            <p:cNvSpPr/>
            <p:nvPr/>
          </p:nvSpPr>
          <p:spPr>
            <a:xfrm flipH="false" flipV="false" rot="0">
              <a:off x="0" y="0"/>
              <a:ext cx="2035630" cy="953139"/>
            </a:xfrm>
            <a:custGeom>
              <a:avLst/>
              <a:gdLst/>
              <a:ahLst/>
              <a:cxnLst/>
              <a:rect r="r" b="b" t="t" l="l"/>
              <a:pathLst>
                <a:path h="953139" w="2035630">
                  <a:moveTo>
                    <a:pt x="25042" y="0"/>
                  </a:moveTo>
                  <a:lnTo>
                    <a:pt x="2010588" y="0"/>
                  </a:lnTo>
                  <a:cubicBezTo>
                    <a:pt x="2024418" y="0"/>
                    <a:pt x="2035630" y="11212"/>
                    <a:pt x="2035630" y="25042"/>
                  </a:cubicBezTo>
                  <a:lnTo>
                    <a:pt x="2035630" y="928098"/>
                  </a:lnTo>
                  <a:cubicBezTo>
                    <a:pt x="2035630" y="941928"/>
                    <a:pt x="2024418" y="953139"/>
                    <a:pt x="2010588" y="953139"/>
                  </a:cubicBezTo>
                  <a:lnTo>
                    <a:pt x="25042" y="953139"/>
                  </a:lnTo>
                  <a:cubicBezTo>
                    <a:pt x="11212" y="953139"/>
                    <a:pt x="0" y="941928"/>
                    <a:pt x="0" y="928098"/>
                  </a:cubicBezTo>
                  <a:lnTo>
                    <a:pt x="0" y="25042"/>
                  </a:lnTo>
                  <a:cubicBezTo>
                    <a:pt x="0" y="11212"/>
                    <a:pt x="11212" y="0"/>
                    <a:pt x="25042" y="0"/>
                  </a:cubicBezTo>
                  <a:close/>
                </a:path>
              </a:pathLst>
            </a:custGeom>
            <a:solidFill>
              <a:srgbClr val="000000">
                <a:alpha val="0"/>
              </a:srgbClr>
            </a:solidFill>
            <a:ln w="114300" cap="rnd">
              <a:solidFill>
                <a:srgbClr val="191919"/>
              </a:solidFill>
              <a:prstDash val="solid"/>
              <a:round/>
            </a:ln>
          </p:spPr>
        </p:sp>
        <p:sp>
          <p:nvSpPr>
            <p:cNvPr name="TextBox 42" id="42"/>
            <p:cNvSpPr txBox="true"/>
            <p:nvPr/>
          </p:nvSpPr>
          <p:spPr>
            <a:xfrm>
              <a:off x="0" y="-47625"/>
              <a:ext cx="2035630" cy="1000764"/>
            </a:xfrm>
            <a:prstGeom prst="rect">
              <a:avLst/>
            </a:prstGeom>
          </p:spPr>
          <p:txBody>
            <a:bodyPr anchor="ctr" rtlCol="false" tIns="50800" lIns="50800" bIns="50800" rIns="50800"/>
            <a:lstStyle/>
            <a:p>
              <a:pPr algn="ctr">
                <a:lnSpc>
                  <a:spcPts val="3359"/>
                </a:lnSpc>
              </a:pPr>
            </a:p>
          </p:txBody>
        </p:sp>
      </p:grpSp>
      <p:grpSp>
        <p:nvGrpSpPr>
          <p:cNvPr name="Group 43" id="43"/>
          <p:cNvGrpSpPr/>
          <p:nvPr/>
        </p:nvGrpSpPr>
        <p:grpSpPr>
          <a:xfrm rot="0">
            <a:off x="5279484" y="6304245"/>
            <a:ext cx="7729031" cy="3618951"/>
            <a:chOff x="0" y="0"/>
            <a:chExt cx="2035630" cy="953139"/>
          </a:xfrm>
        </p:grpSpPr>
        <p:sp>
          <p:nvSpPr>
            <p:cNvPr name="Freeform 44" id="44"/>
            <p:cNvSpPr/>
            <p:nvPr/>
          </p:nvSpPr>
          <p:spPr>
            <a:xfrm flipH="false" flipV="false" rot="0">
              <a:off x="0" y="0"/>
              <a:ext cx="2035630" cy="953139"/>
            </a:xfrm>
            <a:custGeom>
              <a:avLst/>
              <a:gdLst/>
              <a:ahLst/>
              <a:cxnLst/>
              <a:rect r="r" b="b" t="t" l="l"/>
              <a:pathLst>
                <a:path h="953139" w="2035630">
                  <a:moveTo>
                    <a:pt x="25042" y="0"/>
                  </a:moveTo>
                  <a:lnTo>
                    <a:pt x="2010588" y="0"/>
                  </a:lnTo>
                  <a:cubicBezTo>
                    <a:pt x="2024418" y="0"/>
                    <a:pt x="2035630" y="11212"/>
                    <a:pt x="2035630" y="25042"/>
                  </a:cubicBezTo>
                  <a:lnTo>
                    <a:pt x="2035630" y="928098"/>
                  </a:lnTo>
                  <a:cubicBezTo>
                    <a:pt x="2035630" y="941928"/>
                    <a:pt x="2024418" y="953139"/>
                    <a:pt x="2010588" y="953139"/>
                  </a:cubicBezTo>
                  <a:lnTo>
                    <a:pt x="25042" y="953139"/>
                  </a:lnTo>
                  <a:cubicBezTo>
                    <a:pt x="11212" y="953139"/>
                    <a:pt x="0" y="941928"/>
                    <a:pt x="0" y="928098"/>
                  </a:cubicBezTo>
                  <a:lnTo>
                    <a:pt x="0" y="25042"/>
                  </a:lnTo>
                  <a:cubicBezTo>
                    <a:pt x="0" y="11212"/>
                    <a:pt x="11212" y="0"/>
                    <a:pt x="25042" y="0"/>
                  </a:cubicBezTo>
                  <a:close/>
                </a:path>
              </a:pathLst>
            </a:custGeom>
            <a:solidFill>
              <a:srgbClr val="000000">
                <a:alpha val="0"/>
              </a:srgbClr>
            </a:solidFill>
            <a:ln w="114300" cap="rnd">
              <a:solidFill>
                <a:srgbClr val="191919"/>
              </a:solidFill>
              <a:prstDash val="solid"/>
              <a:round/>
            </a:ln>
          </p:spPr>
        </p:sp>
        <p:sp>
          <p:nvSpPr>
            <p:cNvPr name="TextBox 45" id="45"/>
            <p:cNvSpPr txBox="true"/>
            <p:nvPr/>
          </p:nvSpPr>
          <p:spPr>
            <a:xfrm>
              <a:off x="0" y="-47625"/>
              <a:ext cx="2035630" cy="1000764"/>
            </a:xfrm>
            <a:prstGeom prst="rect">
              <a:avLst/>
            </a:prstGeom>
          </p:spPr>
          <p:txBody>
            <a:bodyPr anchor="ctr" rtlCol="false" tIns="50800" lIns="50800" bIns="50800" rIns="50800"/>
            <a:lstStyle/>
            <a:p>
              <a:pPr algn="ctr">
                <a:lnSpc>
                  <a:spcPts val="3359"/>
                </a:lnSpc>
              </a:pPr>
            </a:p>
          </p:txBody>
        </p:sp>
      </p:grpSp>
      <p:grpSp>
        <p:nvGrpSpPr>
          <p:cNvPr name="Group 46" id="46"/>
          <p:cNvGrpSpPr/>
          <p:nvPr/>
        </p:nvGrpSpPr>
        <p:grpSpPr>
          <a:xfrm rot="0">
            <a:off x="13170441" y="363895"/>
            <a:ext cx="4727698" cy="3618951"/>
            <a:chOff x="0" y="0"/>
            <a:chExt cx="1245155" cy="953139"/>
          </a:xfrm>
        </p:grpSpPr>
        <p:sp>
          <p:nvSpPr>
            <p:cNvPr name="Freeform 47" id="47"/>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8" id="48"/>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49" id="49"/>
          <p:cNvGrpSpPr/>
          <p:nvPr/>
        </p:nvGrpSpPr>
        <p:grpSpPr>
          <a:xfrm rot="0">
            <a:off x="13170441" y="4030563"/>
            <a:ext cx="4727698" cy="2226057"/>
            <a:chOff x="0" y="0"/>
            <a:chExt cx="1245155" cy="586287"/>
          </a:xfrm>
        </p:grpSpPr>
        <p:sp>
          <p:nvSpPr>
            <p:cNvPr name="Freeform 50" id="50"/>
            <p:cNvSpPr/>
            <p:nvPr/>
          </p:nvSpPr>
          <p:spPr>
            <a:xfrm flipH="false" flipV="false" rot="0">
              <a:off x="0" y="0"/>
              <a:ext cx="1245155" cy="586287"/>
            </a:xfrm>
            <a:custGeom>
              <a:avLst/>
              <a:gdLst/>
              <a:ahLst/>
              <a:cxnLst/>
              <a:rect r="r" b="b" t="t" l="l"/>
              <a:pathLst>
                <a:path h="586287" w="1245155">
                  <a:moveTo>
                    <a:pt x="40939" y="0"/>
                  </a:moveTo>
                  <a:lnTo>
                    <a:pt x="1204216" y="0"/>
                  </a:lnTo>
                  <a:cubicBezTo>
                    <a:pt x="1226826" y="0"/>
                    <a:pt x="1245155" y="18329"/>
                    <a:pt x="1245155" y="40939"/>
                  </a:cubicBezTo>
                  <a:lnTo>
                    <a:pt x="1245155" y="545347"/>
                  </a:lnTo>
                  <a:cubicBezTo>
                    <a:pt x="1245155" y="556205"/>
                    <a:pt x="1240842" y="566618"/>
                    <a:pt x="1233164" y="574296"/>
                  </a:cubicBezTo>
                  <a:cubicBezTo>
                    <a:pt x="1225487" y="581973"/>
                    <a:pt x="1215074" y="586287"/>
                    <a:pt x="1204216" y="586287"/>
                  </a:cubicBezTo>
                  <a:lnTo>
                    <a:pt x="40939" y="586287"/>
                  </a:lnTo>
                  <a:cubicBezTo>
                    <a:pt x="18329" y="586287"/>
                    <a:pt x="0" y="567958"/>
                    <a:pt x="0" y="545347"/>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51" id="51"/>
            <p:cNvSpPr txBox="true"/>
            <p:nvPr/>
          </p:nvSpPr>
          <p:spPr>
            <a:xfrm>
              <a:off x="0" y="-47625"/>
              <a:ext cx="1245155" cy="633912"/>
            </a:xfrm>
            <a:prstGeom prst="rect">
              <a:avLst/>
            </a:prstGeom>
          </p:spPr>
          <p:txBody>
            <a:bodyPr anchor="ctr" rtlCol="false" tIns="50800" lIns="50800" bIns="50800" rIns="50800"/>
            <a:lstStyle/>
            <a:p>
              <a:pPr algn="ctr">
                <a:lnSpc>
                  <a:spcPts val="3359"/>
                </a:lnSpc>
              </a:pPr>
            </a:p>
          </p:txBody>
        </p:sp>
      </p:grpSp>
      <p:grpSp>
        <p:nvGrpSpPr>
          <p:cNvPr name="Group 52" id="52"/>
          <p:cNvGrpSpPr/>
          <p:nvPr/>
        </p:nvGrpSpPr>
        <p:grpSpPr>
          <a:xfrm rot="0">
            <a:off x="13170441" y="6304245"/>
            <a:ext cx="4727698" cy="3618951"/>
            <a:chOff x="0" y="0"/>
            <a:chExt cx="1245155" cy="953139"/>
          </a:xfrm>
        </p:grpSpPr>
        <p:sp>
          <p:nvSpPr>
            <p:cNvPr name="Freeform 53" id="53"/>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54" id="54"/>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spTree>
  </p:cSld>
  <p:clrMapOvr>
    <a:masterClrMapping/>
  </p:clrMapOvr>
  <p:transition spd="fast">
    <p:wipe dir="l"/>
  </p:transition>
</p:sld>
</file>

<file path=ppt/slides/slide1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6" id="6"/>
          <p:cNvSpPr txBox="true"/>
          <p:nvPr/>
        </p:nvSpPr>
        <p:spPr>
          <a:xfrm rot="0">
            <a:off x="5279484" y="4476750"/>
            <a:ext cx="7729031" cy="1333500"/>
          </a:xfrm>
          <a:prstGeom prst="rect">
            <a:avLst/>
          </a:prstGeom>
        </p:spPr>
        <p:txBody>
          <a:bodyPr anchor="t" rtlCol="false" tIns="0" lIns="0" bIns="0" rIns="0">
            <a:spAutoFit/>
          </a:bodyPr>
          <a:lstStyle/>
          <a:p>
            <a:pPr algn="ctr" marL="0" indent="0" lvl="0">
              <a:lnSpc>
                <a:spcPts val="10559"/>
              </a:lnSpc>
              <a:spcBef>
                <a:spcPct val="0"/>
              </a:spcBef>
            </a:pPr>
            <a:r>
              <a:rPr lang="en-US" sz="8799" strike="noStrike" u="none">
                <a:solidFill>
                  <a:srgbClr val="191919"/>
                </a:solidFill>
                <a:latin typeface="Pangolin"/>
              </a:rPr>
              <a:t>Gallery Image</a:t>
            </a:r>
          </a:p>
        </p:txBody>
      </p:sp>
      <p:grpSp>
        <p:nvGrpSpPr>
          <p:cNvPr name="Group 7" id="7"/>
          <p:cNvGrpSpPr/>
          <p:nvPr/>
        </p:nvGrpSpPr>
        <p:grpSpPr>
          <a:xfrm rot="0">
            <a:off x="484287" y="6342299"/>
            <a:ext cx="4528749" cy="3537897"/>
            <a:chOff x="0" y="0"/>
            <a:chExt cx="6038332" cy="4717197"/>
          </a:xfrm>
        </p:grpSpPr>
        <p:pic>
          <p:nvPicPr>
            <p:cNvPr name="Picture 8" id="8"/>
            <p:cNvPicPr>
              <a:picLocks noChangeAspect="true"/>
            </p:cNvPicPr>
            <p:nvPr/>
          </p:nvPicPr>
          <p:blipFill>
            <a:blip r:embed="rId3"/>
            <a:srcRect l="7357" t="0" r="7357" b="0"/>
            <a:stretch>
              <a:fillRect/>
            </a:stretch>
          </p:blipFill>
          <p:spPr>
            <a:xfrm flipH="false" flipV="false">
              <a:off x="0" y="0"/>
              <a:ext cx="6038332" cy="4717197"/>
            </a:xfrm>
            <a:prstGeom prst="rect">
              <a:avLst/>
            </a:prstGeom>
          </p:spPr>
        </p:pic>
      </p:grpSp>
      <p:grpSp>
        <p:nvGrpSpPr>
          <p:cNvPr name="Group 9" id="9"/>
          <p:cNvGrpSpPr/>
          <p:nvPr/>
        </p:nvGrpSpPr>
        <p:grpSpPr>
          <a:xfrm rot="0">
            <a:off x="13269915" y="404422"/>
            <a:ext cx="4528749" cy="3537897"/>
            <a:chOff x="0" y="0"/>
            <a:chExt cx="6038332" cy="4717197"/>
          </a:xfrm>
        </p:grpSpPr>
        <p:pic>
          <p:nvPicPr>
            <p:cNvPr name="Picture 10" id="10"/>
            <p:cNvPicPr>
              <a:picLocks noChangeAspect="true"/>
            </p:cNvPicPr>
            <p:nvPr/>
          </p:nvPicPr>
          <p:blipFill>
            <a:blip r:embed="rId4"/>
            <a:srcRect l="7357" t="0" r="7357" b="0"/>
            <a:stretch>
              <a:fillRect/>
            </a:stretch>
          </p:blipFill>
          <p:spPr>
            <a:xfrm flipH="false" flipV="false">
              <a:off x="0" y="0"/>
              <a:ext cx="6038332" cy="4717197"/>
            </a:xfrm>
            <a:prstGeom prst="rect">
              <a:avLst/>
            </a:prstGeom>
          </p:spPr>
        </p:pic>
      </p:grpSp>
      <p:grpSp>
        <p:nvGrpSpPr>
          <p:cNvPr name="Group 11" id="11"/>
          <p:cNvGrpSpPr/>
          <p:nvPr/>
        </p:nvGrpSpPr>
        <p:grpSpPr>
          <a:xfrm rot="0">
            <a:off x="13269915" y="6342299"/>
            <a:ext cx="4528749" cy="3537897"/>
            <a:chOff x="0" y="0"/>
            <a:chExt cx="6038332" cy="4717197"/>
          </a:xfrm>
        </p:grpSpPr>
        <p:pic>
          <p:nvPicPr>
            <p:cNvPr name="Picture 12" id="12"/>
            <p:cNvPicPr>
              <a:picLocks noChangeAspect="true"/>
            </p:cNvPicPr>
            <p:nvPr/>
          </p:nvPicPr>
          <p:blipFill>
            <a:blip r:embed="rId5"/>
            <a:srcRect l="0" t="23959" r="0" b="23959"/>
            <a:stretch>
              <a:fillRect/>
            </a:stretch>
          </p:blipFill>
          <p:spPr>
            <a:xfrm flipH="false" flipV="false">
              <a:off x="0" y="0"/>
              <a:ext cx="6038332" cy="4717197"/>
            </a:xfrm>
            <a:prstGeom prst="rect">
              <a:avLst/>
            </a:prstGeom>
          </p:spPr>
        </p:pic>
      </p:grpSp>
      <p:grpSp>
        <p:nvGrpSpPr>
          <p:cNvPr name="Group 13" id="13"/>
          <p:cNvGrpSpPr/>
          <p:nvPr/>
        </p:nvGrpSpPr>
        <p:grpSpPr>
          <a:xfrm rot="0">
            <a:off x="5355012" y="439506"/>
            <a:ext cx="7577977" cy="3456219"/>
            <a:chOff x="0" y="0"/>
            <a:chExt cx="10103969" cy="4608291"/>
          </a:xfrm>
        </p:grpSpPr>
        <p:pic>
          <p:nvPicPr>
            <p:cNvPr name="Picture 14" id="14"/>
            <p:cNvPicPr>
              <a:picLocks noChangeAspect="true"/>
            </p:cNvPicPr>
            <p:nvPr/>
          </p:nvPicPr>
          <p:blipFill>
            <a:blip r:embed="rId6"/>
            <a:srcRect l="0" t="9368" r="0" b="9368"/>
            <a:stretch>
              <a:fillRect/>
            </a:stretch>
          </p:blipFill>
          <p:spPr>
            <a:xfrm flipH="false" flipV="false">
              <a:off x="0" y="0"/>
              <a:ext cx="10103969" cy="4608291"/>
            </a:xfrm>
            <a:prstGeom prst="rect">
              <a:avLst/>
            </a:prstGeom>
          </p:spPr>
        </p:pic>
      </p:grpSp>
      <p:grpSp>
        <p:nvGrpSpPr>
          <p:cNvPr name="Group 15" id="15"/>
          <p:cNvGrpSpPr/>
          <p:nvPr/>
        </p:nvGrpSpPr>
        <p:grpSpPr>
          <a:xfrm rot="0">
            <a:off x="5355012" y="6382652"/>
            <a:ext cx="7577977" cy="3478495"/>
            <a:chOff x="0" y="0"/>
            <a:chExt cx="10103969" cy="4637993"/>
          </a:xfrm>
        </p:grpSpPr>
        <p:pic>
          <p:nvPicPr>
            <p:cNvPr name="Picture 16" id="16"/>
            <p:cNvPicPr>
              <a:picLocks noChangeAspect="true"/>
            </p:cNvPicPr>
            <p:nvPr/>
          </p:nvPicPr>
          <p:blipFill>
            <a:blip r:embed="rId7"/>
            <a:srcRect l="0" t="15615" r="0" b="15615"/>
            <a:stretch>
              <a:fillRect/>
            </a:stretch>
          </p:blipFill>
          <p:spPr>
            <a:xfrm flipH="false" flipV="false">
              <a:off x="0" y="0"/>
              <a:ext cx="10103969" cy="4637993"/>
            </a:xfrm>
            <a:prstGeom prst="rect">
              <a:avLst/>
            </a:prstGeom>
          </p:spPr>
        </p:pic>
      </p:grpSp>
      <p:grpSp>
        <p:nvGrpSpPr>
          <p:cNvPr name="Group 17" id="17"/>
          <p:cNvGrpSpPr/>
          <p:nvPr/>
        </p:nvGrpSpPr>
        <p:grpSpPr>
          <a:xfrm rot="0">
            <a:off x="484287" y="4104352"/>
            <a:ext cx="4528749" cy="2088729"/>
            <a:chOff x="0" y="0"/>
            <a:chExt cx="6038332" cy="2784972"/>
          </a:xfrm>
        </p:grpSpPr>
        <p:pic>
          <p:nvPicPr>
            <p:cNvPr name="Picture 18" id="18"/>
            <p:cNvPicPr>
              <a:picLocks noChangeAspect="true"/>
            </p:cNvPicPr>
            <p:nvPr/>
          </p:nvPicPr>
          <p:blipFill>
            <a:blip r:embed="rId8"/>
            <a:srcRect l="0" t="35846" r="0" b="35846"/>
            <a:stretch>
              <a:fillRect/>
            </a:stretch>
          </p:blipFill>
          <p:spPr>
            <a:xfrm flipH="false" flipV="false">
              <a:off x="0" y="0"/>
              <a:ext cx="6038332" cy="2784972"/>
            </a:xfrm>
            <a:prstGeom prst="rect">
              <a:avLst/>
            </a:prstGeom>
          </p:spPr>
        </p:pic>
      </p:grpSp>
      <p:grpSp>
        <p:nvGrpSpPr>
          <p:cNvPr name="Group 19" id="19"/>
          <p:cNvGrpSpPr/>
          <p:nvPr/>
        </p:nvGrpSpPr>
        <p:grpSpPr>
          <a:xfrm rot="0">
            <a:off x="13275216" y="4104352"/>
            <a:ext cx="4528749" cy="2088729"/>
            <a:chOff x="0" y="0"/>
            <a:chExt cx="6038332" cy="2784972"/>
          </a:xfrm>
        </p:grpSpPr>
        <p:pic>
          <p:nvPicPr>
            <p:cNvPr name="Picture 20" id="20"/>
            <p:cNvPicPr>
              <a:picLocks noChangeAspect="true"/>
            </p:cNvPicPr>
            <p:nvPr/>
          </p:nvPicPr>
          <p:blipFill>
            <a:blip r:embed="rId9"/>
            <a:srcRect l="0" t="30774" r="0" b="0"/>
            <a:stretch>
              <a:fillRect/>
            </a:stretch>
          </p:blipFill>
          <p:spPr>
            <a:xfrm flipH="false" flipV="false">
              <a:off x="0" y="0"/>
              <a:ext cx="6038332" cy="2784972"/>
            </a:xfrm>
            <a:prstGeom prst="rect">
              <a:avLst/>
            </a:prstGeom>
          </p:spPr>
        </p:pic>
      </p:grpSp>
      <p:grpSp>
        <p:nvGrpSpPr>
          <p:cNvPr name="Group 21" id="21"/>
          <p:cNvGrpSpPr/>
          <p:nvPr/>
        </p:nvGrpSpPr>
        <p:grpSpPr>
          <a:xfrm rot="0">
            <a:off x="484287" y="404422"/>
            <a:ext cx="4528749" cy="3537897"/>
            <a:chOff x="0" y="0"/>
            <a:chExt cx="6038332" cy="4717197"/>
          </a:xfrm>
        </p:grpSpPr>
        <p:pic>
          <p:nvPicPr>
            <p:cNvPr name="Picture 22" id="22"/>
            <p:cNvPicPr>
              <a:picLocks noChangeAspect="true"/>
            </p:cNvPicPr>
            <p:nvPr/>
          </p:nvPicPr>
          <p:blipFill>
            <a:blip r:embed="rId10"/>
            <a:srcRect l="7331" t="0" r="7331" b="0"/>
            <a:stretch>
              <a:fillRect/>
            </a:stretch>
          </p:blipFill>
          <p:spPr>
            <a:xfrm flipH="false" flipV="false">
              <a:off x="0" y="0"/>
              <a:ext cx="6038332" cy="4717197"/>
            </a:xfrm>
            <a:prstGeom prst="rect">
              <a:avLst/>
            </a:prstGeom>
          </p:spPr>
        </p:pic>
      </p:grpSp>
      <p:grpSp>
        <p:nvGrpSpPr>
          <p:cNvPr name="Group 23" id="23"/>
          <p:cNvGrpSpPr/>
          <p:nvPr/>
        </p:nvGrpSpPr>
        <p:grpSpPr>
          <a:xfrm rot="0">
            <a:off x="385501" y="363850"/>
            <a:ext cx="4727698" cy="3618951"/>
            <a:chOff x="0" y="0"/>
            <a:chExt cx="1245155" cy="953139"/>
          </a:xfrm>
        </p:grpSpPr>
        <p:sp>
          <p:nvSpPr>
            <p:cNvPr name="Freeform 24" id="24"/>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25" id="25"/>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26" id="26"/>
          <p:cNvGrpSpPr/>
          <p:nvPr/>
        </p:nvGrpSpPr>
        <p:grpSpPr>
          <a:xfrm rot="0">
            <a:off x="385501" y="4030517"/>
            <a:ext cx="4727698" cy="2226057"/>
            <a:chOff x="0" y="0"/>
            <a:chExt cx="1245155" cy="586287"/>
          </a:xfrm>
        </p:grpSpPr>
        <p:sp>
          <p:nvSpPr>
            <p:cNvPr name="Freeform 27" id="27"/>
            <p:cNvSpPr/>
            <p:nvPr/>
          </p:nvSpPr>
          <p:spPr>
            <a:xfrm flipH="false" flipV="false" rot="0">
              <a:off x="0" y="0"/>
              <a:ext cx="1245155" cy="586287"/>
            </a:xfrm>
            <a:custGeom>
              <a:avLst/>
              <a:gdLst/>
              <a:ahLst/>
              <a:cxnLst/>
              <a:rect r="r" b="b" t="t" l="l"/>
              <a:pathLst>
                <a:path h="586287" w="1245155">
                  <a:moveTo>
                    <a:pt x="40939" y="0"/>
                  </a:moveTo>
                  <a:lnTo>
                    <a:pt x="1204216" y="0"/>
                  </a:lnTo>
                  <a:cubicBezTo>
                    <a:pt x="1226826" y="0"/>
                    <a:pt x="1245155" y="18329"/>
                    <a:pt x="1245155" y="40939"/>
                  </a:cubicBezTo>
                  <a:lnTo>
                    <a:pt x="1245155" y="545347"/>
                  </a:lnTo>
                  <a:cubicBezTo>
                    <a:pt x="1245155" y="556205"/>
                    <a:pt x="1240842" y="566618"/>
                    <a:pt x="1233164" y="574296"/>
                  </a:cubicBezTo>
                  <a:cubicBezTo>
                    <a:pt x="1225487" y="581973"/>
                    <a:pt x="1215074" y="586287"/>
                    <a:pt x="1204216" y="586287"/>
                  </a:cubicBezTo>
                  <a:lnTo>
                    <a:pt x="40939" y="586287"/>
                  </a:lnTo>
                  <a:cubicBezTo>
                    <a:pt x="18329" y="586287"/>
                    <a:pt x="0" y="567958"/>
                    <a:pt x="0" y="545347"/>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28" id="28"/>
            <p:cNvSpPr txBox="true"/>
            <p:nvPr/>
          </p:nvSpPr>
          <p:spPr>
            <a:xfrm>
              <a:off x="0" y="-47625"/>
              <a:ext cx="1245155" cy="633912"/>
            </a:xfrm>
            <a:prstGeom prst="rect">
              <a:avLst/>
            </a:prstGeom>
          </p:spPr>
          <p:txBody>
            <a:bodyPr anchor="ctr" rtlCol="false" tIns="50800" lIns="50800" bIns="50800" rIns="50800"/>
            <a:lstStyle/>
            <a:p>
              <a:pPr algn="ctr">
                <a:lnSpc>
                  <a:spcPts val="3359"/>
                </a:lnSpc>
              </a:pPr>
            </a:p>
          </p:txBody>
        </p:sp>
      </p:grpSp>
      <p:grpSp>
        <p:nvGrpSpPr>
          <p:cNvPr name="Group 29" id="29"/>
          <p:cNvGrpSpPr/>
          <p:nvPr/>
        </p:nvGrpSpPr>
        <p:grpSpPr>
          <a:xfrm rot="0">
            <a:off x="385501" y="6304199"/>
            <a:ext cx="4727698" cy="3618951"/>
            <a:chOff x="0" y="0"/>
            <a:chExt cx="1245155" cy="953139"/>
          </a:xfrm>
        </p:grpSpPr>
        <p:sp>
          <p:nvSpPr>
            <p:cNvPr name="Freeform 30" id="30"/>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31" id="31"/>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32" id="32"/>
          <p:cNvGrpSpPr/>
          <p:nvPr/>
        </p:nvGrpSpPr>
        <p:grpSpPr>
          <a:xfrm rot="0">
            <a:off x="5279484" y="363895"/>
            <a:ext cx="7729031" cy="3618951"/>
            <a:chOff x="0" y="0"/>
            <a:chExt cx="2035630" cy="953139"/>
          </a:xfrm>
        </p:grpSpPr>
        <p:sp>
          <p:nvSpPr>
            <p:cNvPr name="Freeform 33" id="33"/>
            <p:cNvSpPr/>
            <p:nvPr/>
          </p:nvSpPr>
          <p:spPr>
            <a:xfrm flipH="false" flipV="false" rot="0">
              <a:off x="0" y="0"/>
              <a:ext cx="2035630" cy="953139"/>
            </a:xfrm>
            <a:custGeom>
              <a:avLst/>
              <a:gdLst/>
              <a:ahLst/>
              <a:cxnLst/>
              <a:rect r="r" b="b" t="t" l="l"/>
              <a:pathLst>
                <a:path h="953139" w="2035630">
                  <a:moveTo>
                    <a:pt x="25042" y="0"/>
                  </a:moveTo>
                  <a:lnTo>
                    <a:pt x="2010588" y="0"/>
                  </a:lnTo>
                  <a:cubicBezTo>
                    <a:pt x="2024418" y="0"/>
                    <a:pt x="2035630" y="11212"/>
                    <a:pt x="2035630" y="25042"/>
                  </a:cubicBezTo>
                  <a:lnTo>
                    <a:pt x="2035630" y="928098"/>
                  </a:lnTo>
                  <a:cubicBezTo>
                    <a:pt x="2035630" y="941928"/>
                    <a:pt x="2024418" y="953139"/>
                    <a:pt x="2010588" y="953139"/>
                  </a:cubicBezTo>
                  <a:lnTo>
                    <a:pt x="25042" y="953139"/>
                  </a:lnTo>
                  <a:cubicBezTo>
                    <a:pt x="11212" y="953139"/>
                    <a:pt x="0" y="941928"/>
                    <a:pt x="0" y="928098"/>
                  </a:cubicBezTo>
                  <a:lnTo>
                    <a:pt x="0" y="25042"/>
                  </a:lnTo>
                  <a:cubicBezTo>
                    <a:pt x="0" y="11212"/>
                    <a:pt x="11212" y="0"/>
                    <a:pt x="25042" y="0"/>
                  </a:cubicBezTo>
                  <a:close/>
                </a:path>
              </a:pathLst>
            </a:custGeom>
            <a:solidFill>
              <a:srgbClr val="000000">
                <a:alpha val="0"/>
              </a:srgbClr>
            </a:solidFill>
            <a:ln w="114300" cap="rnd">
              <a:solidFill>
                <a:srgbClr val="191919"/>
              </a:solidFill>
              <a:prstDash val="solid"/>
              <a:round/>
            </a:ln>
          </p:spPr>
        </p:sp>
        <p:sp>
          <p:nvSpPr>
            <p:cNvPr name="TextBox 34" id="34"/>
            <p:cNvSpPr txBox="true"/>
            <p:nvPr/>
          </p:nvSpPr>
          <p:spPr>
            <a:xfrm>
              <a:off x="0" y="-47625"/>
              <a:ext cx="2035630" cy="1000764"/>
            </a:xfrm>
            <a:prstGeom prst="rect">
              <a:avLst/>
            </a:prstGeom>
          </p:spPr>
          <p:txBody>
            <a:bodyPr anchor="ctr" rtlCol="false" tIns="50800" lIns="50800" bIns="50800" rIns="50800"/>
            <a:lstStyle/>
            <a:p>
              <a:pPr algn="ctr">
                <a:lnSpc>
                  <a:spcPts val="3359"/>
                </a:lnSpc>
              </a:pPr>
            </a:p>
          </p:txBody>
        </p:sp>
      </p:grpSp>
      <p:grpSp>
        <p:nvGrpSpPr>
          <p:cNvPr name="Group 35" id="35"/>
          <p:cNvGrpSpPr/>
          <p:nvPr/>
        </p:nvGrpSpPr>
        <p:grpSpPr>
          <a:xfrm rot="0">
            <a:off x="5279484" y="6304245"/>
            <a:ext cx="7729031" cy="3618951"/>
            <a:chOff x="0" y="0"/>
            <a:chExt cx="2035630" cy="953139"/>
          </a:xfrm>
        </p:grpSpPr>
        <p:sp>
          <p:nvSpPr>
            <p:cNvPr name="Freeform 36" id="36"/>
            <p:cNvSpPr/>
            <p:nvPr/>
          </p:nvSpPr>
          <p:spPr>
            <a:xfrm flipH="false" flipV="false" rot="0">
              <a:off x="0" y="0"/>
              <a:ext cx="2035630" cy="953139"/>
            </a:xfrm>
            <a:custGeom>
              <a:avLst/>
              <a:gdLst/>
              <a:ahLst/>
              <a:cxnLst/>
              <a:rect r="r" b="b" t="t" l="l"/>
              <a:pathLst>
                <a:path h="953139" w="2035630">
                  <a:moveTo>
                    <a:pt x="25042" y="0"/>
                  </a:moveTo>
                  <a:lnTo>
                    <a:pt x="2010588" y="0"/>
                  </a:lnTo>
                  <a:cubicBezTo>
                    <a:pt x="2024418" y="0"/>
                    <a:pt x="2035630" y="11212"/>
                    <a:pt x="2035630" y="25042"/>
                  </a:cubicBezTo>
                  <a:lnTo>
                    <a:pt x="2035630" y="928098"/>
                  </a:lnTo>
                  <a:cubicBezTo>
                    <a:pt x="2035630" y="941928"/>
                    <a:pt x="2024418" y="953139"/>
                    <a:pt x="2010588" y="953139"/>
                  </a:cubicBezTo>
                  <a:lnTo>
                    <a:pt x="25042" y="953139"/>
                  </a:lnTo>
                  <a:cubicBezTo>
                    <a:pt x="11212" y="953139"/>
                    <a:pt x="0" y="941928"/>
                    <a:pt x="0" y="928098"/>
                  </a:cubicBezTo>
                  <a:lnTo>
                    <a:pt x="0" y="25042"/>
                  </a:lnTo>
                  <a:cubicBezTo>
                    <a:pt x="0" y="11212"/>
                    <a:pt x="11212" y="0"/>
                    <a:pt x="25042" y="0"/>
                  </a:cubicBezTo>
                  <a:close/>
                </a:path>
              </a:pathLst>
            </a:custGeom>
            <a:solidFill>
              <a:srgbClr val="000000">
                <a:alpha val="0"/>
              </a:srgbClr>
            </a:solidFill>
            <a:ln w="114300" cap="rnd">
              <a:solidFill>
                <a:srgbClr val="191919"/>
              </a:solidFill>
              <a:prstDash val="solid"/>
              <a:round/>
            </a:ln>
          </p:spPr>
        </p:sp>
        <p:sp>
          <p:nvSpPr>
            <p:cNvPr name="TextBox 37" id="37"/>
            <p:cNvSpPr txBox="true"/>
            <p:nvPr/>
          </p:nvSpPr>
          <p:spPr>
            <a:xfrm>
              <a:off x="0" y="-47625"/>
              <a:ext cx="2035630" cy="1000764"/>
            </a:xfrm>
            <a:prstGeom prst="rect">
              <a:avLst/>
            </a:prstGeom>
          </p:spPr>
          <p:txBody>
            <a:bodyPr anchor="ctr" rtlCol="false" tIns="50800" lIns="50800" bIns="50800" rIns="50800"/>
            <a:lstStyle/>
            <a:p>
              <a:pPr algn="ctr">
                <a:lnSpc>
                  <a:spcPts val="3359"/>
                </a:lnSpc>
              </a:pPr>
            </a:p>
          </p:txBody>
        </p:sp>
      </p:grpSp>
      <p:grpSp>
        <p:nvGrpSpPr>
          <p:cNvPr name="Group 38" id="38"/>
          <p:cNvGrpSpPr/>
          <p:nvPr/>
        </p:nvGrpSpPr>
        <p:grpSpPr>
          <a:xfrm rot="0">
            <a:off x="13170441" y="363895"/>
            <a:ext cx="4727698" cy="3618951"/>
            <a:chOff x="0" y="0"/>
            <a:chExt cx="1245155" cy="953139"/>
          </a:xfrm>
        </p:grpSpPr>
        <p:sp>
          <p:nvSpPr>
            <p:cNvPr name="Freeform 39" id="39"/>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0" id="40"/>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41" id="41"/>
          <p:cNvGrpSpPr/>
          <p:nvPr/>
        </p:nvGrpSpPr>
        <p:grpSpPr>
          <a:xfrm rot="0">
            <a:off x="13170441" y="4030563"/>
            <a:ext cx="4727698" cy="2226057"/>
            <a:chOff x="0" y="0"/>
            <a:chExt cx="1245155" cy="586287"/>
          </a:xfrm>
        </p:grpSpPr>
        <p:sp>
          <p:nvSpPr>
            <p:cNvPr name="Freeform 42" id="42"/>
            <p:cNvSpPr/>
            <p:nvPr/>
          </p:nvSpPr>
          <p:spPr>
            <a:xfrm flipH="false" flipV="false" rot="0">
              <a:off x="0" y="0"/>
              <a:ext cx="1245155" cy="586287"/>
            </a:xfrm>
            <a:custGeom>
              <a:avLst/>
              <a:gdLst/>
              <a:ahLst/>
              <a:cxnLst/>
              <a:rect r="r" b="b" t="t" l="l"/>
              <a:pathLst>
                <a:path h="586287" w="1245155">
                  <a:moveTo>
                    <a:pt x="40939" y="0"/>
                  </a:moveTo>
                  <a:lnTo>
                    <a:pt x="1204216" y="0"/>
                  </a:lnTo>
                  <a:cubicBezTo>
                    <a:pt x="1226826" y="0"/>
                    <a:pt x="1245155" y="18329"/>
                    <a:pt x="1245155" y="40939"/>
                  </a:cubicBezTo>
                  <a:lnTo>
                    <a:pt x="1245155" y="545347"/>
                  </a:lnTo>
                  <a:cubicBezTo>
                    <a:pt x="1245155" y="556205"/>
                    <a:pt x="1240842" y="566618"/>
                    <a:pt x="1233164" y="574296"/>
                  </a:cubicBezTo>
                  <a:cubicBezTo>
                    <a:pt x="1225487" y="581973"/>
                    <a:pt x="1215074" y="586287"/>
                    <a:pt x="1204216" y="586287"/>
                  </a:cubicBezTo>
                  <a:lnTo>
                    <a:pt x="40939" y="586287"/>
                  </a:lnTo>
                  <a:cubicBezTo>
                    <a:pt x="18329" y="586287"/>
                    <a:pt x="0" y="567958"/>
                    <a:pt x="0" y="545347"/>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3" id="43"/>
            <p:cNvSpPr txBox="true"/>
            <p:nvPr/>
          </p:nvSpPr>
          <p:spPr>
            <a:xfrm>
              <a:off x="0" y="-47625"/>
              <a:ext cx="1245155" cy="633912"/>
            </a:xfrm>
            <a:prstGeom prst="rect">
              <a:avLst/>
            </a:prstGeom>
          </p:spPr>
          <p:txBody>
            <a:bodyPr anchor="ctr" rtlCol="false" tIns="50800" lIns="50800" bIns="50800" rIns="50800"/>
            <a:lstStyle/>
            <a:p>
              <a:pPr algn="ctr">
                <a:lnSpc>
                  <a:spcPts val="3359"/>
                </a:lnSpc>
              </a:pPr>
            </a:p>
          </p:txBody>
        </p:sp>
      </p:grpSp>
      <p:grpSp>
        <p:nvGrpSpPr>
          <p:cNvPr name="Group 44" id="44"/>
          <p:cNvGrpSpPr/>
          <p:nvPr/>
        </p:nvGrpSpPr>
        <p:grpSpPr>
          <a:xfrm rot="0">
            <a:off x="13170441" y="6304245"/>
            <a:ext cx="4727698" cy="3618951"/>
            <a:chOff x="0" y="0"/>
            <a:chExt cx="1245155" cy="953139"/>
          </a:xfrm>
        </p:grpSpPr>
        <p:sp>
          <p:nvSpPr>
            <p:cNvPr name="Freeform 45" id="45"/>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6" id="46"/>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spTree>
  </p:cSld>
  <p:clrMapOvr>
    <a:masterClrMapping/>
  </p:clrMapOvr>
  <p:transition spd="fast">
    <p:wipe dir="l"/>
  </p:transition>
</p:sld>
</file>

<file path=ppt/slides/slide1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1231905" y="3767507"/>
            <a:ext cx="3086100" cy="3086100"/>
            <a:chOff x="0" y="0"/>
            <a:chExt cx="812800" cy="812800"/>
          </a:xfrm>
        </p:grpSpPr>
        <p:sp>
          <p:nvSpPr>
            <p:cNvPr name="Freeform 7" id="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4F63"/>
            </a:solidFill>
          </p:spPr>
        </p:sp>
        <p:sp>
          <p:nvSpPr>
            <p:cNvPr name="TextBox 8" id="8"/>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9" id="9"/>
          <p:cNvSpPr/>
          <p:nvPr/>
        </p:nvSpPr>
        <p:spPr>
          <a:xfrm flipH="false" flipV="false" rot="0">
            <a:off x="762986" y="3548077"/>
            <a:ext cx="3273807" cy="3524960"/>
          </a:xfrm>
          <a:custGeom>
            <a:avLst/>
            <a:gdLst/>
            <a:ahLst/>
            <a:cxnLst/>
            <a:rect r="r" b="b" t="t" l="l"/>
            <a:pathLst>
              <a:path h="3524960" w="3273807">
                <a:moveTo>
                  <a:pt x="0" y="0"/>
                </a:moveTo>
                <a:lnTo>
                  <a:pt x="3273807" y="0"/>
                </a:lnTo>
                <a:lnTo>
                  <a:pt x="3273807" y="3524960"/>
                </a:lnTo>
                <a:lnTo>
                  <a:pt x="0" y="3524960"/>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10" id="10"/>
          <p:cNvGrpSpPr/>
          <p:nvPr/>
        </p:nvGrpSpPr>
        <p:grpSpPr>
          <a:xfrm rot="0">
            <a:off x="9425902" y="3767507"/>
            <a:ext cx="3086100" cy="3086100"/>
            <a:chOff x="0" y="0"/>
            <a:chExt cx="812800" cy="812800"/>
          </a:xfrm>
        </p:grpSpPr>
        <p:sp>
          <p:nvSpPr>
            <p:cNvPr name="Freeform 11" id="11"/>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4F63"/>
            </a:solidFill>
          </p:spPr>
        </p:sp>
        <p:sp>
          <p:nvSpPr>
            <p:cNvPr name="TextBox 12" id="12"/>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13" id="13"/>
          <p:cNvSpPr/>
          <p:nvPr/>
        </p:nvSpPr>
        <p:spPr>
          <a:xfrm flipH="false" flipV="false" rot="0">
            <a:off x="9142650" y="3548077"/>
            <a:ext cx="3551597" cy="3524960"/>
          </a:xfrm>
          <a:custGeom>
            <a:avLst/>
            <a:gdLst/>
            <a:ahLst/>
            <a:cxnLst/>
            <a:rect r="r" b="b" t="t" l="l"/>
            <a:pathLst>
              <a:path h="3524960" w="3551597">
                <a:moveTo>
                  <a:pt x="0" y="0"/>
                </a:moveTo>
                <a:lnTo>
                  <a:pt x="3551597" y="0"/>
                </a:lnTo>
                <a:lnTo>
                  <a:pt x="3551597" y="3524960"/>
                </a:lnTo>
                <a:lnTo>
                  <a:pt x="0" y="352496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14" id="14"/>
          <p:cNvGrpSpPr/>
          <p:nvPr/>
        </p:nvGrpSpPr>
        <p:grpSpPr>
          <a:xfrm rot="0">
            <a:off x="14037272" y="3767507"/>
            <a:ext cx="3086100" cy="3086100"/>
            <a:chOff x="0" y="0"/>
            <a:chExt cx="812800" cy="812800"/>
          </a:xfrm>
        </p:grpSpPr>
        <p:sp>
          <p:nvSpPr>
            <p:cNvPr name="Freeform 15" id="15"/>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4F63"/>
            </a:solidFill>
          </p:spPr>
        </p:sp>
        <p:sp>
          <p:nvSpPr>
            <p:cNvPr name="TextBox 16" id="16"/>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17" id="17"/>
          <p:cNvSpPr/>
          <p:nvPr/>
        </p:nvSpPr>
        <p:spPr>
          <a:xfrm flipH="false" flipV="false" rot="0">
            <a:off x="13914300" y="3548077"/>
            <a:ext cx="3610715" cy="3524960"/>
          </a:xfrm>
          <a:custGeom>
            <a:avLst/>
            <a:gdLst/>
            <a:ahLst/>
            <a:cxnLst/>
            <a:rect r="r" b="b" t="t" l="l"/>
            <a:pathLst>
              <a:path h="3524960" w="3610715">
                <a:moveTo>
                  <a:pt x="0" y="0"/>
                </a:moveTo>
                <a:lnTo>
                  <a:pt x="3610714" y="0"/>
                </a:lnTo>
                <a:lnTo>
                  <a:pt x="3610714" y="3524960"/>
                </a:lnTo>
                <a:lnTo>
                  <a:pt x="0" y="3524960"/>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grpSp>
        <p:nvGrpSpPr>
          <p:cNvPr name="Group 18" id="18"/>
          <p:cNvGrpSpPr/>
          <p:nvPr/>
        </p:nvGrpSpPr>
        <p:grpSpPr>
          <a:xfrm rot="0">
            <a:off x="5187277" y="3767507"/>
            <a:ext cx="3086100" cy="3086100"/>
            <a:chOff x="0" y="0"/>
            <a:chExt cx="812800" cy="812800"/>
          </a:xfrm>
        </p:grpSpPr>
        <p:sp>
          <p:nvSpPr>
            <p:cNvPr name="Freeform 19" id="19"/>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4F63"/>
            </a:solidFill>
          </p:spPr>
        </p:sp>
        <p:sp>
          <p:nvSpPr>
            <p:cNvPr name="TextBox 20" id="20"/>
            <p:cNvSpPr txBox="true"/>
            <p:nvPr/>
          </p:nvSpPr>
          <p:spPr>
            <a:xfrm>
              <a:off x="76200" y="28575"/>
              <a:ext cx="660400" cy="708025"/>
            </a:xfrm>
            <a:prstGeom prst="rect">
              <a:avLst/>
            </a:prstGeom>
          </p:spPr>
          <p:txBody>
            <a:bodyPr anchor="ctr" rtlCol="false" tIns="50800" lIns="50800" bIns="50800" rIns="50800"/>
            <a:lstStyle/>
            <a:p>
              <a:pPr algn="ctr">
                <a:lnSpc>
                  <a:spcPts val="3359"/>
                </a:lnSpc>
              </a:pPr>
            </a:p>
          </p:txBody>
        </p:sp>
      </p:grpSp>
      <p:sp>
        <p:nvSpPr>
          <p:cNvPr name="Freeform 21" id="21"/>
          <p:cNvSpPr/>
          <p:nvPr/>
        </p:nvSpPr>
        <p:spPr>
          <a:xfrm flipH="false" flipV="false" rot="0">
            <a:off x="5014504" y="3548077"/>
            <a:ext cx="3150433" cy="3524960"/>
          </a:xfrm>
          <a:custGeom>
            <a:avLst/>
            <a:gdLst/>
            <a:ahLst/>
            <a:cxnLst/>
            <a:rect r="r" b="b" t="t" l="l"/>
            <a:pathLst>
              <a:path h="3524960" w="3150433">
                <a:moveTo>
                  <a:pt x="0" y="0"/>
                </a:moveTo>
                <a:lnTo>
                  <a:pt x="3150434" y="0"/>
                </a:lnTo>
                <a:lnTo>
                  <a:pt x="3150434" y="3524960"/>
                </a:lnTo>
                <a:lnTo>
                  <a:pt x="0" y="352496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grpSp>
        <p:nvGrpSpPr>
          <p:cNvPr name="Group 22" id="22"/>
          <p:cNvGrpSpPr/>
          <p:nvPr/>
        </p:nvGrpSpPr>
        <p:grpSpPr>
          <a:xfrm rot="0">
            <a:off x="1231905" y="7293334"/>
            <a:ext cx="3086100" cy="874395"/>
            <a:chOff x="0" y="0"/>
            <a:chExt cx="4114800" cy="1165860"/>
          </a:xfrm>
        </p:grpSpPr>
        <p:sp>
          <p:nvSpPr>
            <p:cNvPr name="TextBox 23" id="23"/>
            <p:cNvSpPr txBox="true"/>
            <p:nvPr/>
          </p:nvSpPr>
          <p:spPr>
            <a:xfrm rot="0">
              <a:off x="0" y="-9525"/>
              <a:ext cx="4114800"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Jane Doe</a:t>
              </a:r>
            </a:p>
          </p:txBody>
        </p:sp>
        <p:sp>
          <p:nvSpPr>
            <p:cNvPr name="TextBox 24" id="24"/>
            <p:cNvSpPr txBox="true"/>
            <p:nvPr/>
          </p:nvSpPr>
          <p:spPr>
            <a:xfrm rot="0">
              <a:off x="0" y="694055"/>
              <a:ext cx="4114800" cy="4718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Author</a:t>
              </a:r>
            </a:p>
          </p:txBody>
        </p:sp>
      </p:grpSp>
      <p:grpSp>
        <p:nvGrpSpPr>
          <p:cNvPr name="Group 25" id="25"/>
          <p:cNvGrpSpPr/>
          <p:nvPr/>
        </p:nvGrpSpPr>
        <p:grpSpPr>
          <a:xfrm rot="0">
            <a:off x="5187277" y="7293334"/>
            <a:ext cx="3086100" cy="874395"/>
            <a:chOff x="0" y="0"/>
            <a:chExt cx="4114800" cy="1165860"/>
          </a:xfrm>
        </p:grpSpPr>
        <p:sp>
          <p:nvSpPr>
            <p:cNvPr name="TextBox 26" id="26"/>
            <p:cNvSpPr txBox="true"/>
            <p:nvPr/>
          </p:nvSpPr>
          <p:spPr>
            <a:xfrm rot="0">
              <a:off x="0" y="-9525"/>
              <a:ext cx="4114800"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John Doe</a:t>
              </a:r>
            </a:p>
          </p:txBody>
        </p:sp>
        <p:sp>
          <p:nvSpPr>
            <p:cNvPr name="TextBox 27" id="27"/>
            <p:cNvSpPr txBox="true"/>
            <p:nvPr/>
          </p:nvSpPr>
          <p:spPr>
            <a:xfrm rot="0">
              <a:off x="0" y="694055"/>
              <a:ext cx="4114800" cy="4718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Essayist</a:t>
              </a:r>
            </a:p>
          </p:txBody>
        </p:sp>
      </p:grpSp>
      <p:grpSp>
        <p:nvGrpSpPr>
          <p:cNvPr name="Group 28" id="28"/>
          <p:cNvGrpSpPr/>
          <p:nvPr/>
        </p:nvGrpSpPr>
        <p:grpSpPr>
          <a:xfrm rot="0">
            <a:off x="9425902" y="7293334"/>
            <a:ext cx="3086100" cy="874395"/>
            <a:chOff x="0" y="0"/>
            <a:chExt cx="4114800" cy="1165860"/>
          </a:xfrm>
        </p:grpSpPr>
        <p:sp>
          <p:nvSpPr>
            <p:cNvPr name="TextBox 29" id="29"/>
            <p:cNvSpPr txBox="true"/>
            <p:nvPr/>
          </p:nvSpPr>
          <p:spPr>
            <a:xfrm rot="0">
              <a:off x="0" y="-9525"/>
              <a:ext cx="4114800"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John Doe</a:t>
              </a:r>
            </a:p>
          </p:txBody>
        </p:sp>
        <p:sp>
          <p:nvSpPr>
            <p:cNvPr name="TextBox 30" id="30"/>
            <p:cNvSpPr txBox="true"/>
            <p:nvPr/>
          </p:nvSpPr>
          <p:spPr>
            <a:xfrm rot="0">
              <a:off x="0" y="694055"/>
              <a:ext cx="4114800" cy="4718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Poet</a:t>
              </a:r>
            </a:p>
          </p:txBody>
        </p:sp>
      </p:grpSp>
      <p:grpSp>
        <p:nvGrpSpPr>
          <p:cNvPr name="Group 31" id="31"/>
          <p:cNvGrpSpPr/>
          <p:nvPr/>
        </p:nvGrpSpPr>
        <p:grpSpPr>
          <a:xfrm rot="0">
            <a:off x="14037272" y="7293334"/>
            <a:ext cx="3086100" cy="874395"/>
            <a:chOff x="0" y="0"/>
            <a:chExt cx="4114800" cy="1165860"/>
          </a:xfrm>
        </p:grpSpPr>
        <p:sp>
          <p:nvSpPr>
            <p:cNvPr name="TextBox 32" id="32"/>
            <p:cNvSpPr txBox="true"/>
            <p:nvPr/>
          </p:nvSpPr>
          <p:spPr>
            <a:xfrm rot="0">
              <a:off x="0" y="-9525"/>
              <a:ext cx="4114800" cy="657225"/>
            </a:xfrm>
            <a:prstGeom prst="rect">
              <a:avLst/>
            </a:prstGeom>
          </p:spPr>
          <p:txBody>
            <a:bodyPr anchor="t" rtlCol="false" tIns="0" lIns="0" bIns="0" rIns="0">
              <a:spAutoFit/>
            </a:bodyPr>
            <a:lstStyle/>
            <a:p>
              <a:pPr algn="ctr" marL="0" indent="0" lvl="0">
                <a:lnSpc>
                  <a:spcPts val="3840"/>
                </a:lnSpc>
                <a:spcBef>
                  <a:spcPct val="0"/>
                </a:spcBef>
              </a:pPr>
              <a:r>
                <a:rPr lang="en-US" sz="3200">
                  <a:solidFill>
                    <a:srgbClr val="191919"/>
                  </a:solidFill>
                  <a:latin typeface="Pangolin"/>
                </a:rPr>
                <a:t>Jane Doe</a:t>
              </a:r>
            </a:p>
          </p:txBody>
        </p:sp>
        <p:sp>
          <p:nvSpPr>
            <p:cNvPr name="TextBox 33" id="33"/>
            <p:cNvSpPr txBox="true"/>
            <p:nvPr/>
          </p:nvSpPr>
          <p:spPr>
            <a:xfrm rot="0">
              <a:off x="0" y="694055"/>
              <a:ext cx="4114800" cy="47180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Author</a:t>
              </a:r>
            </a:p>
          </p:txBody>
        </p:sp>
      </p:grpSp>
      <p:sp>
        <p:nvSpPr>
          <p:cNvPr name="TextBox 34" id="34"/>
          <p:cNvSpPr txBox="true"/>
          <p:nvPr/>
        </p:nvSpPr>
        <p:spPr>
          <a:xfrm rot="0">
            <a:off x="2171684" y="1028700"/>
            <a:ext cx="13944632" cy="1333500"/>
          </a:xfrm>
          <a:prstGeom prst="rect">
            <a:avLst/>
          </a:prstGeom>
        </p:spPr>
        <p:txBody>
          <a:bodyPr anchor="t" rtlCol="false" tIns="0" lIns="0" bIns="0" rIns="0">
            <a:spAutoFit/>
          </a:bodyPr>
          <a:lstStyle/>
          <a:p>
            <a:pPr algn="ctr" marL="0" indent="0" lvl="0">
              <a:lnSpc>
                <a:spcPts val="10559"/>
              </a:lnSpc>
              <a:spcBef>
                <a:spcPct val="0"/>
              </a:spcBef>
            </a:pPr>
            <a:r>
              <a:rPr lang="en-US" sz="8799" strike="noStrike" u="none">
                <a:solidFill>
                  <a:srgbClr val="191919"/>
                </a:solidFill>
                <a:latin typeface="Pangolin"/>
              </a:rPr>
              <a:t>Add a Team Members Page</a:t>
            </a:r>
          </a:p>
        </p:txBody>
      </p:sp>
    </p:spTree>
  </p:cSld>
  <p:clrMapOvr>
    <a:masterClrMapping/>
  </p:clrMapOvr>
  <p:transition spd="fast">
    <p:wipe dir="l"/>
  </p:transition>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555072" y="4328380"/>
            <a:ext cx="19376644" cy="7837913"/>
            <a:chOff x="0" y="0"/>
            <a:chExt cx="25835525" cy="10450551"/>
          </a:xfrm>
        </p:grpSpPr>
        <p:sp>
          <p:nvSpPr>
            <p:cNvPr name="Freeform 4" id="4"/>
            <p:cNvSpPr/>
            <p:nvPr/>
          </p:nvSpPr>
          <p:spPr>
            <a:xfrm flipH="false" flipV="false" rot="0">
              <a:off x="0" y="492790"/>
              <a:ext cx="7163532" cy="8174155"/>
            </a:xfrm>
            <a:custGeom>
              <a:avLst/>
              <a:gdLst/>
              <a:ahLst/>
              <a:cxnLst/>
              <a:rect r="r" b="b" t="t" l="l"/>
              <a:pathLst>
                <a:path h="8174155" w="7163532">
                  <a:moveTo>
                    <a:pt x="0" y="0"/>
                  </a:moveTo>
                  <a:lnTo>
                    <a:pt x="7163532" y="0"/>
                  </a:lnTo>
                  <a:lnTo>
                    <a:pt x="7163532" y="8174155"/>
                  </a:lnTo>
                  <a:lnTo>
                    <a:pt x="0" y="8174155"/>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5596724" y="2020955"/>
              <a:ext cx="5442366" cy="6726520"/>
            </a:xfrm>
            <a:custGeom>
              <a:avLst/>
              <a:gdLst/>
              <a:ahLst/>
              <a:cxnLst/>
              <a:rect r="r" b="b" t="t" l="l"/>
              <a:pathLst>
                <a:path h="6726520" w="5442366">
                  <a:moveTo>
                    <a:pt x="0" y="0"/>
                  </a:moveTo>
                  <a:lnTo>
                    <a:pt x="5442366" y="0"/>
                  </a:lnTo>
                  <a:lnTo>
                    <a:pt x="5442366" y="6726519"/>
                  </a:lnTo>
                  <a:lnTo>
                    <a:pt x="0" y="6726519"/>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6" id="6"/>
            <p:cNvSpPr/>
            <p:nvPr/>
          </p:nvSpPr>
          <p:spPr>
            <a:xfrm flipH="false" flipV="false" rot="5708924">
              <a:off x="7914260" y="2764676"/>
              <a:ext cx="7295299" cy="4799539"/>
            </a:xfrm>
            <a:custGeom>
              <a:avLst/>
              <a:gdLst/>
              <a:ahLst/>
              <a:cxnLst/>
              <a:rect r="r" b="b" t="t" l="l"/>
              <a:pathLst>
                <a:path h="4799539" w="7295299">
                  <a:moveTo>
                    <a:pt x="0" y="0"/>
                  </a:moveTo>
                  <a:lnTo>
                    <a:pt x="7295299" y="0"/>
                  </a:lnTo>
                  <a:lnTo>
                    <a:pt x="7295299" y="4799538"/>
                  </a:lnTo>
                  <a:lnTo>
                    <a:pt x="0" y="479953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7" id="7"/>
            <p:cNvSpPr/>
            <p:nvPr/>
          </p:nvSpPr>
          <p:spPr>
            <a:xfrm flipH="false" flipV="false" rot="6709512">
              <a:off x="10345581" y="2421245"/>
              <a:ext cx="7867522" cy="5486400"/>
            </a:xfrm>
            <a:custGeom>
              <a:avLst/>
              <a:gdLst/>
              <a:ahLst/>
              <a:cxnLst/>
              <a:rect r="r" b="b" t="t" l="l"/>
              <a:pathLst>
                <a:path h="5486400" w="7867522">
                  <a:moveTo>
                    <a:pt x="0" y="0"/>
                  </a:moveTo>
                  <a:lnTo>
                    <a:pt x="7867522" y="0"/>
                  </a:lnTo>
                  <a:lnTo>
                    <a:pt x="7867522" y="5486400"/>
                  </a:lnTo>
                  <a:lnTo>
                    <a:pt x="0" y="5486400"/>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8" id="8"/>
            <p:cNvSpPr/>
            <p:nvPr/>
          </p:nvSpPr>
          <p:spPr>
            <a:xfrm flipH="false" flipV="false" rot="6068409">
              <a:off x="12781719" y="2946059"/>
              <a:ext cx="9753600" cy="4558433"/>
            </a:xfrm>
            <a:custGeom>
              <a:avLst/>
              <a:gdLst/>
              <a:ahLst/>
              <a:cxnLst/>
              <a:rect r="r" b="b" t="t" l="l"/>
              <a:pathLst>
                <a:path h="4558433" w="9753600">
                  <a:moveTo>
                    <a:pt x="0" y="0"/>
                  </a:moveTo>
                  <a:lnTo>
                    <a:pt x="9753600" y="0"/>
                  </a:lnTo>
                  <a:lnTo>
                    <a:pt x="9753600" y="4558433"/>
                  </a:lnTo>
                  <a:lnTo>
                    <a:pt x="0" y="4558433"/>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9" id="9"/>
            <p:cNvSpPr/>
            <p:nvPr/>
          </p:nvSpPr>
          <p:spPr>
            <a:xfrm flipH="false" flipV="false" rot="0">
              <a:off x="18671993" y="573320"/>
              <a:ext cx="7163532" cy="8174155"/>
            </a:xfrm>
            <a:custGeom>
              <a:avLst/>
              <a:gdLst/>
              <a:ahLst/>
              <a:cxnLst/>
              <a:rect r="r" b="b" t="t" l="l"/>
              <a:pathLst>
                <a:path h="8174155" w="7163532">
                  <a:moveTo>
                    <a:pt x="0" y="0"/>
                  </a:moveTo>
                  <a:lnTo>
                    <a:pt x="7163532" y="0"/>
                  </a:lnTo>
                  <a:lnTo>
                    <a:pt x="7163532" y="8174154"/>
                  </a:lnTo>
                  <a:lnTo>
                    <a:pt x="0" y="817415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grpSp>
        <p:nvGrpSpPr>
          <p:cNvPr name="Group 10" id="10"/>
          <p:cNvGrpSpPr/>
          <p:nvPr/>
        </p:nvGrpSpPr>
        <p:grpSpPr>
          <a:xfrm rot="0">
            <a:off x="-184319" y="-190420"/>
            <a:ext cx="18656638" cy="10667839"/>
            <a:chOff x="0" y="0"/>
            <a:chExt cx="4913683" cy="2809637"/>
          </a:xfrm>
        </p:grpSpPr>
        <p:sp>
          <p:nvSpPr>
            <p:cNvPr name="Freeform 11" id="11"/>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12" id="12"/>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13" id="13"/>
          <p:cNvSpPr txBox="true"/>
          <p:nvPr/>
        </p:nvSpPr>
        <p:spPr>
          <a:xfrm rot="0">
            <a:off x="1028700" y="752475"/>
            <a:ext cx="16230600" cy="4391025"/>
          </a:xfrm>
          <a:prstGeom prst="rect">
            <a:avLst/>
          </a:prstGeom>
        </p:spPr>
        <p:txBody>
          <a:bodyPr anchor="t" rtlCol="false" tIns="0" lIns="0" bIns="0" rIns="0">
            <a:spAutoFit/>
          </a:bodyPr>
          <a:lstStyle/>
          <a:p>
            <a:pPr algn="ctr" marL="0" indent="0" lvl="0">
              <a:lnSpc>
                <a:spcPts val="17280"/>
              </a:lnSpc>
              <a:spcBef>
                <a:spcPct val="0"/>
              </a:spcBef>
            </a:pPr>
            <a:r>
              <a:rPr lang="en-US" sz="14400" strike="noStrike" u="none">
                <a:solidFill>
                  <a:srgbClr val="191919"/>
                </a:solidFill>
                <a:latin typeface="Pangolin"/>
              </a:rPr>
              <a:t>A picture is worth a thousand words</a:t>
            </a:r>
          </a:p>
        </p:txBody>
      </p:sp>
    </p:spTree>
  </p:cSld>
  <p:clrMapOvr>
    <a:masterClrMapping/>
  </p:clrMapOvr>
  <p:transition spd="fast">
    <p:wipe dir="l"/>
  </p:transition>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6" id="6"/>
          <p:cNvSpPr txBox="true"/>
          <p:nvPr/>
        </p:nvSpPr>
        <p:spPr>
          <a:xfrm rot="0">
            <a:off x="3650038" y="428425"/>
            <a:ext cx="10987924" cy="2200275"/>
          </a:xfrm>
          <a:prstGeom prst="rect">
            <a:avLst/>
          </a:prstGeom>
        </p:spPr>
        <p:txBody>
          <a:bodyPr anchor="t" rtlCol="false" tIns="0" lIns="0" bIns="0" rIns="0">
            <a:spAutoFit/>
          </a:bodyPr>
          <a:lstStyle/>
          <a:p>
            <a:pPr algn="ctr" marL="0" indent="0" lvl="0">
              <a:lnSpc>
                <a:spcPts val="17280"/>
              </a:lnSpc>
              <a:spcBef>
                <a:spcPct val="0"/>
              </a:spcBef>
            </a:pPr>
            <a:r>
              <a:rPr lang="en-US" sz="14400">
                <a:solidFill>
                  <a:srgbClr val="BA798E"/>
                </a:solidFill>
                <a:latin typeface="Pangolin"/>
              </a:rPr>
              <a:t>Our Projects</a:t>
            </a:r>
          </a:p>
        </p:txBody>
      </p:sp>
      <p:sp>
        <p:nvSpPr>
          <p:cNvPr name="Freeform 7" id="7"/>
          <p:cNvSpPr/>
          <p:nvPr/>
        </p:nvSpPr>
        <p:spPr>
          <a:xfrm flipH="false" flipV="false" rot="0">
            <a:off x="3650038" y="1533325"/>
            <a:ext cx="10987924" cy="10713226"/>
          </a:xfrm>
          <a:custGeom>
            <a:avLst/>
            <a:gdLst/>
            <a:ahLst/>
            <a:cxnLst/>
            <a:rect r="r" b="b" t="t" l="l"/>
            <a:pathLst>
              <a:path h="10713226" w="10987924">
                <a:moveTo>
                  <a:pt x="0" y="0"/>
                </a:moveTo>
                <a:lnTo>
                  <a:pt x="10987924" y="0"/>
                </a:lnTo>
                <a:lnTo>
                  <a:pt x="10987924" y="10713226"/>
                </a:lnTo>
                <a:lnTo>
                  <a:pt x="0" y="10713226"/>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Tree>
  </p:cSld>
  <p:clrMapOvr>
    <a:masterClrMapping/>
  </p:clrMapOvr>
  <p:transition spd="fast">
    <p:wipe dir="l"/>
  </p:transition>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0">
            <a:off x="0" y="3811171"/>
            <a:ext cx="8386828" cy="6447374"/>
          </a:xfrm>
          <a:custGeom>
            <a:avLst/>
            <a:gdLst/>
            <a:ahLst/>
            <a:cxnLst/>
            <a:rect r="r" b="b" t="t" l="l"/>
            <a:pathLst>
              <a:path h="6447374" w="8386828">
                <a:moveTo>
                  <a:pt x="0" y="0"/>
                </a:moveTo>
                <a:lnTo>
                  <a:pt x="8386828" y="0"/>
                </a:lnTo>
                <a:lnTo>
                  <a:pt x="8386828" y="6447374"/>
                </a:lnTo>
                <a:lnTo>
                  <a:pt x="0" y="644737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184319" y="-190420"/>
            <a:ext cx="18656638" cy="10667839"/>
            <a:chOff x="0" y="0"/>
            <a:chExt cx="4913683" cy="2809637"/>
          </a:xfrm>
        </p:grpSpPr>
        <p:sp>
          <p:nvSpPr>
            <p:cNvPr name="Freeform 5" id="5"/>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6" id="6"/>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grpSp>
        <p:nvGrpSpPr>
          <p:cNvPr name="Group 7" id="7"/>
          <p:cNvGrpSpPr/>
          <p:nvPr/>
        </p:nvGrpSpPr>
        <p:grpSpPr>
          <a:xfrm rot="0">
            <a:off x="8386828" y="0"/>
            <a:ext cx="9901172" cy="2655143"/>
            <a:chOff x="0" y="0"/>
            <a:chExt cx="2724311" cy="730564"/>
          </a:xfrm>
        </p:grpSpPr>
        <p:sp>
          <p:nvSpPr>
            <p:cNvPr name="Freeform 8" id="8"/>
            <p:cNvSpPr/>
            <p:nvPr/>
          </p:nvSpPr>
          <p:spPr>
            <a:xfrm flipH="false" flipV="false" rot="0">
              <a:off x="0" y="0"/>
              <a:ext cx="2724311" cy="730564"/>
            </a:xfrm>
            <a:custGeom>
              <a:avLst/>
              <a:gdLst/>
              <a:ahLst/>
              <a:cxnLst/>
              <a:rect r="r" b="b" t="t" l="l"/>
              <a:pathLst>
                <a:path h="730564" w="2724311">
                  <a:moveTo>
                    <a:pt x="0" y="0"/>
                  </a:moveTo>
                  <a:lnTo>
                    <a:pt x="2724311" y="0"/>
                  </a:lnTo>
                  <a:lnTo>
                    <a:pt x="2724311" y="730564"/>
                  </a:lnTo>
                  <a:lnTo>
                    <a:pt x="0" y="730564"/>
                  </a:lnTo>
                  <a:close/>
                </a:path>
              </a:pathLst>
            </a:custGeom>
            <a:solidFill>
              <a:srgbClr val="000000">
                <a:alpha val="0"/>
              </a:srgbClr>
            </a:solidFill>
            <a:ln w="114300" cap="sq">
              <a:solidFill>
                <a:srgbClr val="191919"/>
              </a:solidFill>
              <a:prstDash val="solid"/>
              <a:miter/>
            </a:ln>
          </p:spPr>
        </p:sp>
        <p:sp>
          <p:nvSpPr>
            <p:cNvPr name="TextBox 9" id="9"/>
            <p:cNvSpPr txBox="true"/>
            <p:nvPr/>
          </p:nvSpPr>
          <p:spPr>
            <a:xfrm>
              <a:off x="0" y="-47625"/>
              <a:ext cx="2724311" cy="778189"/>
            </a:xfrm>
            <a:prstGeom prst="rect">
              <a:avLst/>
            </a:prstGeom>
          </p:spPr>
          <p:txBody>
            <a:bodyPr anchor="ctr" rtlCol="false" tIns="50800" lIns="50800" bIns="50800" rIns="50800"/>
            <a:lstStyle/>
            <a:p>
              <a:pPr algn="ctr">
                <a:lnSpc>
                  <a:spcPts val="3359"/>
                </a:lnSpc>
              </a:pPr>
            </a:p>
          </p:txBody>
        </p:sp>
      </p:grpSp>
      <p:grpSp>
        <p:nvGrpSpPr>
          <p:cNvPr name="Group 10" id="10"/>
          <p:cNvGrpSpPr/>
          <p:nvPr/>
        </p:nvGrpSpPr>
        <p:grpSpPr>
          <a:xfrm rot="0">
            <a:off x="8386828" y="2543294"/>
            <a:ext cx="9901172" cy="2655143"/>
            <a:chOff x="0" y="0"/>
            <a:chExt cx="2724311" cy="730564"/>
          </a:xfrm>
        </p:grpSpPr>
        <p:sp>
          <p:nvSpPr>
            <p:cNvPr name="Freeform 11" id="11"/>
            <p:cNvSpPr/>
            <p:nvPr/>
          </p:nvSpPr>
          <p:spPr>
            <a:xfrm flipH="false" flipV="false" rot="0">
              <a:off x="0" y="0"/>
              <a:ext cx="2724311" cy="730564"/>
            </a:xfrm>
            <a:custGeom>
              <a:avLst/>
              <a:gdLst/>
              <a:ahLst/>
              <a:cxnLst/>
              <a:rect r="r" b="b" t="t" l="l"/>
              <a:pathLst>
                <a:path h="730564" w="2724311">
                  <a:moveTo>
                    <a:pt x="0" y="0"/>
                  </a:moveTo>
                  <a:lnTo>
                    <a:pt x="2724311" y="0"/>
                  </a:lnTo>
                  <a:lnTo>
                    <a:pt x="2724311" y="730564"/>
                  </a:lnTo>
                  <a:lnTo>
                    <a:pt x="0" y="730564"/>
                  </a:lnTo>
                  <a:close/>
                </a:path>
              </a:pathLst>
            </a:custGeom>
            <a:solidFill>
              <a:srgbClr val="000000">
                <a:alpha val="0"/>
              </a:srgbClr>
            </a:solidFill>
            <a:ln w="114300" cap="sq">
              <a:solidFill>
                <a:srgbClr val="191919"/>
              </a:solidFill>
              <a:prstDash val="solid"/>
              <a:miter/>
            </a:ln>
          </p:spPr>
        </p:sp>
        <p:sp>
          <p:nvSpPr>
            <p:cNvPr name="TextBox 12" id="12"/>
            <p:cNvSpPr txBox="true"/>
            <p:nvPr/>
          </p:nvSpPr>
          <p:spPr>
            <a:xfrm>
              <a:off x="0" y="-47625"/>
              <a:ext cx="2724311" cy="778189"/>
            </a:xfrm>
            <a:prstGeom prst="rect">
              <a:avLst/>
            </a:prstGeom>
          </p:spPr>
          <p:txBody>
            <a:bodyPr anchor="ctr" rtlCol="false" tIns="50800" lIns="50800" bIns="50800" rIns="50800"/>
            <a:lstStyle/>
            <a:p>
              <a:pPr algn="ctr">
                <a:lnSpc>
                  <a:spcPts val="3359"/>
                </a:lnSpc>
              </a:pPr>
            </a:p>
          </p:txBody>
        </p:sp>
      </p:grpSp>
      <p:grpSp>
        <p:nvGrpSpPr>
          <p:cNvPr name="Group 13" id="13"/>
          <p:cNvGrpSpPr/>
          <p:nvPr/>
        </p:nvGrpSpPr>
        <p:grpSpPr>
          <a:xfrm rot="0">
            <a:off x="8386828" y="5086561"/>
            <a:ext cx="9901172" cy="2655143"/>
            <a:chOff x="0" y="0"/>
            <a:chExt cx="2724311" cy="730564"/>
          </a:xfrm>
        </p:grpSpPr>
        <p:sp>
          <p:nvSpPr>
            <p:cNvPr name="Freeform 14" id="14"/>
            <p:cNvSpPr/>
            <p:nvPr/>
          </p:nvSpPr>
          <p:spPr>
            <a:xfrm flipH="false" flipV="false" rot="0">
              <a:off x="0" y="0"/>
              <a:ext cx="2724311" cy="730564"/>
            </a:xfrm>
            <a:custGeom>
              <a:avLst/>
              <a:gdLst/>
              <a:ahLst/>
              <a:cxnLst/>
              <a:rect r="r" b="b" t="t" l="l"/>
              <a:pathLst>
                <a:path h="730564" w="2724311">
                  <a:moveTo>
                    <a:pt x="0" y="0"/>
                  </a:moveTo>
                  <a:lnTo>
                    <a:pt x="2724311" y="0"/>
                  </a:lnTo>
                  <a:lnTo>
                    <a:pt x="2724311" y="730564"/>
                  </a:lnTo>
                  <a:lnTo>
                    <a:pt x="0" y="730564"/>
                  </a:lnTo>
                  <a:close/>
                </a:path>
              </a:pathLst>
            </a:custGeom>
            <a:solidFill>
              <a:srgbClr val="000000">
                <a:alpha val="0"/>
              </a:srgbClr>
            </a:solidFill>
            <a:ln w="114300" cap="sq">
              <a:solidFill>
                <a:srgbClr val="191919"/>
              </a:solidFill>
              <a:prstDash val="solid"/>
              <a:miter/>
            </a:ln>
          </p:spPr>
        </p:sp>
        <p:sp>
          <p:nvSpPr>
            <p:cNvPr name="TextBox 15" id="15"/>
            <p:cNvSpPr txBox="true"/>
            <p:nvPr/>
          </p:nvSpPr>
          <p:spPr>
            <a:xfrm>
              <a:off x="0" y="-47625"/>
              <a:ext cx="2724311" cy="778189"/>
            </a:xfrm>
            <a:prstGeom prst="rect">
              <a:avLst/>
            </a:prstGeom>
          </p:spPr>
          <p:txBody>
            <a:bodyPr anchor="ctr" rtlCol="false" tIns="50800" lIns="50800" bIns="50800" rIns="50800"/>
            <a:lstStyle/>
            <a:p>
              <a:pPr algn="ctr">
                <a:lnSpc>
                  <a:spcPts val="3359"/>
                </a:lnSpc>
              </a:pPr>
            </a:p>
          </p:txBody>
        </p:sp>
      </p:grpSp>
      <p:grpSp>
        <p:nvGrpSpPr>
          <p:cNvPr name="Group 16" id="16"/>
          <p:cNvGrpSpPr/>
          <p:nvPr/>
        </p:nvGrpSpPr>
        <p:grpSpPr>
          <a:xfrm rot="0">
            <a:off x="8386828" y="7631857"/>
            <a:ext cx="9901172" cy="2655143"/>
            <a:chOff x="0" y="0"/>
            <a:chExt cx="2724311" cy="730564"/>
          </a:xfrm>
        </p:grpSpPr>
        <p:sp>
          <p:nvSpPr>
            <p:cNvPr name="Freeform 17" id="17"/>
            <p:cNvSpPr/>
            <p:nvPr/>
          </p:nvSpPr>
          <p:spPr>
            <a:xfrm flipH="false" flipV="false" rot="0">
              <a:off x="0" y="0"/>
              <a:ext cx="2724311" cy="730564"/>
            </a:xfrm>
            <a:custGeom>
              <a:avLst/>
              <a:gdLst/>
              <a:ahLst/>
              <a:cxnLst/>
              <a:rect r="r" b="b" t="t" l="l"/>
              <a:pathLst>
                <a:path h="730564" w="2724311">
                  <a:moveTo>
                    <a:pt x="0" y="0"/>
                  </a:moveTo>
                  <a:lnTo>
                    <a:pt x="2724311" y="0"/>
                  </a:lnTo>
                  <a:lnTo>
                    <a:pt x="2724311" y="730564"/>
                  </a:lnTo>
                  <a:lnTo>
                    <a:pt x="0" y="730564"/>
                  </a:lnTo>
                  <a:close/>
                </a:path>
              </a:pathLst>
            </a:custGeom>
            <a:solidFill>
              <a:srgbClr val="000000">
                <a:alpha val="0"/>
              </a:srgbClr>
            </a:solidFill>
            <a:ln w="114300" cap="sq">
              <a:solidFill>
                <a:srgbClr val="191919"/>
              </a:solidFill>
              <a:prstDash val="solid"/>
              <a:miter/>
            </a:ln>
          </p:spPr>
        </p:sp>
        <p:sp>
          <p:nvSpPr>
            <p:cNvPr name="TextBox 18" id="18"/>
            <p:cNvSpPr txBox="true"/>
            <p:nvPr/>
          </p:nvSpPr>
          <p:spPr>
            <a:xfrm>
              <a:off x="0" y="-47625"/>
              <a:ext cx="2724311" cy="778189"/>
            </a:xfrm>
            <a:prstGeom prst="rect">
              <a:avLst/>
            </a:prstGeom>
          </p:spPr>
          <p:txBody>
            <a:bodyPr anchor="ctr" rtlCol="false" tIns="50800" lIns="50800" bIns="50800" rIns="50800"/>
            <a:lstStyle/>
            <a:p>
              <a:pPr algn="ctr">
                <a:lnSpc>
                  <a:spcPts val="3359"/>
                </a:lnSpc>
              </a:pPr>
            </a:p>
          </p:txBody>
        </p:sp>
      </p:grpSp>
      <p:sp>
        <p:nvSpPr>
          <p:cNvPr name="Freeform 19" id="19"/>
          <p:cNvSpPr/>
          <p:nvPr/>
        </p:nvSpPr>
        <p:spPr>
          <a:xfrm flipH="false" flipV="false" rot="0">
            <a:off x="9144000" y="3150813"/>
            <a:ext cx="2194448" cy="1440106"/>
          </a:xfrm>
          <a:custGeom>
            <a:avLst/>
            <a:gdLst/>
            <a:ahLst/>
            <a:cxnLst/>
            <a:rect r="r" b="b" t="t" l="l"/>
            <a:pathLst>
              <a:path h="1440106" w="2194448">
                <a:moveTo>
                  <a:pt x="0" y="0"/>
                </a:moveTo>
                <a:lnTo>
                  <a:pt x="2194448" y="0"/>
                </a:lnTo>
                <a:lnTo>
                  <a:pt x="2194448" y="1440106"/>
                </a:lnTo>
                <a:lnTo>
                  <a:pt x="0" y="144010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20" id="20"/>
          <p:cNvSpPr/>
          <p:nvPr/>
        </p:nvSpPr>
        <p:spPr>
          <a:xfrm flipH="false" flipV="false" rot="0">
            <a:off x="8865090" y="574138"/>
            <a:ext cx="2752267" cy="1506866"/>
          </a:xfrm>
          <a:custGeom>
            <a:avLst/>
            <a:gdLst/>
            <a:ahLst/>
            <a:cxnLst/>
            <a:rect r="r" b="b" t="t" l="l"/>
            <a:pathLst>
              <a:path h="1506866" w="2752267">
                <a:moveTo>
                  <a:pt x="0" y="0"/>
                </a:moveTo>
                <a:lnTo>
                  <a:pt x="2752267" y="0"/>
                </a:lnTo>
                <a:lnTo>
                  <a:pt x="2752267" y="1506867"/>
                </a:lnTo>
                <a:lnTo>
                  <a:pt x="0" y="1506867"/>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21" id="21"/>
          <p:cNvSpPr/>
          <p:nvPr/>
        </p:nvSpPr>
        <p:spPr>
          <a:xfrm flipH="false" flipV="false" rot="0">
            <a:off x="9144000" y="5629617"/>
            <a:ext cx="2194448" cy="1569030"/>
          </a:xfrm>
          <a:custGeom>
            <a:avLst/>
            <a:gdLst/>
            <a:ahLst/>
            <a:cxnLst/>
            <a:rect r="r" b="b" t="t" l="l"/>
            <a:pathLst>
              <a:path h="1569030" w="2194448">
                <a:moveTo>
                  <a:pt x="0" y="0"/>
                </a:moveTo>
                <a:lnTo>
                  <a:pt x="2194448" y="0"/>
                </a:lnTo>
                <a:lnTo>
                  <a:pt x="2194448" y="1569031"/>
                </a:lnTo>
                <a:lnTo>
                  <a:pt x="0" y="156903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22" id="22"/>
          <p:cNvSpPr/>
          <p:nvPr/>
        </p:nvSpPr>
        <p:spPr>
          <a:xfrm flipH="false" flipV="false" rot="0">
            <a:off x="9144000" y="7959323"/>
            <a:ext cx="2119428" cy="2000210"/>
          </a:xfrm>
          <a:custGeom>
            <a:avLst/>
            <a:gdLst/>
            <a:ahLst/>
            <a:cxnLst/>
            <a:rect r="r" b="b" t="t" l="l"/>
            <a:pathLst>
              <a:path h="2000210" w="2119428">
                <a:moveTo>
                  <a:pt x="0" y="0"/>
                </a:moveTo>
                <a:lnTo>
                  <a:pt x="2119428" y="0"/>
                </a:lnTo>
                <a:lnTo>
                  <a:pt x="2119428" y="2000210"/>
                </a:lnTo>
                <a:lnTo>
                  <a:pt x="0" y="2000210"/>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TextBox 23" id="23"/>
          <p:cNvSpPr txBox="true"/>
          <p:nvPr/>
        </p:nvSpPr>
        <p:spPr>
          <a:xfrm rot="0">
            <a:off x="1028700" y="1028700"/>
            <a:ext cx="6765564" cy="2667000"/>
          </a:xfrm>
          <a:prstGeom prst="rect">
            <a:avLst/>
          </a:prstGeom>
        </p:spPr>
        <p:txBody>
          <a:bodyPr anchor="t" rtlCol="false" tIns="0" lIns="0" bIns="0" rIns="0">
            <a:spAutoFit/>
          </a:bodyPr>
          <a:lstStyle/>
          <a:p>
            <a:pPr marL="0" indent="0" lvl="0">
              <a:lnSpc>
                <a:spcPts val="10559"/>
              </a:lnSpc>
              <a:spcBef>
                <a:spcPct val="0"/>
              </a:spcBef>
            </a:pPr>
            <a:r>
              <a:rPr lang="en-US" sz="8799">
                <a:solidFill>
                  <a:srgbClr val="191919"/>
                </a:solidFill>
                <a:latin typeface="Pangolin"/>
              </a:rPr>
              <a:t>Write your topic or idea</a:t>
            </a:r>
          </a:p>
        </p:txBody>
      </p:sp>
      <p:grpSp>
        <p:nvGrpSpPr>
          <p:cNvPr name="Group 24" id="24"/>
          <p:cNvGrpSpPr/>
          <p:nvPr/>
        </p:nvGrpSpPr>
        <p:grpSpPr>
          <a:xfrm rot="0">
            <a:off x="12096220" y="704637"/>
            <a:ext cx="4243197" cy="1245870"/>
            <a:chOff x="0" y="0"/>
            <a:chExt cx="5657597" cy="1661160"/>
          </a:xfrm>
        </p:grpSpPr>
        <p:sp>
          <p:nvSpPr>
            <p:cNvPr name="TextBox 25" id="25"/>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a:rPr>
                <a:t>Add a main point</a:t>
              </a:r>
            </a:p>
          </p:txBody>
        </p:sp>
        <p:sp>
          <p:nvSpPr>
            <p:cNvPr name="TextBox 26" id="26"/>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27" id="27"/>
          <p:cNvGrpSpPr/>
          <p:nvPr/>
        </p:nvGrpSpPr>
        <p:grpSpPr>
          <a:xfrm rot="0">
            <a:off x="12096220" y="3247931"/>
            <a:ext cx="4243197" cy="1245870"/>
            <a:chOff x="0" y="0"/>
            <a:chExt cx="5657597" cy="1661160"/>
          </a:xfrm>
        </p:grpSpPr>
        <p:sp>
          <p:nvSpPr>
            <p:cNvPr name="TextBox 28" id="28"/>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a:rPr>
                <a:t>Add a main point</a:t>
              </a:r>
            </a:p>
          </p:txBody>
        </p:sp>
        <p:sp>
          <p:nvSpPr>
            <p:cNvPr name="TextBox 29" id="29"/>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30" id="30"/>
          <p:cNvGrpSpPr/>
          <p:nvPr/>
        </p:nvGrpSpPr>
        <p:grpSpPr>
          <a:xfrm rot="0">
            <a:off x="12096220" y="5788988"/>
            <a:ext cx="4243197" cy="1245870"/>
            <a:chOff x="0" y="0"/>
            <a:chExt cx="5657597" cy="1661160"/>
          </a:xfrm>
        </p:grpSpPr>
        <p:sp>
          <p:nvSpPr>
            <p:cNvPr name="TextBox 31" id="31"/>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a:rPr>
                <a:t>Add a main point</a:t>
              </a:r>
            </a:p>
          </p:txBody>
        </p:sp>
        <p:sp>
          <p:nvSpPr>
            <p:cNvPr name="TextBox 32" id="32"/>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Briefly elaborate on what you want to dicuss</a:t>
              </a:r>
            </a:p>
          </p:txBody>
        </p:sp>
      </p:grpSp>
      <p:grpSp>
        <p:nvGrpSpPr>
          <p:cNvPr name="Group 33" id="33"/>
          <p:cNvGrpSpPr/>
          <p:nvPr/>
        </p:nvGrpSpPr>
        <p:grpSpPr>
          <a:xfrm rot="0">
            <a:off x="12096220" y="8332254"/>
            <a:ext cx="4243197" cy="1245870"/>
            <a:chOff x="0" y="0"/>
            <a:chExt cx="5657597" cy="1661160"/>
          </a:xfrm>
        </p:grpSpPr>
        <p:sp>
          <p:nvSpPr>
            <p:cNvPr name="TextBox 34" id="34"/>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191919"/>
                  </a:solidFill>
                  <a:latin typeface="Pangolin"/>
                </a:rPr>
                <a:t>Add a main point</a:t>
              </a:r>
            </a:p>
          </p:txBody>
        </p:sp>
        <p:sp>
          <p:nvSpPr>
            <p:cNvPr name="TextBox 35" id="35"/>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Briefly elaborate on what you want to dicuss</a:t>
              </a:r>
            </a:p>
          </p:txBody>
        </p:sp>
      </p:grpSp>
    </p:spTree>
  </p:cSld>
  <p:clrMapOvr>
    <a:masterClrMapping/>
  </p:clrMapOvr>
  <p:transition spd="fast">
    <p:wipe dir="l"/>
  </p:transition>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pic>
        <p:nvPicPr>
          <p:cNvPr name="Picture 6" id="6"/>
          <p:cNvPicPr>
            <a:picLocks noChangeAspect="true"/>
          </p:cNvPicPr>
          <p:nvPr/>
        </p:nvPicPr>
        <p:blipFill>
          <a:blip r:embed="rId3"/>
          <a:stretch>
            <a:fillRect/>
          </a:stretch>
        </p:blipFill>
        <p:spPr>
          <a:xfrm rot="0">
            <a:off x="4676270" y="1423818"/>
            <a:ext cx="8935458" cy="8935458"/>
          </a:xfrm>
          <a:prstGeom prst="rect">
            <a:avLst/>
          </a:prstGeom>
        </p:spPr>
      </p:pic>
      <p:sp>
        <p:nvSpPr>
          <p:cNvPr name="Freeform 7" id="7"/>
          <p:cNvSpPr/>
          <p:nvPr/>
        </p:nvSpPr>
        <p:spPr>
          <a:xfrm flipH="false" flipV="false" rot="2486982">
            <a:off x="13457530" y="4553580"/>
            <a:ext cx="1086977" cy="1941031"/>
          </a:xfrm>
          <a:custGeom>
            <a:avLst/>
            <a:gdLst/>
            <a:ahLst/>
            <a:cxnLst/>
            <a:rect r="r" b="b" t="t" l="l"/>
            <a:pathLst>
              <a:path h="1941031" w="1086977">
                <a:moveTo>
                  <a:pt x="0" y="0"/>
                </a:moveTo>
                <a:lnTo>
                  <a:pt x="1086977" y="0"/>
                </a:lnTo>
                <a:lnTo>
                  <a:pt x="1086977" y="1941031"/>
                </a:lnTo>
                <a:lnTo>
                  <a:pt x="0" y="1941031"/>
                </a:lnTo>
                <a:lnTo>
                  <a:pt x="0" y="0"/>
                </a:lnTo>
                <a:close/>
              </a:path>
            </a:pathLst>
          </a:custGeom>
          <a:blipFill>
            <a:blip r:embed="rId4">
              <a:extLst>
                <a:ext uri="{96DAC541-7B7A-43D3-8B79-37D633B846F1}">
                  <asvg:svgBlip xmlns:asvg="http://schemas.microsoft.com/office/drawing/2016/SVG/main" r:embed="rId5"/>
                </a:ext>
              </a:extLst>
            </a:blip>
            <a:stretch>
              <a:fillRect l="0" t="0" r="0" b="0"/>
            </a:stretch>
          </a:blipFill>
        </p:spPr>
      </p:sp>
      <p:grpSp>
        <p:nvGrpSpPr>
          <p:cNvPr name="Group 8" id="8"/>
          <p:cNvGrpSpPr/>
          <p:nvPr/>
        </p:nvGrpSpPr>
        <p:grpSpPr>
          <a:xfrm rot="0">
            <a:off x="1028700" y="2623042"/>
            <a:ext cx="4243197" cy="1245870"/>
            <a:chOff x="0" y="0"/>
            <a:chExt cx="5657597" cy="1661160"/>
          </a:xfrm>
        </p:grpSpPr>
        <p:sp>
          <p:nvSpPr>
            <p:cNvPr name="TextBox 9" id="9"/>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465179"/>
                  </a:solidFill>
                  <a:latin typeface="Pangolin"/>
                </a:rPr>
                <a:t>Statistic 1</a:t>
              </a:r>
            </a:p>
          </p:txBody>
        </p:sp>
        <p:sp>
          <p:nvSpPr>
            <p:cNvPr name="TextBox 10" id="10"/>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Elaborate on your featured statistic here.</a:t>
              </a:r>
            </a:p>
          </p:txBody>
        </p:sp>
      </p:grpSp>
      <p:sp>
        <p:nvSpPr>
          <p:cNvPr name="Freeform 11" id="11"/>
          <p:cNvSpPr/>
          <p:nvPr/>
        </p:nvSpPr>
        <p:spPr>
          <a:xfrm flipH="true" flipV="true" rot="5288108">
            <a:off x="5480327" y="1299718"/>
            <a:ext cx="1086977" cy="1941031"/>
          </a:xfrm>
          <a:custGeom>
            <a:avLst/>
            <a:gdLst/>
            <a:ahLst/>
            <a:cxnLst/>
            <a:rect r="r" b="b" t="t" l="l"/>
            <a:pathLst>
              <a:path h="1941031" w="1086977">
                <a:moveTo>
                  <a:pt x="1086977" y="1941031"/>
                </a:moveTo>
                <a:lnTo>
                  <a:pt x="0" y="1941031"/>
                </a:lnTo>
                <a:lnTo>
                  <a:pt x="0" y="0"/>
                </a:lnTo>
                <a:lnTo>
                  <a:pt x="1086977" y="0"/>
                </a:lnTo>
                <a:lnTo>
                  <a:pt x="1086977" y="1941031"/>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12" id="12"/>
          <p:cNvSpPr/>
          <p:nvPr/>
        </p:nvSpPr>
        <p:spPr>
          <a:xfrm flipH="false" flipV="false" rot="4669846">
            <a:off x="4917952" y="7693385"/>
            <a:ext cx="236351" cy="1883959"/>
          </a:xfrm>
          <a:custGeom>
            <a:avLst/>
            <a:gdLst/>
            <a:ahLst/>
            <a:cxnLst/>
            <a:rect r="r" b="b" t="t" l="l"/>
            <a:pathLst>
              <a:path h="1883959" w="236351">
                <a:moveTo>
                  <a:pt x="0" y="0"/>
                </a:moveTo>
                <a:lnTo>
                  <a:pt x="236352" y="0"/>
                </a:lnTo>
                <a:lnTo>
                  <a:pt x="236352" y="1883960"/>
                </a:lnTo>
                <a:lnTo>
                  <a:pt x="0" y="1883960"/>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TextBox 13" id="13"/>
          <p:cNvSpPr txBox="true"/>
          <p:nvPr/>
        </p:nvSpPr>
        <p:spPr>
          <a:xfrm rot="0">
            <a:off x="2171684" y="361950"/>
            <a:ext cx="13944632" cy="1333500"/>
          </a:xfrm>
          <a:prstGeom prst="rect">
            <a:avLst/>
          </a:prstGeom>
        </p:spPr>
        <p:txBody>
          <a:bodyPr anchor="t" rtlCol="false" tIns="0" lIns="0" bIns="0" rIns="0">
            <a:spAutoFit/>
          </a:bodyPr>
          <a:lstStyle/>
          <a:p>
            <a:pPr algn="ctr">
              <a:lnSpc>
                <a:spcPts val="10559"/>
              </a:lnSpc>
            </a:pPr>
            <a:r>
              <a:rPr lang="en-US" sz="8799">
                <a:solidFill>
                  <a:srgbClr val="191919"/>
                </a:solidFill>
                <a:latin typeface="Pangolin"/>
              </a:rPr>
              <a:t>Market Research</a:t>
            </a:r>
          </a:p>
        </p:txBody>
      </p:sp>
      <p:grpSp>
        <p:nvGrpSpPr>
          <p:cNvPr name="Group 14" id="14"/>
          <p:cNvGrpSpPr/>
          <p:nvPr/>
        </p:nvGrpSpPr>
        <p:grpSpPr>
          <a:xfrm rot="0">
            <a:off x="12867108" y="3245977"/>
            <a:ext cx="4243197" cy="1245870"/>
            <a:chOff x="0" y="0"/>
            <a:chExt cx="5657597" cy="1661160"/>
          </a:xfrm>
        </p:grpSpPr>
        <p:sp>
          <p:nvSpPr>
            <p:cNvPr name="TextBox 15" id="15"/>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00A6A6"/>
                  </a:solidFill>
                  <a:latin typeface="Pangolin"/>
                </a:rPr>
                <a:t>Statistic 1</a:t>
              </a:r>
            </a:p>
          </p:txBody>
        </p:sp>
        <p:sp>
          <p:nvSpPr>
            <p:cNvPr name="TextBox 16" id="16"/>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Elaborate on your featured statistic here.</a:t>
              </a:r>
            </a:p>
          </p:txBody>
        </p:sp>
      </p:grpSp>
      <p:grpSp>
        <p:nvGrpSpPr>
          <p:cNvPr name="Group 17" id="17"/>
          <p:cNvGrpSpPr/>
          <p:nvPr/>
        </p:nvGrpSpPr>
        <p:grpSpPr>
          <a:xfrm rot="0">
            <a:off x="1028700" y="8635365"/>
            <a:ext cx="4243197" cy="1245870"/>
            <a:chOff x="0" y="0"/>
            <a:chExt cx="5657597" cy="1661160"/>
          </a:xfrm>
        </p:grpSpPr>
        <p:sp>
          <p:nvSpPr>
            <p:cNvPr name="TextBox 18" id="18"/>
            <p:cNvSpPr txBox="true"/>
            <p:nvPr/>
          </p:nvSpPr>
          <p:spPr>
            <a:xfrm rot="0">
              <a:off x="0" y="-9525"/>
              <a:ext cx="5657597" cy="657225"/>
            </a:xfrm>
            <a:prstGeom prst="rect">
              <a:avLst/>
            </a:prstGeom>
          </p:spPr>
          <p:txBody>
            <a:bodyPr anchor="t" rtlCol="false" tIns="0" lIns="0" bIns="0" rIns="0">
              <a:spAutoFit/>
            </a:bodyPr>
            <a:lstStyle/>
            <a:p>
              <a:pPr marL="0" indent="0" lvl="0">
                <a:lnSpc>
                  <a:spcPts val="3840"/>
                </a:lnSpc>
                <a:spcBef>
                  <a:spcPct val="0"/>
                </a:spcBef>
              </a:pPr>
              <a:r>
                <a:rPr lang="en-US" sz="3200">
                  <a:solidFill>
                    <a:srgbClr val="FF4F63"/>
                  </a:solidFill>
                  <a:latin typeface="Pangolin"/>
                </a:rPr>
                <a:t>Statistic 1</a:t>
              </a:r>
            </a:p>
          </p:txBody>
        </p:sp>
        <p:sp>
          <p:nvSpPr>
            <p:cNvPr name="TextBox 19" id="19"/>
            <p:cNvSpPr txBox="true"/>
            <p:nvPr/>
          </p:nvSpPr>
          <p:spPr>
            <a:xfrm rot="0">
              <a:off x="0" y="694055"/>
              <a:ext cx="5657597" cy="967105"/>
            </a:xfrm>
            <a:prstGeom prst="rect">
              <a:avLst/>
            </a:prstGeom>
          </p:spPr>
          <p:txBody>
            <a:bodyPr anchor="t" rtlCol="false" tIns="0" lIns="0" bIns="0" rIns="0">
              <a:spAutoFit/>
            </a:bodyPr>
            <a:lstStyle/>
            <a:p>
              <a:pPr marL="0" indent="0" lvl="0">
                <a:lnSpc>
                  <a:spcPts val="2940"/>
                </a:lnSpc>
                <a:spcBef>
                  <a:spcPct val="0"/>
                </a:spcBef>
              </a:pPr>
              <a:r>
                <a:rPr lang="en-US" sz="2100">
                  <a:solidFill>
                    <a:srgbClr val="191919"/>
                  </a:solidFill>
                  <a:latin typeface="Pangolin"/>
                </a:rPr>
                <a:t>Elaborate on your featured statistic here.</a:t>
              </a:r>
            </a:p>
          </p:txBody>
        </p:sp>
      </p:grpSp>
    </p:spTree>
  </p:cSld>
  <p:clrMapOvr>
    <a:masterClrMapping/>
  </p:clrMapOvr>
  <p:transition spd="fast">
    <p:wipe dir="l"/>
  </p:transition>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2578775">
            <a:off x="-1666730" y="806895"/>
            <a:ext cx="19726472" cy="9641313"/>
          </a:xfrm>
          <a:custGeom>
            <a:avLst/>
            <a:gdLst/>
            <a:ahLst/>
            <a:cxnLst/>
            <a:rect r="r" b="b" t="t" l="l"/>
            <a:pathLst>
              <a:path h="9641313" w="19726472">
                <a:moveTo>
                  <a:pt x="0" y="0"/>
                </a:moveTo>
                <a:lnTo>
                  <a:pt x="19726472" y="0"/>
                </a:lnTo>
                <a:lnTo>
                  <a:pt x="19726472" y="9641314"/>
                </a:lnTo>
                <a:lnTo>
                  <a:pt x="0" y="964131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pic>
        <p:nvPicPr>
          <p:cNvPr name="Picture 4" id="4"/>
          <p:cNvPicPr>
            <a:picLocks noChangeAspect="true"/>
          </p:cNvPicPr>
          <p:nvPr/>
        </p:nvPicPr>
        <p:blipFill>
          <a:blip r:embed="rId5"/>
          <a:stretch>
            <a:fillRect/>
          </a:stretch>
        </p:blipFill>
        <p:spPr>
          <a:xfrm rot="0">
            <a:off x="1241812" y="3606582"/>
            <a:ext cx="3849673" cy="3849673"/>
          </a:xfrm>
          <a:prstGeom prst="rect">
            <a:avLst/>
          </a:prstGeom>
        </p:spPr>
      </p:pic>
      <p:pic>
        <p:nvPicPr>
          <p:cNvPr name="Picture 5" id="5"/>
          <p:cNvPicPr>
            <a:picLocks noChangeAspect="true"/>
          </p:cNvPicPr>
          <p:nvPr/>
        </p:nvPicPr>
        <p:blipFill>
          <a:blip r:embed="rId6"/>
          <a:stretch>
            <a:fillRect/>
          </a:stretch>
        </p:blipFill>
        <p:spPr>
          <a:xfrm rot="0">
            <a:off x="7219164" y="3606582"/>
            <a:ext cx="3849673" cy="3849673"/>
          </a:xfrm>
          <a:prstGeom prst="rect">
            <a:avLst/>
          </a:prstGeom>
        </p:spPr>
      </p:pic>
      <p:pic>
        <p:nvPicPr>
          <p:cNvPr name="Picture 6" id="6"/>
          <p:cNvPicPr>
            <a:picLocks noChangeAspect="true"/>
          </p:cNvPicPr>
          <p:nvPr/>
        </p:nvPicPr>
        <p:blipFill>
          <a:blip r:embed="rId7"/>
          <a:stretch>
            <a:fillRect/>
          </a:stretch>
        </p:blipFill>
        <p:spPr>
          <a:xfrm rot="0">
            <a:off x="13196516" y="3606582"/>
            <a:ext cx="3849673" cy="3849673"/>
          </a:xfrm>
          <a:prstGeom prst="rect">
            <a:avLst/>
          </a:prstGeom>
        </p:spPr>
      </p:pic>
      <p:sp>
        <p:nvSpPr>
          <p:cNvPr name="Freeform 7" id="7"/>
          <p:cNvSpPr/>
          <p:nvPr/>
        </p:nvSpPr>
        <p:spPr>
          <a:xfrm flipH="false" flipV="false" rot="-2578775">
            <a:off x="-69481" y="4863866"/>
            <a:ext cx="7824624" cy="9641313"/>
          </a:xfrm>
          <a:custGeom>
            <a:avLst/>
            <a:gdLst/>
            <a:ahLst/>
            <a:cxnLst/>
            <a:rect r="r" b="b" t="t" l="l"/>
            <a:pathLst>
              <a:path h="9641313" w="7824624">
                <a:moveTo>
                  <a:pt x="0" y="0"/>
                </a:moveTo>
                <a:lnTo>
                  <a:pt x="7824624" y="0"/>
                </a:lnTo>
                <a:lnTo>
                  <a:pt x="7824624" y="9641313"/>
                </a:lnTo>
                <a:lnTo>
                  <a:pt x="0" y="9641313"/>
                </a:lnTo>
                <a:lnTo>
                  <a:pt x="0" y="0"/>
                </a:lnTo>
                <a:close/>
              </a:path>
            </a:pathLst>
          </a:custGeom>
          <a:blipFill>
            <a:blip r:embed="rId3">
              <a:extLst>
                <a:ext uri="{96DAC541-7B7A-43D3-8B79-37D633B846F1}">
                  <asvg:svgBlip xmlns:asvg="http://schemas.microsoft.com/office/drawing/2016/SVG/main" r:embed="rId4"/>
                </a:ext>
              </a:extLst>
            </a:blip>
            <a:stretch>
              <a:fillRect l="0" t="0" r="-152107" b="0"/>
            </a:stretch>
          </a:blipFill>
        </p:spPr>
      </p:sp>
      <p:sp>
        <p:nvSpPr>
          <p:cNvPr name="TextBox 8" id="8"/>
          <p:cNvSpPr txBox="true"/>
          <p:nvPr/>
        </p:nvSpPr>
        <p:spPr>
          <a:xfrm rot="0">
            <a:off x="1397209" y="7477122"/>
            <a:ext cx="3538878" cy="7372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Elaborate on the featured statistic.</a:t>
            </a:r>
          </a:p>
        </p:txBody>
      </p:sp>
      <p:sp>
        <p:nvSpPr>
          <p:cNvPr name="TextBox 9" id="9"/>
          <p:cNvSpPr txBox="true"/>
          <p:nvPr/>
        </p:nvSpPr>
        <p:spPr>
          <a:xfrm rot="0">
            <a:off x="13351913" y="7477122"/>
            <a:ext cx="3538878" cy="7372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Elaborate on the featured statistic.</a:t>
            </a:r>
          </a:p>
        </p:txBody>
      </p:sp>
      <p:sp>
        <p:nvSpPr>
          <p:cNvPr name="TextBox 10" id="10"/>
          <p:cNvSpPr txBox="true"/>
          <p:nvPr/>
        </p:nvSpPr>
        <p:spPr>
          <a:xfrm rot="0">
            <a:off x="7374561" y="7477122"/>
            <a:ext cx="3538878" cy="7372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Elaborate on the featured statistic.</a:t>
            </a:r>
          </a:p>
        </p:txBody>
      </p:sp>
      <p:sp>
        <p:nvSpPr>
          <p:cNvPr name="TextBox 11" id="11"/>
          <p:cNvSpPr txBox="true"/>
          <p:nvPr/>
        </p:nvSpPr>
        <p:spPr>
          <a:xfrm rot="0">
            <a:off x="2171684" y="1028700"/>
            <a:ext cx="13944632" cy="1333500"/>
          </a:xfrm>
          <a:prstGeom prst="rect">
            <a:avLst/>
          </a:prstGeom>
        </p:spPr>
        <p:txBody>
          <a:bodyPr anchor="t" rtlCol="false" tIns="0" lIns="0" bIns="0" rIns="0">
            <a:spAutoFit/>
          </a:bodyPr>
          <a:lstStyle/>
          <a:p>
            <a:pPr algn="ctr">
              <a:lnSpc>
                <a:spcPts val="10559"/>
              </a:lnSpc>
            </a:pPr>
            <a:r>
              <a:rPr lang="en-US" sz="8799">
                <a:solidFill>
                  <a:srgbClr val="191919"/>
                </a:solidFill>
                <a:latin typeface="Pangolin"/>
              </a:rPr>
              <a:t>Market Research</a:t>
            </a:r>
          </a:p>
        </p:txBody>
      </p:sp>
      <p:sp>
        <p:nvSpPr>
          <p:cNvPr name="TextBox 12" id="12"/>
          <p:cNvSpPr txBox="true"/>
          <p:nvPr/>
        </p:nvSpPr>
        <p:spPr>
          <a:xfrm rot="0">
            <a:off x="2982803" y="2333625"/>
            <a:ext cx="12322393" cy="344805"/>
          </a:xfrm>
          <a:prstGeom prst="rect">
            <a:avLst/>
          </a:prstGeom>
        </p:spPr>
        <p:txBody>
          <a:bodyPr anchor="t" rtlCol="false" tIns="0" lIns="0" bIns="0" rIns="0">
            <a:spAutoFit/>
          </a:bodyPr>
          <a:lstStyle/>
          <a:p>
            <a:pPr algn="ctr">
              <a:lnSpc>
                <a:spcPts val="2730"/>
              </a:lnSpc>
            </a:pPr>
            <a:r>
              <a:rPr lang="en-US" sz="2100">
                <a:solidFill>
                  <a:srgbClr val="191919"/>
                </a:solidFill>
                <a:latin typeface="Pangolin"/>
              </a:rPr>
              <a:t>Elaborate on the featured statistic</a:t>
            </a:r>
          </a:p>
        </p:txBody>
      </p:sp>
      <p:sp>
        <p:nvSpPr>
          <p:cNvPr name="Freeform 13" id="13"/>
          <p:cNvSpPr/>
          <p:nvPr/>
        </p:nvSpPr>
        <p:spPr>
          <a:xfrm flipH="false" flipV="false" rot="-2578775">
            <a:off x="9267995" y="-3498158"/>
            <a:ext cx="7096827" cy="9641313"/>
          </a:xfrm>
          <a:custGeom>
            <a:avLst/>
            <a:gdLst/>
            <a:ahLst/>
            <a:cxnLst/>
            <a:rect r="r" b="b" t="t" l="l"/>
            <a:pathLst>
              <a:path h="9641313" w="7096827">
                <a:moveTo>
                  <a:pt x="0" y="0"/>
                </a:moveTo>
                <a:lnTo>
                  <a:pt x="7096827" y="0"/>
                </a:lnTo>
                <a:lnTo>
                  <a:pt x="7096827" y="9641313"/>
                </a:lnTo>
                <a:lnTo>
                  <a:pt x="0" y="9641313"/>
                </a:lnTo>
                <a:lnTo>
                  <a:pt x="0" y="0"/>
                </a:lnTo>
                <a:close/>
              </a:path>
            </a:pathLst>
          </a:custGeom>
          <a:blipFill>
            <a:blip r:embed="rId3">
              <a:extLst>
                <a:ext uri="{96DAC541-7B7A-43D3-8B79-37D633B846F1}">
                  <asvg:svgBlip xmlns:asvg="http://schemas.microsoft.com/office/drawing/2016/SVG/main" r:embed="rId4"/>
                </a:ext>
              </a:extLst>
            </a:blip>
            <a:stretch>
              <a:fillRect l="-177961" t="0" r="0" b="0"/>
            </a:stretch>
          </a:blipFill>
        </p:spPr>
      </p:sp>
    </p:spTree>
  </p:cSld>
  <p:clrMapOvr>
    <a:masterClrMapping/>
  </p:clrMapOvr>
  <p:transition spd="fast">
    <p:wipe dir="l"/>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467187" y="4099987"/>
            <a:ext cx="7502223" cy="5753889"/>
            <a:chOff x="0" y="0"/>
            <a:chExt cx="10002964" cy="7671851"/>
          </a:xfrm>
        </p:grpSpPr>
        <p:pic>
          <p:nvPicPr>
            <p:cNvPr name="Picture 7" id="7"/>
            <p:cNvPicPr>
              <a:picLocks noChangeAspect="true"/>
            </p:cNvPicPr>
            <p:nvPr/>
          </p:nvPicPr>
          <p:blipFill>
            <a:blip r:embed="rId3"/>
            <a:srcRect l="0" t="11507" r="0" b="11507"/>
            <a:stretch>
              <a:fillRect/>
            </a:stretch>
          </p:blipFill>
          <p:spPr>
            <a:xfrm flipH="false" flipV="false">
              <a:off x="0" y="0"/>
              <a:ext cx="10002964" cy="7671851"/>
            </a:xfrm>
            <a:prstGeom prst="rect">
              <a:avLst/>
            </a:prstGeom>
          </p:spPr>
        </p:pic>
      </p:grpSp>
      <p:grpSp>
        <p:nvGrpSpPr>
          <p:cNvPr name="Group 8" id="8"/>
          <p:cNvGrpSpPr/>
          <p:nvPr/>
        </p:nvGrpSpPr>
        <p:grpSpPr>
          <a:xfrm rot="0">
            <a:off x="13246641" y="463062"/>
            <a:ext cx="4575996" cy="3420526"/>
            <a:chOff x="0" y="0"/>
            <a:chExt cx="6101328" cy="4560702"/>
          </a:xfrm>
        </p:grpSpPr>
        <p:pic>
          <p:nvPicPr>
            <p:cNvPr name="Picture 9" id="9"/>
            <p:cNvPicPr>
              <a:picLocks noChangeAspect="true"/>
            </p:cNvPicPr>
            <p:nvPr/>
          </p:nvPicPr>
          <p:blipFill>
            <a:blip r:embed="rId4"/>
            <a:srcRect l="44203" t="0" r="3206" b="40997"/>
            <a:stretch>
              <a:fillRect/>
            </a:stretch>
          </p:blipFill>
          <p:spPr>
            <a:xfrm flipH="false" flipV="false">
              <a:off x="0" y="0"/>
              <a:ext cx="6101328" cy="4560702"/>
            </a:xfrm>
            <a:prstGeom prst="rect">
              <a:avLst/>
            </a:prstGeom>
          </p:spPr>
        </p:pic>
      </p:grpSp>
      <p:grpSp>
        <p:nvGrpSpPr>
          <p:cNvPr name="Group 10" id="10"/>
          <p:cNvGrpSpPr/>
          <p:nvPr/>
        </p:nvGrpSpPr>
        <p:grpSpPr>
          <a:xfrm rot="0">
            <a:off x="13246641" y="6403458"/>
            <a:ext cx="4575996" cy="3420526"/>
            <a:chOff x="0" y="0"/>
            <a:chExt cx="6101328" cy="4560702"/>
          </a:xfrm>
        </p:grpSpPr>
        <p:pic>
          <p:nvPicPr>
            <p:cNvPr name="Picture 11" id="11"/>
            <p:cNvPicPr>
              <a:picLocks noChangeAspect="true"/>
            </p:cNvPicPr>
            <p:nvPr/>
          </p:nvPicPr>
          <p:blipFill>
            <a:blip r:embed="rId5"/>
            <a:srcRect l="0" t="12625" r="0" b="12625"/>
            <a:stretch>
              <a:fillRect/>
            </a:stretch>
          </p:blipFill>
          <p:spPr>
            <a:xfrm flipH="false" flipV="false">
              <a:off x="0" y="0"/>
              <a:ext cx="6101328" cy="4560702"/>
            </a:xfrm>
            <a:prstGeom prst="rect">
              <a:avLst/>
            </a:prstGeom>
          </p:spPr>
        </p:pic>
      </p:grpSp>
      <p:grpSp>
        <p:nvGrpSpPr>
          <p:cNvPr name="Group 12" id="12"/>
          <p:cNvGrpSpPr/>
          <p:nvPr/>
        </p:nvGrpSpPr>
        <p:grpSpPr>
          <a:xfrm rot="0">
            <a:off x="8269208" y="4099987"/>
            <a:ext cx="4575996" cy="2060907"/>
            <a:chOff x="0" y="0"/>
            <a:chExt cx="6101328" cy="2747877"/>
          </a:xfrm>
        </p:grpSpPr>
        <p:pic>
          <p:nvPicPr>
            <p:cNvPr name="Picture 13" id="13"/>
            <p:cNvPicPr>
              <a:picLocks noChangeAspect="true"/>
            </p:cNvPicPr>
            <p:nvPr/>
          </p:nvPicPr>
          <p:blipFill>
            <a:blip r:embed="rId6"/>
            <a:srcRect l="0" t="34996" r="0" b="34996"/>
            <a:stretch>
              <a:fillRect/>
            </a:stretch>
          </p:blipFill>
          <p:spPr>
            <a:xfrm flipH="false" flipV="false">
              <a:off x="0" y="0"/>
              <a:ext cx="6101328" cy="2747877"/>
            </a:xfrm>
            <a:prstGeom prst="rect">
              <a:avLst/>
            </a:prstGeom>
          </p:spPr>
        </p:pic>
      </p:grpSp>
      <p:grpSp>
        <p:nvGrpSpPr>
          <p:cNvPr name="Group 14" id="14"/>
          <p:cNvGrpSpPr/>
          <p:nvPr/>
        </p:nvGrpSpPr>
        <p:grpSpPr>
          <a:xfrm rot="0">
            <a:off x="13246291" y="4099987"/>
            <a:ext cx="4575996" cy="2060907"/>
            <a:chOff x="0" y="0"/>
            <a:chExt cx="6101328" cy="2747877"/>
          </a:xfrm>
        </p:grpSpPr>
        <p:pic>
          <p:nvPicPr>
            <p:cNvPr name="Picture 15" id="15"/>
            <p:cNvPicPr>
              <a:picLocks noChangeAspect="true"/>
            </p:cNvPicPr>
            <p:nvPr/>
          </p:nvPicPr>
          <p:blipFill>
            <a:blip r:embed="rId7"/>
            <a:srcRect l="0" t="16264" r="0" b="16264"/>
            <a:stretch>
              <a:fillRect/>
            </a:stretch>
          </p:blipFill>
          <p:spPr>
            <a:xfrm flipH="false" flipV="false">
              <a:off x="0" y="0"/>
              <a:ext cx="6101328" cy="2747877"/>
            </a:xfrm>
            <a:prstGeom prst="rect">
              <a:avLst/>
            </a:prstGeom>
          </p:spPr>
        </p:pic>
      </p:grpSp>
      <p:grpSp>
        <p:nvGrpSpPr>
          <p:cNvPr name="Group 16" id="16"/>
          <p:cNvGrpSpPr/>
          <p:nvPr/>
        </p:nvGrpSpPr>
        <p:grpSpPr>
          <a:xfrm rot="0">
            <a:off x="5372780" y="468920"/>
            <a:ext cx="7542440" cy="3408811"/>
            <a:chOff x="0" y="0"/>
            <a:chExt cx="10056587" cy="4545081"/>
          </a:xfrm>
        </p:grpSpPr>
        <p:pic>
          <p:nvPicPr>
            <p:cNvPr name="Picture 17" id="17"/>
            <p:cNvPicPr>
              <a:picLocks noChangeAspect="true"/>
            </p:cNvPicPr>
            <p:nvPr/>
          </p:nvPicPr>
          <p:blipFill>
            <a:blip r:embed="rId8"/>
            <a:srcRect l="0" t="33051" r="0" b="33051"/>
            <a:stretch>
              <a:fillRect/>
            </a:stretch>
          </p:blipFill>
          <p:spPr>
            <a:xfrm flipH="false" flipV="false">
              <a:off x="0" y="0"/>
              <a:ext cx="10056587" cy="4545081"/>
            </a:xfrm>
            <a:prstGeom prst="rect">
              <a:avLst/>
            </a:prstGeom>
          </p:spPr>
        </p:pic>
      </p:grpSp>
      <p:sp>
        <p:nvSpPr>
          <p:cNvPr name="Freeform 18" id="18"/>
          <p:cNvSpPr/>
          <p:nvPr/>
        </p:nvSpPr>
        <p:spPr>
          <a:xfrm flipH="false" flipV="false" rot="0">
            <a:off x="6250288" y="459672"/>
            <a:ext cx="5787425" cy="3486923"/>
          </a:xfrm>
          <a:custGeom>
            <a:avLst/>
            <a:gdLst/>
            <a:ahLst/>
            <a:cxnLst/>
            <a:rect r="r" b="b" t="t" l="l"/>
            <a:pathLst>
              <a:path h="3486923" w="5787425">
                <a:moveTo>
                  <a:pt x="0" y="0"/>
                </a:moveTo>
                <a:lnTo>
                  <a:pt x="5787424" y="0"/>
                </a:lnTo>
                <a:lnTo>
                  <a:pt x="5787424" y="3486924"/>
                </a:lnTo>
                <a:lnTo>
                  <a:pt x="0" y="3486924"/>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19" id="19"/>
          <p:cNvSpPr/>
          <p:nvPr/>
        </p:nvSpPr>
        <p:spPr>
          <a:xfrm flipH="false" flipV="false" rot="0">
            <a:off x="14141991" y="459672"/>
            <a:ext cx="2971041" cy="3429773"/>
          </a:xfrm>
          <a:custGeom>
            <a:avLst/>
            <a:gdLst/>
            <a:ahLst/>
            <a:cxnLst/>
            <a:rect r="r" b="b" t="t" l="l"/>
            <a:pathLst>
              <a:path h="3429773" w="2971041">
                <a:moveTo>
                  <a:pt x="0" y="0"/>
                </a:moveTo>
                <a:lnTo>
                  <a:pt x="2971041" y="0"/>
                </a:lnTo>
                <a:lnTo>
                  <a:pt x="2971041" y="3429774"/>
                </a:lnTo>
                <a:lnTo>
                  <a:pt x="0" y="3429774"/>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20" id="20"/>
          <p:cNvSpPr/>
          <p:nvPr/>
        </p:nvSpPr>
        <p:spPr>
          <a:xfrm flipH="false" flipV="false" rot="0">
            <a:off x="8187522" y="4395019"/>
            <a:ext cx="4724750" cy="1765875"/>
          </a:xfrm>
          <a:custGeom>
            <a:avLst/>
            <a:gdLst/>
            <a:ahLst/>
            <a:cxnLst/>
            <a:rect r="r" b="b" t="t" l="l"/>
            <a:pathLst>
              <a:path h="1765875" w="4724750">
                <a:moveTo>
                  <a:pt x="0" y="0"/>
                </a:moveTo>
                <a:lnTo>
                  <a:pt x="4724750" y="0"/>
                </a:lnTo>
                <a:lnTo>
                  <a:pt x="4724750" y="1765875"/>
                </a:lnTo>
                <a:lnTo>
                  <a:pt x="0" y="1765875"/>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21" id="21"/>
          <p:cNvSpPr/>
          <p:nvPr/>
        </p:nvSpPr>
        <p:spPr>
          <a:xfrm flipH="false" flipV="false" rot="0">
            <a:off x="1850344" y="4139127"/>
            <a:ext cx="4321664" cy="5640019"/>
          </a:xfrm>
          <a:custGeom>
            <a:avLst/>
            <a:gdLst/>
            <a:ahLst/>
            <a:cxnLst/>
            <a:rect r="r" b="b" t="t" l="l"/>
            <a:pathLst>
              <a:path h="5640019" w="4321664">
                <a:moveTo>
                  <a:pt x="0" y="0"/>
                </a:moveTo>
                <a:lnTo>
                  <a:pt x="4321665" y="0"/>
                </a:lnTo>
                <a:lnTo>
                  <a:pt x="4321665" y="5640019"/>
                </a:lnTo>
                <a:lnTo>
                  <a:pt x="0" y="5640019"/>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22" id="22"/>
          <p:cNvSpPr/>
          <p:nvPr/>
        </p:nvSpPr>
        <p:spPr>
          <a:xfrm flipH="false" flipV="false" rot="0">
            <a:off x="14396375" y="6403458"/>
            <a:ext cx="2275829" cy="3521592"/>
          </a:xfrm>
          <a:custGeom>
            <a:avLst/>
            <a:gdLst/>
            <a:ahLst/>
            <a:cxnLst/>
            <a:rect r="r" b="b" t="t" l="l"/>
            <a:pathLst>
              <a:path h="3521592" w="2275829">
                <a:moveTo>
                  <a:pt x="0" y="0"/>
                </a:moveTo>
                <a:lnTo>
                  <a:pt x="2275829" y="0"/>
                </a:lnTo>
                <a:lnTo>
                  <a:pt x="2275829" y="3521592"/>
                </a:lnTo>
                <a:lnTo>
                  <a:pt x="0" y="3521592"/>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23" id="23"/>
          <p:cNvSpPr/>
          <p:nvPr/>
        </p:nvSpPr>
        <p:spPr>
          <a:xfrm flipH="false" flipV="false" rot="0">
            <a:off x="14008594" y="4017435"/>
            <a:ext cx="3237835" cy="2226011"/>
          </a:xfrm>
          <a:custGeom>
            <a:avLst/>
            <a:gdLst/>
            <a:ahLst/>
            <a:cxnLst/>
            <a:rect r="r" b="b" t="t" l="l"/>
            <a:pathLst>
              <a:path h="2226011" w="3237835">
                <a:moveTo>
                  <a:pt x="0" y="0"/>
                </a:moveTo>
                <a:lnTo>
                  <a:pt x="3237835" y="0"/>
                </a:lnTo>
                <a:lnTo>
                  <a:pt x="3237835" y="2226011"/>
                </a:lnTo>
                <a:lnTo>
                  <a:pt x="0" y="2226011"/>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grpSp>
        <p:nvGrpSpPr>
          <p:cNvPr name="Group 24" id="24"/>
          <p:cNvGrpSpPr/>
          <p:nvPr/>
        </p:nvGrpSpPr>
        <p:grpSpPr>
          <a:xfrm rot="0">
            <a:off x="8269208" y="6433349"/>
            <a:ext cx="4575996" cy="3420526"/>
            <a:chOff x="0" y="0"/>
            <a:chExt cx="6101328" cy="4560702"/>
          </a:xfrm>
        </p:grpSpPr>
        <p:pic>
          <p:nvPicPr>
            <p:cNvPr name="Picture 25" id="25"/>
            <p:cNvPicPr>
              <a:picLocks noChangeAspect="true"/>
            </p:cNvPicPr>
            <p:nvPr/>
          </p:nvPicPr>
          <p:blipFill>
            <a:blip r:embed="rId21"/>
            <a:srcRect l="5434" t="0" r="5434" b="0"/>
            <a:stretch>
              <a:fillRect/>
            </a:stretch>
          </p:blipFill>
          <p:spPr>
            <a:xfrm flipH="false" flipV="false">
              <a:off x="0" y="0"/>
              <a:ext cx="6101328" cy="4560702"/>
            </a:xfrm>
            <a:prstGeom prst="rect">
              <a:avLst/>
            </a:prstGeom>
          </p:spPr>
        </p:pic>
      </p:grpSp>
      <p:sp>
        <p:nvSpPr>
          <p:cNvPr name="Freeform 26" id="26"/>
          <p:cNvSpPr/>
          <p:nvPr/>
        </p:nvSpPr>
        <p:spPr>
          <a:xfrm flipH="false" flipV="false" rot="0">
            <a:off x="9162717" y="6602019"/>
            <a:ext cx="2928421" cy="3323031"/>
          </a:xfrm>
          <a:custGeom>
            <a:avLst/>
            <a:gdLst/>
            <a:ahLst/>
            <a:cxnLst/>
            <a:rect r="r" b="b" t="t" l="l"/>
            <a:pathLst>
              <a:path h="3323031" w="2928421">
                <a:moveTo>
                  <a:pt x="0" y="0"/>
                </a:moveTo>
                <a:lnTo>
                  <a:pt x="2928421" y="0"/>
                </a:lnTo>
                <a:lnTo>
                  <a:pt x="2928421" y="3323031"/>
                </a:lnTo>
                <a:lnTo>
                  <a:pt x="0" y="3323031"/>
                </a:lnTo>
                <a:lnTo>
                  <a:pt x="0" y="0"/>
                </a:lnTo>
                <a:close/>
              </a:path>
            </a:pathLst>
          </a:custGeom>
          <a:blipFill>
            <a:blip r:embed="rId22">
              <a:extLst>
                <a:ext uri="{96DAC541-7B7A-43D3-8B79-37D633B846F1}">
                  <asvg:svgBlip xmlns:asvg="http://schemas.microsoft.com/office/drawing/2016/SVG/main" r:embed="rId23"/>
                </a:ext>
              </a:extLst>
            </a:blip>
            <a:stretch>
              <a:fillRect l="0" t="0" r="0" b="0"/>
            </a:stretch>
          </a:blipFill>
        </p:spPr>
      </p:sp>
      <p:sp>
        <p:nvSpPr>
          <p:cNvPr name="TextBox 27" id="27"/>
          <p:cNvSpPr txBox="true"/>
          <p:nvPr/>
        </p:nvSpPr>
        <p:spPr>
          <a:xfrm rot="0">
            <a:off x="467187" y="468920"/>
            <a:ext cx="4650373" cy="2667000"/>
          </a:xfrm>
          <a:prstGeom prst="rect">
            <a:avLst/>
          </a:prstGeom>
        </p:spPr>
        <p:txBody>
          <a:bodyPr anchor="t" rtlCol="false" tIns="0" lIns="0" bIns="0" rIns="0">
            <a:spAutoFit/>
          </a:bodyPr>
          <a:lstStyle/>
          <a:p>
            <a:pPr marL="0" indent="0" lvl="0">
              <a:lnSpc>
                <a:spcPts val="10559"/>
              </a:lnSpc>
              <a:spcBef>
                <a:spcPct val="0"/>
              </a:spcBef>
            </a:pPr>
            <a:r>
              <a:rPr lang="en-US" sz="8799" strike="noStrike" u="none">
                <a:solidFill>
                  <a:srgbClr val="191919"/>
                </a:solidFill>
                <a:latin typeface="Pangolin"/>
              </a:rPr>
              <a:t>Gallery Image</a:t>
            </a:r>
          </a:p>
        </p:txBody>
      </p:sp>
      <p:grpSp>
        <p:nvGrpSpPr>
          <p:cNvPr name="Group 28" id="28"/>
          <p:cNvGrpSpPr/>
          <p:nvPr/>
        </p:nvGrpSpPr>
        <p:grpSpPr>
          <a:xfrm rot="0">
            <a:off x="8187522" y="4030517"/>
            <a:ext cx="4727698" cy="2226057"/>
            <a:chOff x="0" y="0"/>
            <a:chExt cx="1245155" cy="586287"/>
          </a:xfrm>
        </p:grpSpPr>
        <p:sp>
          <p:nvSpPr>
            <p:cNvPr name="Freeform 29" id="29"/>
            <p:cNvSpPr/>
            <p:nvPr/>
          </p:nvSpPr>
          <p:spPr>
            <a:xfrm flipH="false" flipV="false" rot="0">
              <a:off x="0" y="0"/>
              <a:ext cx="1245155" cy="586287"/>
            </a:xfrm>
            <a:custGeom>
              <a:avLst/>
              <a:gdLst/>
              <a:ahLst/>
              <a:cxnLst/>
              <a:rect r="r" b="b" t="t" l="l"/>
              <a:pathLst>
                <a:path h="586287" w="1245155">
                  <a:moveTo>
                    <a:pt x="40939" y="0"/>
                  </a:moveTo>
                  <a:lnTo>
                    <a:pt x="1204216" y="0"/>
                  </a:lnTo>
                  <a:cubicBezTo>
                    <a:pt x="1226826" y="0"/>
                    <a:pt x="1245155" y="18329"/>
                    <a:pt x="1245155" y="40939"/>
                  </a:cubicBezTo>
                  <a:lnTo>
                    <a:pt x="1245155" y="545347"/>
                  </a:lnTo>
                  <a:cubicBezTo>
                    <a:pt x="1245155" y="556205"/>
                    <a:pt x="1240842" y="566618"/>
                    <a:pt x="1233164" y="574296"/>
                  </a:cubicBezTo>
                  <a:cubicBezTo>
                    <a:pt x="1225487" y="581973"/>
                    <a:pt x="1215074" y="586287"/>
                    <a:pt x="1204216" y="586287"/>
                  </a:cubicBezTo>
                  <a:lnTo>
                    <a:pt x="40939" y="586287"/>
                  </a:lnTo>
                  <a:cubicBezTo>
                    <a:pt x="18329" y="586287"/>
                    <a:pt x="0" y="567958"/>
                    <a:pt x="0" y="545347"/>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30" id="30"/>
            <p:cNvSpPr txBox="true"/>
            <p:nvPr/>
          </p:nvSpPr>
          <p:spPr>
            <a:xfrm>
              <a:off x="0" y="-47625"/>
              <a:ext cx="1245155" cy="633912"/>
            </a:xfrm>
            <a:prstGeom prst="rect">
              <a:avLst/>
            </a:prstGeom>
          </p:spPr>
          <p:txBody>
            <a:bodyPr anchor="ctr" rtlCol="false" tIns="50800" lIns="50800" bIns="50800" rIns="50800"/>
            <a:lstStyle/>
            <a:p>
              <a:pPr algn="ctr">
                <a:lnSpc>
                  <a:spcPts val="3359"/>
                </a:lnSpc>
              </a:pPr>
            </a:p>
          </p:txBody>
        </p:sp>
      </p:grpSp>
      <p:grpSp>
        <p:nvGrpSpPr>
          <p:cNvPr name="Group 31" id="31"/>
          <p:cNvGrpSpPr/>
          <p:nvPr/>
        </p:nvGrpSpPr>
        <p:grpSpPr>
          <a:xfrm rot="0">
            <a:off x="385501" y="4030563"/>
            <a:ext cx="7697913" cy="5892588"/>
            <a:chOff x="0" y="0"/>
            <a:chExt cx="1245155" cy="953139"/>
          </a:xfrm>
        </p:grpSpPr>
        <p:sp>
          <p:nvSpPr>
            <p:cNvPr name="Freeform 32" id="32"/>
            <p:cNvSpPr/>
            <p:nvPr/>
          </p:nvSpPr>
          <p:spPr>
            <a:xfrm flipH="false" flipV="false" rot="0">
              <a:off x="0" y="0"/>
              <a:ext cx="1245155" cy="953139"/>
            </a:xfrm>
            <a:custGeom>
              <a:avLst/>
              <a:gdLst/>
              <a:ahLst/>
              <a:cxnLst/>
              <a:rect r="r" b="b" t="t" l="l"/>
              <a:pathLst>
                <a:path h="953139" w="1245155">
                  <a:moveTo>
                    <a:pt x="25143" y="0"/>
                  </a:moveTo>
                  <a:lnTo>
                    <a:pt x="1220012" y="0"/>
                  </a:lnTo>
                  <a:cubicBezTo>
                    <a:pt x="1233898" y="0"/>
                    <a:pt x="1245155" y="11257"/>
                    <a:pt x="1245155" y="25143"/>
                  </a:cubicBezTo>
                  <a:lnTo>
                    <a:pt x="1245155" y="927996"/>
                  </a:lnTo>
                  <a:cubicBezTo>
                    <a:pt x="1245155" y="941883"/>
                    <a:pt x="1233898" y="953139"/>
                    <a:pt x="1220012" y="953139"/>
                  </a:cubicBezTo>
                  <a:lnTo>
                    <a:pt x="25143" y="953139"/>
                  </a:lnTo>
                  <a:cubicBezTo>
                    <a:pt x="11257" y="953139"/>
                    <a:pt x="0" y="941883"/>
                    <a:pt x="0" y="927996"/>
                  </a:cubicBezTo>
                  <a:lnTo>
                    <a:pt x="0" y="25143"/>
                  </a:lnTo>
                  <a:cubicBezTo>
                    <a:pt x="0" y="11257"/>
                    <a:pt x="11257" y="0"/>
                    <a:pt x="25143" y="0"/>
                  </a:cubicBezTo>
                  <a:close/>
                </a:path>
              </a:pathLst>
            </a:custGeom>
            <a:solidFill>
              <a:srgbClr val="000000">
                <a:alpha val="0"/>
              </a:srgbClr>
            </a:solidFill>
            <a:ln w="114300" cap="rnd">
              <a:solidFill>
                <a:srgbClr val="191919"/>
              </a:solidFill>
              <a:prstDash val="solid"/>
              <a:round/>
            </a:ln>
          </p:spPr>
        </p:sp>
        <p:sp>
          <p:nvSpPr>
            <p:cNvPr name="TextBox 33" id="33"/>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34" id="34"/>
          <p:cNvGrpSpPr/>
          <p:nvPr/>
        </p:nvGrpSpPr>
        <p:grpSpPr>
          <a:xfrm rot="0">
            <a:off x="5279484" y="363895"/>
            <a:ext cx="7729031" cy="3618951"/>
            <a:chOff x="0" y="0"/>
            <a:chExt cx="2035630" cy="953139"/>
          </a:xfrm>
        </p:grpSpPr>
        <p:sp>
          <p:nvSpPr>
            <p:cNvPr name="Freeform 35" id="35"/>
            <p:cNvSpPr/>
            <p:nvPr/>
          </p:nvSpPr>
          <p:spPr>
            <a:xfrm flipH="false" flipV="false" rot="0">
              <a:off x="0" y="0"/>
              <a:ext cx="2035630" cy="953139"/>
            </a:xfrm>
            <a:custGeom>
              <a:avLst/>
              <a:gdLst/>
              <a:ahLst/>
              <a:cxnLst/>
              <a:rect r="r" b="b" t="t" l="l"/>
              <a:pathLst>
                <a:path h="953139" w="2035630">
                  <a:moveTo>
                    <a:pt x="25042" y="0"/>
                  </a:moveTo>
                  <a:lnTo>
                    <a:pt x="2010588" y="0"/>
                  </a:lnTo>
                  <a:cubicBezTo>
                    <a:pt x="2024418" y="0"/>
                    <a:pt x="2035630" y="11212"/>
                    <a:pt x="2035630" y="25042"/>
                  </a:cubicBezTo>
                  <a:lnTo>
                    <a:pt x="2035630" y="928098"/>
                  </a:lnTo>
                  <a:cubicBezTo>
                    <a:pt x="2035630" y="941928"/>
                    <a:pt x="2024418" y="953139"/>
                    <a:pt x="2010588" y="953139"/>
                  </a:cubicBezTo>
                  <a:lnTo>
                    <a:pt x="25042" y="953139"/>
                  </a:lnTo>
                  <a:cubicBezTo>
                    <a:pt x="11212" y="953139"/>
                    <a:pt x="0" y="941928"/>
                    <a:pt x="0" y="928098"/>
                  </a:cubicBezTo>
                  <a:lnTo>
                    <a:pt x="0" y="25042"/>
                  </a:lnTo>
                  <a:cubicBezTo>
                    <a:pt x="0" y="11212"/>
                    <a:pt x="11212" y="0"/>
                    <a:pt x="25042" y="0"/>
                  </a:cubicBezTo>
                  <a:close/>
                </a:path>
              </a:pathLst>
            </a:custGeom>
            <a:solidFill>
              <a:srgbClr val="000000">
                <a:alpha val="0"/>
              </a:srgbClr>
            </a:solidFill>
            <a:ln w="114300" cap="rnd">
              <a:solidFill>
                <a:srgbClr val="191919"/>
              </a:solidFill>
              <a:prstDash val="solid"/>
              <a:round/>
            </a:ln>
          </p:spPr>
        </p:sp>
        <p:sp>
          <p:nvSpPr>
            <p:cNvPr name="TextBox 36" id="36"/>
            <p:cNvSpPr txBox="true"/>
            <p:nvPr/>
          </p:nvSpPr>
          <p:spPr>
            <a:xfrm>
              <a:off x="0" y="-47625"/>
              <a:ext cx="2035630" cy="1000764"/>
            </a:xfrm>
            <a:prstGeom prst="rect">
              <a:avLst/>
            </a:prstGeom>
          </p:spPr>
          <p:txBody>
            <a:bodyPr anchor="ctr" rtlCol="false" tIns="50800" lIns="50800" bIns="50800" rIns="50800"/>
            <a:lstStyle/>
            <a:p>
              <a:pPr algn="ctr">
                <a:lnSpc>
                  <a:spcPts val="3359"/>
                </a:lnSpc>
              </a:pPr>
            </a:p>
          </p:txBody>
        </p:sp>
      </p:grpSp>
      <p:grpSp>
        <p:nvGrpSpPr>
          <p:cNvPr name="Group 37" id="37"/>
          <p:cNvGrpSpPr/>
          <p:nvPr/>
        </p:nvGrpSpPr>
        <p:grpSpPr>
          <a:xfrm rot="0">
            <a:off x="13170441" y="363895"/>
            <a:ext cx="4727698" cy="3618951"/>
            <a:chOff x="0" y="0"/>
            <a:chExt cx="1245155" cy="953139"/>
          </a:xfrm>
        </p:grpSpPr>
        <p:sp>
          <p:nvSpPr>
            <p:cNvPr name="Freeform 38" id="38"/>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39" id="39"/>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40" id="40"/>
          <p:cNvGrpSpPr/>
          <p:nvPr/>
        </p:nvGrpSpPr>
        <p:grpSpPr>
          <a:xfrm rot="0">
            <a:off x="13170441" y="4030563"/>
            <a:ext cx="4727698" cy="2226057"/>
            <a:chOff x="0" y="0"/>
            <a:chExt cx="1245155" cy="586287"/>
          </a:xfrm>
        </p:grpSpPr>
        <p:sp>
          <p:nvSpPr>
            <p:cNvPr name="Freeform 41" id="41"/>
            <p:cNvSpPr/>
            <p:nvPr/>
          </p:nvSpPr>
          <p:spPr>
            <a:xfrm flipH="false" flipV="false" rot="0">
              <a:off x="0" y="0"/>
              <a:ext cx="1245155" cy="586287"/>
            </a:xfrm>
            <a:custGeom>
              <a:avLst/>
              <a:gdLst/>
              <a:ahLst/>
              <a:cxnLst/>
              <a:rect r="r" b="b" t="t" l="l"/>
              <a:pathLst>
                <a:path h="586287" w="1245155">
                  <a:moveTo>
                    <a:pt x="40939" y="0"/>
                  </a:moveTo>
                  <a:lnTo>
                    <a:pt x="1204216" y="0"/>
                  </a:lnTo>
                  <a:cubicBezTo>
                    <a:pt x="1226826" y="0"/>
                    <a:pt x="1245155" y="18329"/>
                    <a:pt x="1245155" y="40939"/>
                  </a:cubicBezTo>
                  <a:lnTo>
                    <a:pt x="1245155" y="545347"/>
                  </a:lnTo>
                  <a:cubicBezTo>
                    <a:pt x="1245155" y="556205"/>
                    <a:pt x="1240842" y="566618"/>
                    <a:pt x="1233164" y="574296"/>
                  </a:cubicBezTo>
                  <a:cubicBezTo>
                    <a:pt x="1225487" y="581973"/>
                    <a:pt x="1215074" y="586287"/>
                    <a:pt x="1204216" y="586287"/>
                  </a:cubicBezTo>
                  <a:lnTo>
                    <a:pt x="40939" y="586287"/>
                  </a:lnTo>
                  <a:cubicBezTo>
                    <a:pt x="18329" y="586287"/>
                    <a:pt x="0" y="567958"/>
                    <a:pt x="0" y="545347"/>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2" id="42"/>
            <p:cNvSpPr txBox="true"/>
            <p:nvPr/>
          </p:nvSpPr>
          <p:spPr>
            <a:xfrm>
              <a:off x="0" y="-47625"/>
              <a:ext cx="1245155" cy="633912"/>
            </a:xfrm>
            <a:prstGeom prst="rect">
              <a:avLst/>
            </a:prstGeom>
          </p:spPr>
          <p:txBody>
            <a:bodyPr anchor="ctr" rtlCol="false" tIns="50800" lIns="50800" bIns="50800" rIns="50800"/>
            <a:lstStyle/>
            <a:p>
              <a:pPr algn="ctr">
                <a:lnSpc>
                  <a:spcPts val="3359"/>
                </a:lnSpc>
              </a:pPr>
            </a:p>
          </p:txBody>
        </p:sp>
      </p:grpSp>
      <p:grpSp>
        <p:nvGrpSpPr>
          <p:cNvPr name="Group 43" id="43"/>
          <p:cNvGrpSpPr/>
          <p:nvPr/>
        </p:nvGrpSpPr>
        <p:grpSpPr>
          <a:xfrm rot="0">
            <a:off x="13170441" y="6304245"/>
            <a:ext cx="4727698" cy="3618951"/>
            <a:chOff x="0" y="0"/>
            <a:chExt cx="1245155" cy="953139"/>
          </a:xfrm>
        </p:grpSpPr>
        <p:sp>
          <p:nvSpPr>
            <p:cNvPr name="Freeform 44" id="44"/>
            <p:cNvSpPr/>
            <p:nvPr/>
          </p:nvSpPr>
          <p:spPr>
            <a:xfrm flipH="false" flipV="false" rot="0">
              <a:off x="0" y="0"/>
              <a:ext cx="1245155" cy="953139"/>
            </a:xfrm>
            <a:custGeom>
              <a:avLst/>
              <a:gdLst/>
              <a:ahLst/>
              <a:cxnLst/>
              <a:rect r="r" b="b" t="t" l="l"/>
              <a:pathLst>
                <a:path h="953139" w="1245155">
                  <a:moveTo>
                    <a:pt x="40939" y="0"/>
                  </a:moveTo>
                  <a:lnTo>
                    <a:pt x="1204216" y="0"/>
                  </a:lnTo>
                  <a:cubicBezTo>
                    <a:pt x="1226826" y="0"/>
                    <a:pt x="1245155" y="18329"/>
                    <a:pt x="1245155" y="40939"/>
                  </a:cubicBezTo>
                  <a:lnTo>
                    <a:pt x="1245155" y="912200"/>
                  </a:lnTo>
                  <a:cubicBezTo>
                    <a:pt x="1245155" y="934810"/>
                    <a:pt x="1226826" y="953139"/>
                    <a:pt x="1204216" y="953139"/>
                  </a:cubicBezTo>
                  <a:lnTo>
                    <a:pt x="40939" y="953139"/>
                  </a:lnTo>
                  <a:cubicBezTo>
                    <a:pt x="30081" y="953139"/>
                    <a:pt x="19668" y="948826"/>
                    <a:pt x="11991" y="941149"/>
                  </a:cubicBezTo>
                  <a:cubicBezTo>
                    <a:pt x="4313" y="933471"/>
                    <a:pt x="0" y="923058"/>
                    <a:pt x="0" y="91220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5" id="45"/>
            <p:cNvSpPr txBox="true"/>
            <p:nvPr/>
          </p:nvSpPr>
          <p:spPr>
            <a:xfrm>
              <a:off x="0" y="-47625"/>
              <a:ext cx="1245155" cy="1000764"/>
            </a:xfrm>
            <a:prstGeom prst="rect">
              <a:avLst/>
            </a:prstGeom>
          </p:spPr>
          <p:txBody>
            <a:bodyPr anchor="ctr" rtlCol="false" tIns="50800" lIns="50800" bIns="50800" rIns="50800"/>
            <a:lstStyle/>
            <a:p>
              <a:pPr algn="ctr">
                <a:lnSpc>
                  <a:spcPts val="3359"/>
                </a:lnSpc>
              </a:pPr>
            </a:p>
          </p:txBody>
        </p:sp>
      </p:grpSp>
      <p:grpSp>
        <p:nvGrpSpPr>
          <p:cNvPr name="Group 46" id="46"/>
          <p:cNvGrpSpPr/>
          <p:nvPr/>
        </p:nvGrpSpPr>
        <p:grpSpPr>
          <a:xfrm rot="0">
            <a:off x="8193357" y="6370874"/>
            <a:ext cx="4727698" cy="3554176"/>
            <a:chOff x="0" y="0"/>
            <a:chExt cx="1245155" cy="936079"/>
          </a:xfrm>
        </p:grpSpPr>
        <p:sp>
          <p:nvSpPr>
            <p:cNvPr name="Freeform 47" id="47"/>
            <p:cNvSpPr/>
            <p:nvPr/>
          </p:nvSpPr>
          <p:spPr>
            <a:xfrm flipH="false" flipV="false" rot="0">
              <a:off x="0" y="0"/>
              <a:ext cx="1245155" cy="936079"/>
            </a:xfrm>
            <a:custGeom>
              <a:avLst/>
              <a:gdLst/>
              <a:ahLst/>
              <a:cxnLst/>
              <a:rect r="r" b="b" t="t" l="l"/>
              <a:pathLst>
                <a:path h="936079" w="1245155">
                  <a:moveTo>
                    <a:pt x="40939" y="0"/>
                  </a:moveTo>
                  <a:lnTo>
                    <a:pt x="1204216" y="0"/>
                  </a:lnTo>
                  <a:cubicBezTo>
                    <a:pt x="1226826" y="0"/>
                    <a:pt x="1245155" y="18329"/>
                    <a:pt x="1245155" y="40939"/>
                  </a:cubicBezTo>
                  <a:lnTo>
                    <a:pt x="1245155" y="895140"/>
                  </a:lnTo>
                  <a:cubicBezTo>
                    <a:pt x="1245155" y="905998"/>
                    <a:pt x="1240842" y="916411"/>
                    <a:pt x="1233164" y="924088"/>
                  </a:cubicBezTo>
                  <a:cubicBezTo>
                    <a:pt x="1225487" y="931766"/>
                    <a:pt x="1215074" y="936079"/>
                    <a:pt x="1204216" y="936079"/>
                  </a:cubicBezTo>
                  <a:lnTo>
                    <a:pt x="40939" y="936079"/>
                  </a:lnTo>
                  <a:cubicBezTo>
                    <a:pt x="30081" y="936079"/>
                    <a:pt x="19668" y="931766"/>
                    <a:pt x="11991" y="924088"/>
                  </a:cubicBezTo>
                  <a:cubicBezTo>
                    <a:pt x="4313" y="916411"/>
                    <a:pt x="0" y="905998"/>
                    <a:pt x="0" y="895140"/>
                  </a:cubicBezTo>
                  <a:lnTo>
                    <a:pt x="0" y="40939"/>
                  </a:lnTo>
                  <a:cubicBezTo>
                    <a:pt x="0" y="18329"/>
                    <a:pt x="18329" y="0"/>
                    <a:pt x="40939" y="0"/>
                  </a:cubicBezTo>
                  <a:close/>
                </a:path>
              </a:pathLst>
            </a:custGeom>
            <a:solidFill>
              <a:srgbClr val="000000">
                <a:alpha val="0"/>
              </a:srgbClr>
            </a:solidFill>
            <a:ln w="114300" cap="rnd">
              <a:solidFill>
                <a:srgbClr val="191919"/>
              </a:solidFill>
              <a:prstDash val="solid"/>
              <a:round/>
            </a:ln>
          </p:spPr>
        </p:sp>
        <p:sp>
          <p:nvSpPr>
            <p:cNvPr name="TextBox 48" id="48"/>
            <p:cNvSpPr txBox="true"/>
            <p:nvPr/>
          </p:nvSpPr>
          <p:spPr>
            <a:xfrm>
              <a:off x="0" y="-47625"/>
              <a:ext cx="1245155" cy="983704"/>
            </a:xfrm>
            <a:prstGeom prst="rect">
              <a:avLst/>
            </a:prstGeom>
          </p:spPr>
          <p:txBody>
            <a:bodyPr anchor="ctr" rtlCol="false" tIns="50800" lIns="50800" bIns="50800" rIns="50800"/>
            <a:lstStyle/>
            <a:p>
              <a:pPr algn="ctr">
                <a:lnSpc>
                  <a:spcPts val="3359"/>
                </a:lnSpc>
              </a:pPr>
            </a:p>
          </p:txBody>
        </p:sp>
      </p:grpSp>
    </p:spTree>
  </p:cSld>
  <p:clrMapOvr>
    <a:masterClrMapping/>
  </p:clrMapOvr>
  <p:transition spd="fast">
    <p:wipe dir="l"/>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grpSp>
        <p:nvGrpSpPr>
          <p:cNvPr name="Group 3" id="3"/>
          <p:cNvGrpSpPr/>
          <p:nvPr/>
        </p:nvGrpSpPr>
        <p:grpSpPr>
          <a:xfrm rot="0">
            <a:off x="-184319" y="-190420"/>
            <a:ext cx="18656638" cy="10667839"/>
            <a:chOff x="0" y="0"/>
            <a:chExt cx="4913683" cy="2809637"/>
          </a:xfrm>
        </p:grpSpPr>
        <p:sp>
          <p:nvSpPr>
            <p:cNvPr name="Freeform 4" id="4"/>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5" id="5"/>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Freeform 6" id="6"/>
          <p:cNvSpPr/>
          <p:nvPr/>
        </p:nvSpPr>
        <p:spPr>
          <a:xfrm flipH="false" flipV="false" rot="0">
            <a:off x="287305" y="3575890"/>
            <a:ext cx="5750863" cy="6425545"/>
          </a:xfrm>
          <a:custGeom>
            <a:avLst/>
            <a:gdLst/>
            <a:ahLst/>
            <a:cxnLst/>
            <a:rect r="r" b="b" t="t" l="l"/>
            <a:pathLst>
              <a:path h="6425545" w="5750863">
                <a:moveTo>
                  <a:pt x="0" y="0"/>
                </a:moveTo>
                <a:lnTo>
                  <a:pt x="5750863" y="0"/>
                </a:lnTo>
                <a:lnTo>
                  <a:pt x="5750863" y="6425545"/>
                </a:lnTo>
                <a:lnTo>
                  <a:pt x="0" y="6425545"/>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7" id="7"/>
          <p:cNvSpPr/>
          <p:nvPr/>
        </p:nvSpPr>
        <p:spPr>
          <a:xfrm flipH="false" flipV="false" rot="0">
            <a:off x="12701195" y="387117"/>
            <a:ext cx="5126897" cy="5580296"/>
          </a:xfrm>
          <a:custGeom>
            <a:avLst/>
            <a:gdLst/>
            <a:ahLst/>
            <a:cxnLst/>
            <a:rect r="r" b="b" t="t" l="l"/>
            <a:pathLst>
              <a:path h="5580296" w="5126897">
                <a:moveTo>
                  <a:pt x="0" y="0"/>
                </a:moveTo>
                <a:lnTo>
                  <a:pt x="5126897" y="0"/>
                </a:lnTo>
                <a:lnTo>
                  <a:pt x="5126897" y="5580295"/>
                </a:lnTo>
                <a:lnTo>
                  <a:pt x="0" y="5580295"/>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8" id="8"/>
          <p:cNvSpPr txBox="true"/>
          <p:nvPr/>
        </p:nvSpPr>
        <p:spPr>
          <a:xfrm rot="0">
            <a:off x="4930324" y="5643563"/>
            <a:ext cx="8427352" cy="323850"/>
          </a:xfrm>
          <a:prstGeom prst="rect">
            <a:avLst/>
          </a:prstGeom>
        </p:spPr>
        <p:txBody>
          <a:bodyPr anchor="t" rtlCol="false" tIns="0" lIns="0" bIns="0" rIns="0">
            <a:spAutoFit/>
          </a:bodyPr>
          <a:lstStyle/>
          <a:p>
            <a:pPr algn="ctr">
              <a:lnSpc>
                <a:spcPts val="2520"/>
              </a:lnSpc>
            </a:pPr>
            <a:r>
              <a:rPr lang="en-US" sz="2100">
                <a:solidFill>
                  <a:srgbClr val="191919"/>
                </a:solidFill>
                <a:latin typeface="Pangolin"/>
              </a:rPr>
              <a:t>Elaborate on the featured statistic.</a:t>
            </a:r>
          </a:p>
        </p:txBody>
      </p:sp>
      <p:sp>
        <p:nvSpPr>
          <p:cNvPr name="TextBox 9" id="9"/>
          <p:cNvSpPr txBox="true"/>
          <p:nvPr/>
        </p:nvSpPr>
        <p:spPr>
          <a:xfrm rot="0">
            <a:off x="3162736" y="4319588"/>
            <a:ext cx="11962527" cy="1333500"/>
          </a:xfrm>
          <a:prstGeom prst="rect">
            <a:avLst/>
          </a:prstGeom>
        </p:spPr>
        <p:txBody>
          <a:bodyPr anchor="t" rtlCol="false" tIns="0" lIns="0" bIns="0" rIns="0">
            <a:spAutoFit/>
          </a:bodyPr>
          <a:lstStyle/>
          <a:p>
            <a:pPr algn="ctr" marL="0" indent="0" lvl="0">
              <a:lnSpc>
                <a:spcPts val="10559"/>
              </a:lnSpc>
              <a:spcBef>
                <a:spcPct val="0"/>
              </a:spcBef>
            </a:pPr>
            <a:r>
              <a:rPr lang="en-US" sz="8799">
                <a:solidFill>
                  <a:srgbClr val="191919"/>
                </a:solidFill>
                <a:latin typeface="Pangolin"/>
              </a:rPr>
              <a:t>8,000,000</a:t>
            </a:r>
          </a:p>
        </p:txBody>
      </p:sp>
    </p:spTree>
  </p:cSld>
  <p:clrMapOvr>
    <a:masterClrMapping/>
  </p:clrMapOvr>
  <p:transition spd="fast">
    <p:wipe dir="l"/>
  </p:transition>
</p:sld>
</file>

<file path=ppt/slides/slide20.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0">
            <a:off x="-999018" y="211606"/>
            <a:ext cx="6087708" cy="6635104"/>
          </a:xfrm>
          <a:custGeom>
            <a:avLst/>
            <a:gdLst/>
            <a:ahLst/>
            <a:cxnLst/>
            <a:rect r="r" b="b" t="t" l="l"/>
            <a:pathLst>
              <a:path h="6635104" w="6087708">
                <a:moveTo>
                  <a:pt x="0" y="0"/>
                </a:moveTo>
                <a:lnTo>
                  <a:pt x="6087708" y="0"/>
                </a:lnTo>
                <a:lnTo>
                  <a:pt x="6087708" y="6635104"/>
                </a:lnTo>
                <a:lnTo>
                  <a:pt x="0" y="663510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4" id="4"/>
          <p:cNvSpPr/>
          <p:nvPr/>
        </p:nvSpPr>
        <p:spPr>
          <a:xfrm flipH="false" flipV="false" rot="0">
            <a:off x="14345199" y="5143500"/>
            <a:ext cx="4127120" cy="5333920"/>
          </a:xfrm>
          <a:custGeom>
            <a:avLst/>
            <a:gdLst/>
            <a:ahLst/>
            <a:cxnLst/>
            <a:rect r="r" b="b" t="t" l="l"/>
            <a:pathLst>
              <a:path h="5333920" w="4127120">
                <a:moveTo>
                  <a:pt x="0" y="0"/>
                </a:moveTo>
                <a:lnTo>
                  <a:pt x="4127120" y="0"/>
                </a:lnTo>
                <a:lnTo>
                  <a:pt x="4127120" y="5333920"/>
                </a:lnTo>
                <a:lnTo>
                  <a:pt x="0" y="5333920"/>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5" id="5"/>
          <p:cNvGrpSpPr/>
          <p:nvPr/>
        </p:nvGrpSpPr>
        <p:grpSpPr>
          <a:xfrm rot="0">
            <a:off x="-184319" y="-190420"/>
            <a:ext cx="18656638" cy="10667839"/>
            <a:chOff x="0" y="0"/>
            <a:chExt cx="4913683" cy="2809637"/>
          </a:xfrm>
        </p:grpSpPr>
        <p:sp>
          <p:nvSpPr>
            <p:cNvPr name="Freeform 6" id="6"/>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7" id="7"/>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8" id="8"/>
          <p:cNvSpPr txBox="true"/>
          <p:nvPr/>
        </p:nvSpPr>
        <p:spPr>
          <a:xfrm rot="0">
            <a:off x="2902586" y="2984183"/>
            <a:ext cx="12482828" cy="4000500"/>
          </a:xfrm>
          <a:prstGeom prst="rect">
            <a:avLst/>
          </a:prstGeom>
        </p:spPr>
        <p:txBody>
          <a:bodyPr anchor="t" rtlCol="false" tIns="0" lIns="0" bIns="0" rIns="0">
            <a:spAutoFit/>
          </a:bodyPr>
          <a:lstStyle/>
          <a:p>
            <a:pPr algn="ctr">
              <a:lnSpc>
                <a:spcPts val="10559"/>
              </a:lnSpc>
            </a:pPr>
            <a:r>
              <a:rPr lang="en-US" sz="8799">
                <a:solidFill>
                  <a:srgbClr val="191919"/>
                </a:solidFill>
                <a:latin typeface="Pangolin"/>
              </a:rPr>
              <a:t>Write an original statement or inspiring quote</a:t>
            </a:r>
          </a:p>
        </p:txBody>
      </p:sp>
      <p:sp>
        <p:nvSpPr>
          <p:cNvPr name="TextBox 9" id="9"/>
          <p:cNvSpPr txBox="true"/>
          <p:nvPr/>
        </p:nvSpPr>
        <p:spPr>
          <a:xfrm rot="0">
            <a:off x="2741618" y="6937057"/>
            <a:ext cx="12804764" cy="3657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191919"/>
                </a:solidFill>
                <a:latin typeface="Pangolin"/>
              </a:rPr>
              <a:t>— Include a credit, citation, or supporting message</a:t>
            </a:r>
          </a:p>
        </p:txBody>
      </p:sp>
    </p:spTree>
  </p:cSld>
  <p:clrMapOvr>
    <a:masterClrMapping/>
  </p:clrMapOvr>
  <p:transition spd="fast">
    <p:wipe dir="l"/>
  </p:transition>
</p:sld>
</file>

<file path=ppt/slides/slide2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0">
            <a:off x="9144000" y="328381"/>
            <a:ext cx="8791605" cy="10149039"/>
          </a:xfrm>
          <a:custGeom>
            <a:avLst/>
            <a:gdLst/>
            <a:ahLst/>
            <a:cxnLst/>
            <a:rect r="r" b="b" t="t" l="l"/>
            <a:pathLst>
              <a:path h="10149039" w="8791605">
                <a:moveTo>
                  <a:pt x="0" y="0"/>
                </a:moveTo>
                <a:lnTo>
                  <a:pt x="8791605" y="0"/>
                </a:lnTo>
                <a:lnTo>
                  <a:pt x="8791605" y="10149039"/>
                </a:lnTo>
                <a:lnTo>
                  <a:pt x="0" y="10149039"/>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4" id="4"/>
          <p:cNvGrpSpPr/>
          <p:nvPr/>
        </p:nvGrpSpPr>
        <p:grpSpPr>
          <a:xfrm rot="0">
            <a:off x="-184319" y="-190420"/>
            <a:ext cx="18656638" cy="10667839"/>
            <a:chOff x="0" y="0"/>
            <a:chExt cx="4913683" cy="2809637"/>
          </a:xfrm>
        </p:grpSpPr>
        <p:sp>
          <p:nvSpPr>
            <p:cNvPr name="Freeform 5" id="5"/>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6" id="6"/>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
        <p:nvSpPr>
          <p:cNvPr name="TextBox 7" id="7"/>
          <p:cNvSpPr txBox="true"/>
          <p:nvPr/>
        </p:nvSpPr>
        <p:spPr>
          <a:xfrm rot="0">
            <a:off x="1028700" y="2889192"/>
            <a:ext cx="5562600" cy="1333500"/>
          </a:xfrm>
          <a:prstGeom prst="rect">
            <a:avLst/>
          </a:prstGeom>
        </p:spPr>
        <p:txBody>
          <a:bodyPr anchor="t" rtlCol="false" tIns="0" lIns="0" bIns="0" rIns="0">
            <a:spAutoFit/>
          </a:bodyPr>
          <a:lstStyle/>
          <a:p>
            <a:pPr>
              <a:lnSpc>
                <a:spcPts val="10559"/>
              </a:lnSpc>
            </a:pPr>
            <a:r>
              <a:rPr lang="en-US" sz="8799">
                <a:solidFill>
                  <a:srgbClr val="191919"/>
                </a:solidFill>
                <a:latin typeface="Pangolin"/>
              </a:rPr>
              <a:t>Contact Us</a:t>
            </a:r>
          </a:p>
        </p:txBody>
      </p:sp>
      <p:sp>
        <p:nvSpPr>
          <p:cNvPr name="TextBox 8" id="8"/>
          <p:cNvSpPr txBox="true"/>
          <p:nvPr/>
        </p:nvSpPr>
        <p:spPr>
          <a:xfrm rot="0">
            <a:off x="1028700" y="4549865"/>
            <a:ext cx="5801458" cy="365760"/>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191919"/>
                </a:solidFill>
                <a:latin typeface="Pangolin"/>
              </a:rPr>
              <a:t>123 Anywhere St., Any City,ST 12345</a:t>
            </a:r>
          </a:p>
        </p:txBody>
      </p:sp>
      <p:sp>
        <p:nvSpPr>
          <p:cNvPr name="TextBox 9" id="9"/>
          <p:cNvSpPr txBox="true"/>
          <p:nvPr/>
        </p:nvSpPr>
        <p:spPr>
          <a:xfrm rot="0">
            <a:off x="1028700" y="5170411"/>
            <a:ext cx="4892954" cy="365760"/>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191919"/>
                </a:solidFill>
                <a:latin typeface="Pangolin"/>
              </a:rPr>
              <a:t>123-456-7890</a:t>
            </a:r>
          </a:p>
        </p:txBody>
      </p:sp>
      <p:sp>
        <p:nvSpPr>
          <p:cNvPr name="TextBox 10" id="10"/>
          <p:cNvSpPr txBox="true"/>
          <p:nvPr/>
        </p:nvSpPr>
        <p:spPr>
          <a:xfrm rot="0">
            <a:off x="1028700" y="5790957"/>
            <a:ext cx="4892954" cy="365760"/>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191919"/>
                </a:solidFill>
                <a:latin typeface="Pangolin"/>
              </a:rPr>
              <a:t>hello@reallygreatsite.com</a:t>
            </a:r>
          </a:p>
        </p:txBody>
      </p:sp>
      <p:sp>
        <p:nvSpPr>
          <p:cNvPr name="TextBox 11" id="11"/>
          <p:cNvSpPr txBox="true"/>
          <p:nvPr/>
        </p:nvSpPr>
        <p:spPr>
          <a:xfrm rot="0">
            <a:off x="1028700" y="7032048"/>
            <a:ext cx="4892954" cy="365760"/>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191919"/>
                </a:solidFill>
                <a:latin typeface="Pangolin"/>
              </a:rPr>
              <a:t>reallygreatsite.com</a:t>
            </a:r>
          </a:p>
        </p:txBody>
      </p:sp>
      <p:sp>
        <p:nvSpPr>
          <p:cNvPr name="TextBox 12" id="12"/>
          <p:cNvSpPr txBox="true"/>
          <p:nvPr/>
        </p:nvSpPr>
        <p:spPr>
          <a:xfrm rot="0">
            <a:off x="1028700" y="6411503"/>
            <a:ext cx="4892954" cy="365760"/>
          </a:xfrm>
          <a:prstGeom prst="rect">
            <a:avLst/>
          </a:prstGeom>
        </p:spPr>
        <p:txBody>
          <a:bodyPr anchor="t" rtlCol="false" tIns="0" lIns="0" bIns="0" rIns="0">
            <a:spAutoFit/>
          </a:bodyPr>
          <a:lstStyle/>
          <a:p>
            <a:pPr algn="l" marL="0" indent="0" lvl="0">
              <a:lnSpc>
                <a:spcPts val="2940"/>
              </a:lnSpc>
              <a:spcBef>
                <a:spcPct val="0"/>
              </a:spcBef>
            </a:pPr>
            <a:r>
              <a:rPr lang="en-US" sz="2100" u="none">
                <a:solidFill>
                  <a:srgbClr val="191919"/>
                </a:solidFill>
                <a:latin typeface="Pangolin"/>
              </a:rPr>
              <a:t>@reallygreatsite</a:t>
            </a:r>
          </a:p>
        </p:txBody>
      </p:sp>
    </p:spTree>
  </p:cSld>
  <p:clrMapOvr>
    <a:masterClrMapping/>
  </p:clrMapOvr>
  <p:transition spd="fast">
    <p:wipe dir="l"/>
  </p:transition>
</p:sld>
</file>

<file path=ppt/slides/slide2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Freeform 3" id="3"/>
          <p:cNvSpPr/>
          <p:nvPr/>
        </p:nvSpPr>
        <p:spPr>
          <a:xfrm flipH="false" flipV="false" rot="0">
            <a:off x="6083053" y="2867211"/>
            <a:ext cx="6121894" cy="10669967"/>
          </a:xfrm>
          <a:custGeom>
            <a:avLst/>
            <a:gdLst/>
            <a:ahLst/>
            <a:cxnLst/>
            <a:rect r="r" b="b" t="t" l="l"/>
            <a:pathLst>
              <a:path h="10669967" w="6121894">
                <a:moveTo>
                  <a:pt x="0" y="0"/>
                </a:moveTo>
                <a:lnTo>
                  <a:pt x="6121894" y="0"/>
                </a:lnTo>
                <a:lnTo>
                  <a:pt x="6121894" y="10669967"/>
                </a:lnTo>
                <a:lnTo>
                  <a:pt x="0" y="1066996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4" id="4"/>
          <p:cNvSpPr txBox="true"/>
          <p:nvPr/>
        </p:nvSpPr>
        <p:spPr>
          <a:xfrm rot="0">
            <a:off x="3729073" y="1028700"/>
            <a:ext cx="10829854" cy="1333500"/>
          </a:xfrm>
          <a:prstGeom prst="rect">
            <a:avLst/>
          </a:prstGeom>
        </p:spPr>
        <p:txBody>
          <a:bodyPr anchor="t" rtlCol="false" tIns="0" lIns="0" bIns="0" rIns="0">
            <a:spAutoFit/>
          </a:bodyPr>
          <a:lstStyle/>
          <a:p>
            <a:pPr algn="ctr">
              <a:lnSpc>
                <a:spcPts val="10559"/>
              </a:lnSpc>
            </a:pPr>
            <a:r>
              <a:rPr lang="en-US" sz="8799">
                <a:solidFill>
                  <a:srgbClr val="191919"/>
                </a:solidFill>
                <a:latin typeface="Pangolin"/>
              </a:rPr>
              <a:t>Thank you!</a:t>
            </a:r>
          </a:p>
        </p:txBody>
      </p:sp>
      <p:sp>
        <p:nvSpPr>
          <p:cNvPr name="TextBox 5" id="5"/>
          <p:cNvSpPr txBox="true"/>
          <p:nvPr/>
        </p:nvSpPr>
        <p:spPr>
          <a:xfrm rot="0">
            <a:off x="5703818" y="2323271"/>
            <a:ext cx="6880363" cy="344805"/>
          </a:xfrm>
          <a:prstGeom prst="rect">
            <a:avLst/>
          </a:prstGeom>
        </p:spPr>
        <p:txBody>
          <a:bodyPr anchor="t" rtlCol="false" tIns="0" lIns="0" bIns="0" rIns="0">
            <a:spAutoFit/>
          </a:bodyPr>
          <a:lstStyle/>
          <a:p>
            <a:pPr algn="ctr">
              <a:lnSpc>
                <a:spcPts val="2730"/>
              </a:lnSpc>
            </a:pPr>
            <a:r>
              <a:rPr lang="en-US" sz="2100">
                <a:solidFill>
                  <a:srgbClr val="191919"/>
                </a:solidFill>
                <a:latin typeface="Pangolin"/>
              </a:rPr>
              <a:t>Write a closing statement or call-to-action here.</a:t>
            </a:r>
          </a:p>
        </p:txBody>
      </p:sp>
      <p:grpSp>
        <p:nvGrpSpPr>
          <p:cNvPr name="Group 6" id="6"/>
          <p:cNvGrpSpPr/>
          <p:nvPr/>
        </p:nvGrpSpPr>
        <p:grpSpPr>
          <a:xfrm rot="0">
            <a:off x="-184319" y="-190420"/>
            <a:ext cx="18656638" cy="10667839"/>
            <a:chOff x="0" y="0"/>
            <a:chExt cx="4913683" cy="2809637"/>
          </a:xfrm>
        </p:grpSpPr>
        <p:sp>
          <p:nvSpPr>
            <p:cNvPr name="Freeform 7" id="7"/>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8" id="8"/>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Tree>
  </p:cSld>
  <p:clrMapOvr>
    <a:masterClrMapping/>
  </p:clrMapOvr>
  <p:transition spd="fast">
    <p:wipe dir="l"/>
  </p:transition>
</p:sld>
</file>

<file path=ppt/slides/slide2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AutoShape 3" id="3"/>
          <p:cNvSpPr/>
          <p:nvPr/>
        </p:nvSpPr>
        <p:spPr>
          <a:xfrm rot="-5400000">
            <a:off x="1792016" y="5146282"/>
            <a:ext cx="10257527" cy="0"/>
          </a:xfrm>
          <a:prstGeom prst="line">
            <a:avLst/>
          </a:prstGeom>
          <a:ln cap="rnd" w="9525">
            <a:solidFill>
              <a:srgbClr val="000000">
                <a:alpha val="29804"/>
              </a:srgbClr>
            </a:solidFill>
            <a:prstDash val="solid"/>
            <a:headEnd type="none" len="sm" w="sm"/>
            <a:tailEnd type="none" len="sm" w="sm"/>
          </a:ln>
        </p:spPr>
      </p:sp>
      <p:sp>
        <p:nvSpPr>
          <p:cNvPr name="Freeform 4" id="4"/>
          <p:cNvSpPr/>
          <p:nvPr/>
        </p:nvSpPr>
        <p:spPr>
          <a:xfrm flipH="false" flipV="false" rot="0">
            <a:off x="7003726" y="41987"/>
            <a:ext cx="1026594" cy="1789271"/>
          </a:xfrm>
          <a:custGeom>
            <a:avLst/>
            <a:gdLst/>
            <a:ahLst/>
            <a:cxnLst/>
            <a:rect r="r" b="b" t="t" l="l"/>
            <a:pathLst>
              <a:path h="1789271" w="1026594">
                <a:moveTo>
                  <a:pt x="0" y="0"/>
                </a:moveTo>
                <a:lnTo>
                  <a:pt x="1026594" y="0"/>
                </a:lnTo>
                <a:lnTo>
                  <a:pt x="1026594" y="1789271"/>
                </a:lnTo>
                <a:lnTo>
                  <a:pt x="0" y="1789271"/>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5" id="5"/>
          <p:cNvSpPr/>
          <p:nvPr/>
        </p:nvSpPr>
        <p:spPr>
          <a:xfrm flipH="false" flipV="false" rot="0">
            <a:off x="8175634" y="41987"/>
            <a:ext cx="1549956" cy="1789271"/>
          </a:xfrm>
          <a:custGeom>
            <a:avLst/>
            <a:gdLst/>
            <a:ahLst/>
            <a:cxnLst/>
            <a:rect r="r" b="b" t="t" l="l"/>
            <a:pathLst>
              <a:path h="1789271" w="1549956">
                <a:moveTo>
                  <a:pt x="0" y="0"/>
                </a:moveTo>
                <a:lnTo>
                  <a:pt x="1549956" y="0"/>
                </a:lnTo>
                <a:lnTo>
                  <a:pt x="1549956" y="1789271"/>
                </a:lnTo>
                <a:lnTo>
                  <a:pt x="0" y="1789271"/>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Freeform 6" id="6"/>
          <p:cNvSpPr/>
          <p:nvPr/>
        </p:nvSpPr>
        <p:spPr>
          <a:xfrm flipH="false" flipV="false" rot="0">
            <a:off x="9725590" y="41987"/>
            <a:ext cx="1384448" cy="1789271"/>
          </a:xfrm>
          <a:custGeom>
            <a:avLst/>
            <a:gdLst/>
            <a:ahLst/>
            <a:cxnLst/>
            <a:rect r="r" b="b" t="t" l="l"/>
            <a:pathLst>
              <a:path h="1789271" w="1384448">
                <a:moveTo>
                  <a:pt x="0" y="0"/>
                </a:moveTo>
                <a:lnTo>
                  <a:pt x="1384448" y="0"/>
                </a:lnTo>
                <a:lnTo>
                  <a:pt x="1384448" y="1789271"/>
                </a:lnTo>
                <a:lnTo>
                  <a:pt x="0" y="1789271"/>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
        <p:nvSpPr>
          <p:cNvPr name="Freeform 7" id="7"/>
          <p:cNvSpPr/>
          <p:nvPr/>
        </p:nvSpPr>
        <p:spPr>
          <a:xfrm flipH="false" flipV="false" rot="0">
            <a:off x="11110038" y="41987"/>
            <a:ext cx="1641656" cy="1789271"/>
          </a:xfrm>
          <a:custGeom>
            <a:avLst/>
            <a:gdLst/>
            <a:ahLst/>
            <a:cxnLst/>
            <a:rect r="r" b="b" t="t" l="l"/>
            <a:pathLst>
              <a:path h="1789271" w="1641656">
                <a:moveTo>
                  <a:pt x="0" y="0"/>
                </a:moveTo>
                <a:lnTo>
                  <a:pt x="1641656" y="0"/>
                </a:lnTo>
                <a:lnTo>
                  <a:pt x="1641656" y="1789271"/>
                </a:lnTo>
                <a:lnTo>
                  <a:pt x="0" y="1789271"/>
                </a:lnTo>
                <a:lnTo>
                  <a:pt x="0" y="0"/>
                </a:lnTo>
                <a:close/>
              </a:path>
            </a:pathLst>
          </a:custGeom>
          <a:blipFill>
            <a:blip r:embed="rId9">
              <a:extLst>
                <a:ext uri="{96DAC541-7B7A-43D3-8B79-37D633B846F1}">
                  <asvg:svgBlip xmlns:asvg="http://schemas.microsoft.com/office/drawing/2016/SVG/main" r:embed="rId10"/>
                </a:ext>
              </a:extLst>
            </a:blip>
            <a:stretch>
              <a:fillRect l="0" t="0" r="0" b="0"/>
            </a:stretch>
          </a:blipFill>
        </p:spPr>
      </p:sp>
      <p:sp>
        <p:nvSpPr>
          <p:cNvPr name="Freeform 8" id="8"/>
          <p:cNvSpPr/>
          <p:nvPr/>
        </p:nvSpPr>
        <p:spPr>
          <a:xfrm flipH="false" flipV="false" rot="0">
            <a:off x="12741205" y="41987"/>
            <a:ext cx="1522037" cy="1656638"/>
          </a:xfrm>
          <a:custGeom>
            <a:avLst/>
            <a:gdLst/>
            <a:ahLst/>
            <a:cxnLst/>
            <a:rect r="r" b="b" t="t" l="l"/>
            <a:pathLst>
              <a:path h="1656638" w="1522037">
                <a:moveTo>
                  <a:pt x="0" y="0"/>
                </a:moveTo>
                <a:lnTo>
                  <a:pt x="1522037" y="0"/>
                </a:lnTo>
                <a:lnTo>
                  <a:pt x="1522037" y="1656638"/>
                </a:lnTo>
                <a:lnTo>
                  <a:pt x="0" y="1656638"/>
                </a:lnTo>
                <a:lnTo>
                  <a:pt x="0" y="0"/>
                </a:lnTo>
                <a:close/>
              </a:path>
            </a:pathLst>
          </a:custGeom>
          <a:blipFill>
            <a:blip r:embed="rId11">
              <a:extLst>
                <a:ext uri="{96DAC541-7B7A-43D3-8B79-37D633B846F1}">
                  <asvg:svgBlip xmlns:asvg="http://schemas.microsoft.com/office/drawing/2016/SVG/main" r:embed="rId12"/>
                </a:ext>
              </a:extLst>
            </a:blip>
            <a:stretch>
              <a:fillRect l="0" t="0" r="0" b="0"/>
            </a:stretch>
          </a:blipFill>
        </p:spPr>
      </p:sp>
      <p:sp>
        <p:nvSpPr>
          <p:cNvPr name="Freeform 9" id="9"/>
          <p:cNvSpPr/>
          <p:nvPr/>
        </p:nvSpPr>
        <p:spPr>
          <a:xfrm flipH="false" flipV="false" rot="0">
            <a:off x="7003726" y="1931626"/>
            <a:ext cx="1525067" cy="1703985"/>
          </a:xfrm>
          <a:custGeom>
            <a:avLst/>
            <a:gdLst/>
            <a:ahLst/>
            <a:cxnLst/>
            <a:rect r="r" b="b" t="t" l="l"/>
            <a:pathLst>
              <a:path h="1703985" w="1525067">
                <a:moveTo>
                  <a:pt x="0" y="0"/>
                </a:moveTo>
                <a:lnTo>
                  <a:pt x="1525066" y="0"/>
                </a:lnTo>
                <a:lnTo>
                  <a:pt x="1525066" y="1703985"/>
                </a:lnTo>
                <a:lnTo>
                  <a:pt x="0" y="1703985"/>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0" id="10"/>
          <p:cNvSpPr/>
          <p:nvPr/>
        </p:nvSpPr>
        <p:spPr>
          <a:xfrm flipH="false" flipV="false" rot="0">
            <a:off x="8528792" y="1931626"/>
            <a:ext cx="1747677" cy="1703985"/>
          </a:xfrm>
          <a:custGeom>
            <a:avLst/>
            <a:gdLst/>
            <a:ahLst/>
            <a:cxnLst/>
            <a:rect r="r" b="b" t="t" l="l"/>
            <a:pathLst>
              <a:path h="1703985" w="1747677">
                <a:moveTo>
                  <a:pt x="0" y="0"/>
                </a:moveTo>
                <a:lnTo>
                  <a:pt x="1747677" y="0"/>
                </a:lnTo>
                <a:lnTo>
                  <a:pt x="1747677" y="1703985"/>
                </a:lnTo>
                <a:lnTo>
                  <a:pt x="0" y="1703985"/>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11" id="11"/>
          <p:cNvSpPr/>
          <p:nvPr/>
        </p:nvSpPr>
        <p:spPr>
          <a:xfrm flipH="false" flipV="false" rot="0">
            <a:off x="10276469" y="2179255"/>
            <a:ext cx="1758146" cy="1208725"/>
          </a:xfrm>
          <a:custGeom>
            <a:avLst/>
            <a:gdLst/>
            <a:ahLst/>
            <a:cxnLst/>
            <a:rect r="r" b="b" t="t" l="l"/>
            <a:pathLst>
              <a:path h="1208725" w="1758146">
                <a:moveTo>
                  <a:pt x="0" y="0"/>
                </a:moveTo>
                <a:lnTo>
                  <a:pt x="1758146" y="0"/>
                </a:lnTo>
                <a:lnTo>
                  <a:pt x="1758146" y="1208726"/>
                </a:lnTo>
                <a:lnTo>
                  <a:pt x="0" y="1208726"/>
                </a:lnTo>
                <a:lnTo>
                  <a:pt x="0" y="0"/>
                </a:lnTo>
                <a:close/>
              </a:path>
            </a:pathLst>
          </a:custGeom>
          <a:blipFill>
            <a:blip r:embed="rId17">
              <a:extLst>
                <a:ext uri="{96DAC541-7B7A-43D3-8B79-37D633B846F1}">
                  <asvg:svgBlip xmlns:asvg="http://schemas.microsoft.com/office/drawing/2016/SVG/main" r:embed="rId18"/>
                </a:ext>
              </a:extLst>
            </a:blip>
            <a:stretch>
              <a:fillRect l="0" t="0" r="0" b="0"/>
            </a:stretch>
          </a:blipFill>
        </p:spPr>
      </p:sp>
      <p:sp>
        <p:nvSpPr>
          <p:cNvPr name="Freeform 12" id="12"/>
          <p:cNvSpPr/>
          <p:nvPr/>
        </p:nvSpPr>
        <p:spPr>
          <a:xfrm flipH="false" flipV="false" rot="0">
            <a:off x="12034615" y="2179255"/>
            <a:ext cx="2006183" cy="1208725"/>
          </a:xfrm>
          <a:custGeom>
            <a:avLst/>
            <a:gdLst/>
            <a:ahLst/>
            <a:cxnLst/>
            <a:rect r="r" b="b" t="t" l="l"/>
            <a:pathLst>
              <a:path h="1208725" w="2006183">
                <a:moveTo>
                  <a:pt x="0" y="0"/>
                </a:moveTo>
                <a:lnTo>
                  <a:pt x="2006183" y="0"/>
                </a:lnTo>
                <a:lnTo>
                  <a:pt x="2006183" y="1208726"/>
                </a:lnTo>
                <a:lnTo>
                  <a:pt x="0" y="1208726"/>
                </a:lnTo>
                <a:lnTo>
                  <a:pt x="0" y="0"/>
                </a:lnTo>
                <a:close/>
              </a:path>
            </a:pathLst>
          </a:custGeom>
          <a:blipFill>
            <a:blip r:embed="rId19">
              <a:extLst>
                <a:ext uri="{96DAC541-7B7A-43D3-8B79-37D633B846F1}">
                  <asvg:svgBlip xmlns:asvg="http://schemas.microsoft.com/office/drawing/2016/SVG/main" r:embed="rId20"/>
                </a:ext>
              </a:extLst>
            </a:blip>
            <a:stretch>
              <a:fillRect l="0" t="0" r="0" b="0"/>
            </a:stretch>
          </a:blipFill>
        </p:spPr>
      </p:sp>
      <p:sp>
        <p:nvSpPr>
          <p:cNvPr name="Freeform 13" id="13"/>
          <p:cNvSpPr/>
          <p:nvPr/>
        </p:nvSpPr>
        <p:spPr>
          <a:xfrm flipH="false" flipV="false" rot="0">
            <a:off x="16800683" y="110510"/>
            <a:ext cx="1342160" cy="1501717"/>
          </a:xfrm>
          <a:custGeom>
            <a:avLst/>
            <a:gdLst/>
            <a:ahLst/>
            <a:cxnLst/>
            <a:rect r="r" b="b" t="t" l="l"/>
            <a:pathLst>
              <a:path h="1501717" w="1342160">
                <a:moveTo>
                  <a:pt x="0" y="0"/>
                </a:moveTo>
                <a:lnTo>
                  <a:pt x="1342160" y="0"/>
                </a:lnTo>
                <a:lnTo>
                  <a:pt x="1342160" y="1501718"/>
                </a:lnTo>
                <a:lnTo>
                  <a:pt x="0" y="1501718"/>
                </a:lnTo>
                <a:lnTo>
                  <a:pt x="0"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Freeform 14" id="14"/>
          <p:cNvSpPr/>
          <p:nvPr/>
        </p:nvSpPr>
        <p:spPr>
          <a:xfrm flipH="false" flipV="false" rot="0">
            <a:off x="7003726" y="3666399"/>
            <a:ext cx="1525067" cy="1488846"/>
          </a:xfrm>
          <a:custGeom>
            <a:avLst/>
            <a:gdLst/>
            <a:ahLst/>
            <a:cxnLst/>
            <a:rect r="r" b="b" t="t" l="l"/>
            <a:pathLst>
              <a:path h="1488846" w="1525067">
                <a:moveTo>
                  <a:pt x="0" y="0"/>
                </a:moveTo>
                <a:lnTo>
                  <a:pt x="1525066" y="0"/>
                </a:lnTo>
                <a:lnTo>
                  <a:pt x="1525066" y="1488846"/>
                </a:lnTo>
                <a:lnTo>
                  <a:pt x="0" y="1488846"/>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15" id="15"/>
          <p:cNvSpPr/>
          <p:nvPr/>
        </p:nvSpPr>
        <p:spPr>
          <a:xfrm flipH="false" flipV="false" rot="0">
            <a:off x="8553184" y="3672154"/>
            <a:ext cx="1494298" cy="1483091"/>
          </a:xfrm>
          <a:custGeom>
            <a:avLst/>
            <a:gdLst/>
            <a:ahLst/>
            <a:cxnLst/>
            <a:rect r="r" b="b" t="t" l="l"/>
            <a:pathLst>
              <a:path h="1483091" w="1494298">
                <a:moveTo>
                  <a:pt x="0" y="0"/>
                </a:moveTo>
                <a:lnTo>
                  <a:pt x="1494298" y="0"/>
                </a:lnTo>
                <a:lnTo>
                  <a:pt x="1494298" y="1483091"/>
                </a:lnTo>
                <a:lnTo>
                  <a:pt x="0" y="1483091"/>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p:spPr>
      </p:sp>
      <p:sp>
        <p:nvSpPr>
          <p:cNvPr name="Freeform 16" id="16"/>
          <p:cNvSpPr/>
          <p:nvPr/>
        </p:nvSpPr>
        <p:spPr>
          <a:xfrm flipH="false" flipV="false" rot="0">
            <a:off x="10192796" y="3672154"/>
            <a:ext cx="1149191" cy="1519591"/>
          </a:xfrm>
          <a:custGeom>
            <a:avLst/>
            <a:gdLst/>
            <a:ahLst/>
            <a:cxnLst/>
            <a:rect r="r" b="b" t="t" l="l"/>
            <a:pathLst>
              <a:path h="1519591" w="1149191">
                <a:moveTo>
                  <a:pt x="0" y="0"/>
                </a:moveTo>
                <a:lnTo>
                  <a:pt x="1149191" y="0"/>
                </a:lnTo>
                <a:lnTo>
                  <a:pt x="1149191" y="1519592"/>
                </a:lnTo>
                <a:lnTo>
                  <a:pt x="0" y="1519592"/>
                </a:lnTo>
                <a:lnTo>
                  <a:pt x="0" y="0"/>
                </a:lnTo>
                <a:close/>
              </a:path>
            </a:pathLst>
          </a:custGeom>
          <a:blipFill>
            <a:blip r:embed="rId27">
              <a:extLst>
                <a:ext uri="{96DAC541-7B7A-43D3-8B79-37D633B846F1}">
                  <asvg:svgBlip xmlns:asvg="http://schemas.microsoft.com/office/drawing/2016/SVG/main" r:embed="rId28"/>
                </a:ext>
              </a:extLst>
            </a:blip>
            <a:stretch>
              <a:fillRect l="0" t="0" r="0" b="0"/>
            </a:stretch>
          </a:blipFill>
        </p:spPr>
      </p:sp>
      <p:sp>
        <p:nvSpPr>
          <p:cNvPr name="Freeform 17" id="17"/>
          <p:cNvSpPr/>
          <p:nvPr/>
        </p:nvSpPr>
        <p:spPr>
          <a:xfrm flipH="false" flipV="false" rot="0">
            <a:off x="11363784" y="3672154"/>
            <a:ext cx="1377421" cy="1483091"/>
          </a:xfrm>
          <a:custGeom>
            <a:avLst/>
            <a:gdLst/>
            <a:ahLst/>
            <a:cxnLst/>
            <a:rect r="r" b="b" t="t" l="l"/>
            <a:pathLst>
              <a:path h="1483091" w="1377421">
                <a:moveTo>
                  <a:pt x="0" y="0"/>
                </a:moveTo>
                <a:lnTo>
                  <a:pt x="1377421" y="0"/>
                </a:lnTo>
                <a:lnTo>
                  <a:pt x="1377421" y="1483091"/>
                </a:lnTo>
                <a:lnTo>
                  <a:pt x="0" y="1483091"/>
                </a:lnTo>
                <a:lnTo>
                  <a:pt x="0" y="0"/>
                </a:lnTo>
                <a:close/>
              </a:path>
            </a:pathLst>
          </a:custGeom>
          <a:blipFill>
            <a:blip r:embed="rId29">
              <a:extLst>
                <a:ext uri="{96DAC541-7B7A-43D3-8B79-37D633B846F1}">
                  <asvg:svgBlip xmlns:asvg="http://schemas.microsoft.com/office/drawing/2016/SVG/main" r:embed="rId30"/>
                </a:ext>
              </a:extLst>
            </a:blip>
            <a:stretch>
              <a:fillRect l="0" t="0" r="0" b="0"/>
            </a:stretch>
          </a:blipFill>
        </p:spPr>
      </p:sp>
      <p:sp>
        <p:nvSpPr>
          <p:cNvPr name="Freeform 18" id="18"/>
          <p:cNvSpPr/>
          <p:nvPr/>
        </p:nvSpPr>
        <p:spPr>
          <a:xfrm flipH="false" flipV="false" rot="0">
            <a:off x="14263242" y="41987"/>
            <a:ext cx="1156316" cy="1789271"/>
          </a:xfrm>
          <a:custGeom>
            <a:avLst/>
            <a:gdLst/>
            <a:ahLst/>
            <a:cxnLst/>
            <a:rect r="r" b="b" t="t" l="l"/>
            <a:pathLst>
              <a:path h="1789271" w="1156316">
                <a:moveTo>
                  <a:pt x="0" y="0"/>
                </a:moveTo>
                <a:lnTo>
                  <a:pt x="1156316" y="0"/>
                </a:lnTo>
                <a:lnTo>
                  <a:pt x="1156316" y="1789271"/>
                </a:lnTo>
                <a:lnTo>
                  <a:pt x="0" y="1789271"/>
                </a:lnTo>
                <a:lnTo>
                  <a:pt x="0" y="0"/>
                </a:lnTo>
                <a:close/>
              </a:path>
            </a:pathLst>
          </a:custGeom>
          <a:blipFill>
            <a:blip r:embed="rId31">
              <a:extLst>
                <a:ext uri="{96DAC541-7B7A-43D3-8B79-37D633B846F1}">
                  <asvg:svgBlip xmlns:asvg="http://schemas.microsoft.com/office/drawing/2016/SVG/main" r:embed="rId32"/>
                </a:ext>
              </a:extLst>
            </a:blip>
            <a:stretch>
              <a:fillRect l="0" t="0" r="0" b="0"/>
            </a:stretch>
          </a:blipFill>
        </p:spPr>
      </p:sp>
      <p:sp>
        <p:nvSpPr>
          <p:cNvPr name="Freeform 19" id="19"/>
          <p:cNvSpPr/>
          <p:nvPr/>
        </p:nvSpPr>
        <p:spPr>
          <a:xfrm flipH="false" flipV="false" rot="0">
            <a:off x="12763002" y="3672154"/>
            <a:ext cx="1136419" cy="1483091"/>
          </a:xfrm>
          <a:custGeom>
            <a:avLst/>
            <a:gdLst/>
            <a:ahLst/>
            <a:cxnLst/>
            <a:rect r="r" b="b" t="t" l="l"/>
            <a:pathLst>
              <a:path h="1483091" w="1136419">
                <a:moveTo>
                  <a:pt x="0" y="0"/>
                </a:moveTo>
                <a:lnTo>
                  <a:pt x="1136419" y="0"/>
                </a:lnTo>
                <a:lnTo>
                  <a:pt x="1136419" y="1483091"/>
                </a:lnTo>
                <a:lnTo>
                  <a:pt x="0" y="1483091"/>
                </a:lnTo>
                <a:lnTo>
                  <a:pt x="0" y="0"/>
                </a:lnTo>
                <a:close/>
              </a:path>
            </a:pathLst>
          </a:custGeom>
          <a:blipFill>
            <a:blip r:embed="rId33">
              <a:extLst>
                <a:ext uri="{96DAC541-7B7A-43D3-8B79-37D633B846F1}">
                  <asvg:svgBlip xmlns:asvg="http://schemas.microsoft.com/office/drawing/2016/SVG/main" r:embed="rId34"/>
                </a:ext>
              </a:extLst>
            </a:blip>
            <a:stretch>
              <a:fillRect l="0" t="0" r="0" b="0"/>
            </a:stretch>
          </a:blipFill>
        </p:spPr>
      </p:sp>
      <p:sp>
        <p:nvSpPr>
          <p:cNvPr name="Freeform 20" id="20"/>
          <p:cNvSpPr/>
          <p:nvPr/>
        </p:nvSpPr>
        <p:spPr>
          <a:xfrm flipH="false" flipV="false" rot="0">
            <a:off x="15181600" y="3923733"/>
            <a:ext cx="2719555" cy="1016434"/>
          </a:xfrm>
          <a:custGeom>
            <a:avLst/>
            <a:gdLst/>
            <a:ahLst/>
            <a:cxnLst/>
            <a:rect r="r" b="b" t="t" l="l"/>
            <a:pathLst>
              <a:path h="1016434" w="2719555">
                <a:moveTo>
                  <a:pt x="0" y="0"/>
                </a:moveTo>
                <a:lnTo>
                  <a:pt x="2719555" y="0"/>
                </a:lnTo>
                <a:lnTo>
                  <a:pt x="2719555" y="1016434"/>
                </a:lnTo>
                <a:lnTo>
                  <a:pt x="0" y="1016434"/>
                </a:lnTo>
                <a:lnTo>
                  <a:pt x="0" y="0"/>
                </a:lnTo>
                <a:close/>
              </a:path>
            </a:pathLst>
          </a:custGeom>
          <a:blipFill>
            <a:blip r:embed="rId35">
              <a:extLst>
                <a:ext uri="{96DAC541-7B7A-43D3-8B79-37D633B846F1}">
                  <asvg:svgBlip xmlns:asvg="http://schemas.microsoft.com/office/drawing/2016/SVG/main" r:embed="rId36"/>
                </a:ext>
              </a:extLst>
            </a:blip>
            <a:stretch>
              <a:fillRect l="0" t="0" r="0" b="0"/>
            </a:stretch>
          </a:blipFill>
        </p:spPr>
      </p:sp>
      <p:sp>
        <p:nvSpPr>
          <p:cNvPr name="Freeform 21" id="21"/>
          <p:cNvSpPr/>
          <p:nvPr/>
        </p:nvSpPr>
        <p:spPr>
          <a:xfrm flipH="false" flipV="false" rot="0">
            <a:off x="16062580" y="2179255"/>
            <a:ext cx="1860377" cy="1046462"/>
          </a:xfrm>
          <a:custGeom>
            <a:avLst/>
            <a:gdLst/>
            <a:ahLst/>
            <a:cxnLst/>
            <a:rect r="r" b="b" t="t" l="l"/>
            <a:pathLst>
              <a:path h="1046462" w="1860377">
                <a:moveTo>
                  <a:pt x="0" y="0"/>
                </a:moveTo>
                <a:lnTo>
                  <a:pt x="1860378" y="0"/>
                </a:lnTo>
                <a:lnTo>
                  <a:pt x="1860378" y="1046463"/>
                </a:lnTo>
                <a:lnTo>
                  <a:pt x="0" y="1046463"/>
                </a:lnTo>
                <a:lnTo>
                  <a:pt x="0" y="0"/>
                </a:lnTo>
                <a:close/>
              </a:path>
            </a:pathLst>
          </a:custGeom>
          <a:blipFill>
            <a:blip r:embed="rId37">
              <a:extLst>
                <a:ext uri="{96DAC541-7B7A-43D3-8B79-37D633B846F1}">
                  <asvg:svgBlip xmlns:asvg="http://schemas.microsoft.com/office/drawing/2016/SVG/main" r:embed="rId38"/>
                </a:ext>
              </a:extLst>
            </a:blip>
            <a:stretch>
              <a:fillRect l="0" t="0" r="0" b="0"/>
            </a:stretch>
          </a:blipFill>
        </p:spPr>
      </p:sp>
      <p:sp>
        <p:nvSpPr>
          <p:cNvPr name="Freeform 22" id="22"/>
          <p:cNvSpPr/>
          <p:nvPr/>
        </p:nvSpPr>
        <p:spPr>
          <a:xfrm flipH="false" flipV="false" rot="0">
            <a:off x="15562433" y="110510"/>
            <a:ext cx="1339140" cy="1519591"/>
          </a:xfrm>
          <a:custGeom>
            <a:avLst/>
            <a:gdLst/>
            <a:ahLst/>
            <a:cxnLst/>
            <a:rect r="r" b="b" t="t" l="l"/>
            <a:pathLst>
              <a:path h="1519591" w="1339140">
                <a:moveTo>
                  <a:pt x="0" y="0"/>
                </a:moveTo>
                <a:lnTo>
                  <a:pt x="1339140" y="0"/>
                </a:lnTo>
                <a:lnTo>
                  <a:pt x="1339140" y="1519592"/>
                </a:lnTo>
                <a:lnTo>
                  <a:pt x="0" y="1519592"/>
                </a:lnTo>
                <a:lnTo>
                  <a:pt x="0" y="0"/>
                </a:lnTo>
                <a:close/>
              </a:path>
            </a:pathLst>
          </a:custGeom>
          <a:blipFill>
            <a:blip r:embed="rId39">
              <a:extLst>
                <a:ext uri="{96DAC541-7B7A-43D3-8B79-37D633B846F1}">
                  <asvg:svgBlip xmlns:asvg="http://schemas.microsoft.com/office/drawing/2016/SVG/main" r:embed="rId40"/>
                </a:ext>
              </a:extLst>
            </a:blip>
            <a:stretch>
              <a:fillRect l="0" t="0" r="0" b="0"/>
            </a:stretch>
          </a:blipFill>
        </p:spPr>
      </p:sp>
      <p:sp>
        <p:nvSpPr>
          <p:cNvPr name="Freeform 23" id="23"/>
          <p:cNvSpPr/>
          <p:nvPr/>
        </p:nvSpPr>
        <p:spPr>
          <a:xfrm flipH="false" flipV="false" rot="0">
            <a:off x="14008398" y="3688247"/>
            <a:ext cx="982703" cy="1445151"/>
          </a:xfrm>
          <a:custGeom>
            <a:avLst/>
            <a:gdLst/>
            <a:ahLst/>
            <a:cxnLst/>
            <a:rect r="r" b="b" t="t" l="l"/>
            <a:pathLst>
              <a:path h="1445151" w="982703">
                <a:moveTo>
                  <a:pt x="0" y="0"/>
                </a:moveTo>
                <a:lnTo>
                  <a:pt x="982702" y="0"/>
                </a:lnTo>
                <a:lnTo>
                  <a:pt x="982702" y="1445151"/>
                </a:lnTo>
                <a:lnTo>
                  <a:pt x="0" y="1445151"/>
                </a:lnTo>
                <a:lnTo>
                  <a:pt x="0" y="0"/>
                </a:lnTo>
                <a:close/>
              </a:path>
            </a:pathLst>
          </a:custGeom>
          <a:blipFill>
            <a:blip r:embed="rId41">
              <a:extLst>
                <a:ext uri="{96DAC541-7B7A-43D3-8B79-37D633B846F1}">
                  <asvg:svgBlip xmlns:asvg="http://schemas.microsoft.com/office/drawing/2016/SVG/main" r:embed="rId42"/>
                </a:ext>
              </a:extLst>
            </a:blip>
            <a:stretch>
              <a:fillRect l="0" t="0" r="0" b="0"/>
            </a:stretch>
          </a:blipFill>
        </p:spPr>
      </p:sp>
      <p:sp>
        <p:nvSpPr>
          <p:cNvPr name="Freeform 24" id="24"/>
          <p:cNvSpPr/>
          <p:nvPr/>
        </p:nvSpPr>
        <p:spPr>
          <a:xfrm flipH="false" flipV="false" rot="0">
            <a:off x="13919621" y="2179255"/>
            <a:ext cx="2142959" cy="1253631"/>
          </a:xfrm>
          <a:custGeom>
            <a:avLst/>
            <a:gdLst/>
            <a:ahLst/>
            <a:cxnLst/>
            <a:rect r="r" b="b" t="t" l="l"/>
            <a:pathLst>
              <a:path h="1253631" w="2142959">
                <a:moveTo>
                  <a:pt x="0" y="0"/>
                </a:moveTo>
                <a:lnTo>
                  <a:pt x="2142959" y="0"/>
                </a:lnTo>
                <a:lnTo>
                  <a:pt x="2142959" y="1253632"/>
                </a:lnTo>
                <a:lnTo>
                  <a:pt x="0" y="1253632"/>
                </a:lnTo>
                <a:lnTo>
                  <a:pt x="0" y="0"/>
                </a:lnTo>
                <a:close/>
              </a:path>
            </a:pathLst>
          </a:custGeom>
          <a:blipFill>
            <a:blip r:embed="rId43">
              <a:extLst>
                <a:ext uri="{96DAC541-7B7A-43D3-8B79-37D633B846F1}">
                  <asvg:svgBlip xmlns:asvg="http://schemas.microsoft.com/office/drawing/2016/SVG/main" r:embed="rId44"/>
                </a:ext>
              </a:extLst>
            </a:blip>
            <a:stretch>
              <a:fillRect l="0" t="0" r="0" b="0"/>
            </a:stretch>
          </a:blipFill>
        </p:spPr>
      </p:sp>
      <p:sp>
        <p:nvSpPr>
          <p:cNvPr name="Freeform 25" id="25"/>
          <p:cNvSpPr/>
          <p:nvPr/>
        </p:nvSpPr>
        <p:spPr>
          <a:xfrm flipH="false" flipV="false" rot="0">
            <a:off x="11245944" y="5191746"/>
            <a:ext cx="1791763" cy="1117612"/>
          </a:xfrm>
          <a:custGeom>
            <a:avLst/>
            <a:gdLst/>
            <a:ahLst/>
            <a:cxnLst/>
            <a:rect r="r" b="b" t="t" l="l"/>
            <a:pathLst>
              <a:path h="1117612" w="1791763">
                <a:moveTo>
                  <a:pt x="0" y="0"/>
                </a:moveTo>
                <a:lnTo>
                  <a:pt x="1791763" y="0"/>
                </a:lnTo>
                <a:lnTo>
                  <a:pt x="1791763" y="1117612"/>
                </a:lnTo>
                <a:lnTo>
                  <a:pt x="0" y="1117612"/>
                </a:lnTo>
                <a:lnTo>
                  <a:pt x="0" y="0"/>
                </a:lnTo>
                <a:close/>
              </a:path>
            </a:pathLst>
          </a:custGeom>
          <a:blipFill>
            <a:blip r:embed="rId45">
              <a:extLst>
                <a:ext uri="{96DAC541-7B7A-43D3-8B79-37D633B846F1}">
                  <asvg:svgBlip xmlns:asvg="http://schemas.microsoft.com/office/drawing/2016/SVG/main" r:embed="rId46"/>
                </a:ext>
              </a:extLst>
            </a:blip>
            <a:stretch>
              <a:fillRect l="0" t="0" r="0" b="0"/>
            </a:stretch>
          </a:blipFill>
        </p:spPr>
      </p:sp>
      <p:sp>
        <p:nvSpPr>
          <p:cNvPr name="Freeform 26" id="26"/>
          <p:cNvSpPr/>
          <p:nvPr/>
        </p:nvSpPr>
        <p:spPr>
          <a:xfrm flipH="false" flipV="false" rot="0">
            <a:off x="9034989" y="5301765"/>
            <a:ext cx="2210955" cy="960760"/>
          </a:xfrm>
          <a:custGeom>
            <a:avLst/>
            <a:gdLst/>
            <a:ahLst/>
            <a:cxnLst/>
            <a:rect r="r" b="b" t="t" l="l"/>
            <a:pathLst>
              <a:path h="960760" w="2210955">
                <a:moveTo>
                  <a:pt x="0" y="0"/>
                </a:moveTo>
                <a:lnTo>
                  <a:pt x="2210955" y="0"/>
                </a:lnTo>
                <a:lnTo>
                  <a:pt x="2210955" y="960761"/>
                </a:lnTo>
                <a:lnTo>
                  <a:pt x="0" y="960761"/>
                </a:lnTo>
                <a:lnTo>
                  <a:pt x="0" y="0"/>
                </a:lnTo>
                <a:close/>
              </a:path>
            </a:pathLst>
          </a:custGeom>
          <a:blipFill>
            <a:blip r:embed="rId47">
              <a:extLst>
                <a:ext uri="{96DAC541-7B7A-43D3-8B79-37D633B846F1}">
                  <asvg:svgBlip xmlns:asvg="http://schemas.microsoft.com/office/drawing/2016/SVG/main" r:embed="rId48"/>
                </a:ext>
              </a:extLst>
            </a:blip>
            <a:stretch>
              <a:fillRect l="0" t="0" r="0" b="0"/>
            </a:stretch>
          </a:blipFill>
        </p:spPr>
      </p:sp>
      <p:sp>
        <p:nvSpPr>
          <p:cNvPr name="Freeform 27" id="27"/>
          <p:cNvSpPr/>
          <p:nvPr/>
        </p:nvSpPr>
        <p:spPr>
          <a:xfrm flipH="false" flipV="false" rot="0">
            <a:off x="7003726" y="5296521"/>
            <a:ext cx="2031264" cy="820123"/>
          </a:xfrm>
          <a:custGeom>
            <a:avLst/>
            <a:gdLst/>
            <a:ahLst/>
            <a:cxnLst/>
            <a:rect r="r" b="b" t="t" l="l"/>
            <a:pathLst>
              <a:path h="820123" w="2031264">
                <a:moveTo>
                  <a:pt x="0" y="0"/>
                </a:moveTo>
                <a:lnTo>
                  <a:pt x="2031263" y="0"/>
                </a:lnTo>
                <a:lnTo>
                  <a:pt x="2031263" y="820122"/>
                </a:lnTo>
                <a:lnTo>
                  <a:pt x="0" y="820122"/>
                </a:lnTo>
                <a:lnTo>
                  <a:pt x="0" y="0"/>
                </a:lnTo>
                <a:close/>
              </a:path>
            </a:pathLst>
          </a:custGeom>
          <a:blipFill>
            <a:blip r:embed="rId49">
              <a:extLst>
                <a:ext uri="{96DAC541-7B7A-43D3-8B79-37D633B846F1}">
                  <asvg:svgBlip xmlns:asvg="http://schemas.microsoft.com/office/drawing/2016/SVG/main" r:embed="rId50"/>
                </a:ext>
              </a:extLst>
            </a:blip>
            <a:stretch>
              <a:fillRect l="0" t="0" r="0" b="0"/>
            </a:stretch>
          </a:blipFill>
        </p:spPr>
      </p:sp>
      <p:sp>
        <p:nvSpPr>
          <p:cNvPr name="Freeform 28" id="28"/>
          <p:cNvSpPr/>
          <p:nvPr/>
        </p:nvSpPr>
        <p:spPr>
          <a:xfrm flipH="false" flipV="false" rot="0">
            <a:off x="15792876" y="5223339"/>
            <a:ext cx="1119648" cy="1117612"/>
          </a:xfrm>
          <a:custGeom>
            <a:avLst/>
            <a:gdLst/>
            <a:ahLst/>
            <a:cxnLst/>
            <a:rect r="r" b="b" t="t" l="l"/>
            <a:pathLst>
              <a:path h="1117612" w="1119648">
                <a:moveTo>
                  <a:pt x="0" y="0"/>
                </a:moveTo>
                <a:lnTo>
                  <a:pt x="1119647" y="0"/>
                </a:lnTo>
                <a:lnTo>
                  <a:pt x="1119647" y="1117613"/>
                </a:lnTo>
                <a:lnTo>
                  <a:pt x="0" y="1117613"/>
                </a:lnTo>
                <a:lnTo>
                  <a:pt x="0" y="0"/>
                </a:lnTo>
                <a:close/>
              </a:path>
            </a:pathLst>
          </a:custGeom>
          <a:blipFill>
            <a:blip r:embed="rId51">
              <a:extLst>
                <a:ext uri="{96DAC541-7B7A-43D3-8B79-37D633B846F1}">
                  <asvg:svgBlip xmlns:asvg="http://schemas.microsoft.com/office/drawing/2016/SVG/main" r:embed="rId52"/>
                </a:ext>
              </a:extLst>
            </a:blip>
            <a:stretch>
              <a:fillRect l="0" t="0" r="0" b="0"/>
            </a:stretch>
          </a:blipFill>
        </p:spPr>
      </p:sp>
      <p:sp>
        <p:nvSpPr>
          <p:cNvPr name="Freeform 29" id="29"/>
          <p:cNvSpPr/>
          <p:nvPr/>
        </p:nvSpPr>
        <p:spPr>
          <a:xfrm flipH="false" flipV="false" rot="0">
            <a:off x="14595067" y="5223339"/>
            <a:ext cx="1173066" cy="1117612"/>
          </a:xfrm>
          <a:custGeom>
            <a:avLst/>
            <a:gdLst/>
            <a:ahLst/>
            <a:cxnLst/>
            <a:rect r="r" b="b" t="t" l="l"/>
            <a:pathLst>
              <a:path h="1117612" w="1173066">
                <a:moveTo>
                  <a:pt x="0" y="0"/>
                </a:moveTo>
                <a:lnTo>
                  <a:pt x="1173067" y="0"/>
                </a:lnTo>
                <a:lnTo>
                  <a:pt x="1173067" y="1117613"/>
                </a:lnTo>
                <a:lnTo>
                  <a:pt x="0" y="1117613"/>
                </a:lnTo>
                <a:lnTo>
                  <a:pt x="0" y="0"/>
                </a:lnTo>
                <a:close/>
              </a:path>
            </a:pathLst>
          </a:custGeom>
          <a:blipFill>
            <a:blip r:embed="rId53">
              <a:extLst>
                <a:ext uri="{96DAC541-7B7A-43D3-8B79-37D633B846F1}">
                  <asvg:svgBlip xmlns:asvg="http://schemas.microsoft.com/office/drawing/2016/SVG/main" r:embed="rId54"/>
                </a:ext>
              </a:extLst>
            </a:blip>
            <a:stretch>
              <a:fillRect l="0" t="0" r="0" b="0"/>
            </a:stretch>
          </a:blipFill>
        </p:spPr>
      </p:sp>
      <p:sp>
        <p:nvSpPr>
          <p:cNvPr name="Freeform 30" id="30"/>
          <p:cNvSpPr/>
          <p:nvPr/>
        </p:nvSpPr>
        <p:spPr>
          <a:xfrm flipH="false" flipV="false" rot="0">
            <a:off x="13037707" y="5296521"/>
            <a:ext cx="1536717" cy="1117612"/>
          </a:xfrm>
          <a:custGeom>
            <a:avLst/>
            <a:gdLst/>
            <a:ahLst/>
            <a:cxnLst/>
            <a:rect r="r" b="b" t="t" l="l"/>
            <a:pathLst>
              <a:path h="1117612" w="1536717">
                <a:moveTo>
                  <a:pt x="0" y="0"/>
                </a:moveTo>
                <a:lnTo>
                  <a:pt x="1536717" y="0"/>
                </a:lnTo>
                <a:lnTo>
                  <a:pt x="1536717" y="1117612"/>
                </a:lnTo>
                <a:lnTo>
                  <a:pt x="0" y="1117612"/>
                </a:lnTo>
                <a:lnTo>
                  <a:pt x="0" y="0"/>
                </a:lnTo>
                <a:close/>
              </a:path>
            </a:pathLst>
          </a:custGeom>
          <a:blipFill>
            <a:blip r:embed="rId55">
              <a:extLst>
                <a:ext uri="{96DAC541-7B7A-43D3-8B79-37D633B846F1}">
                  <asvg:svgBlip xmlns:asvg="http://schemas.microsoft.com/office/drawing/2016/SVG/main" r:embed="rId56"/>
                </a:ext>
              </a:extLst>
            </a:blip>
            <a:stretch>
              <a:fillRect l="0" t="0" r="0" b="0"/>
            </a:stretch>
          </a:blipFill>
        </p:spPr>
      </p:sp>
      <p:sp>
        <p:nvSpPr>
          <p:cNvPr name="Freeform 31" id="31"/>
          <p:cNvSpPr/>
          <p:nvPr/>
        </p:nvSpPr>
        <p:spPr>
          <a:xfrm flipH="false" flipV="false" rot="0">
            <a:off x="9338433" y="6262526"/>
            <a:ext cx="1166938" cy="1253547"/>
          </a:xfrm>
          <a:custGeom>
            <a:avLst/>
            <a:gdLst/>
            <a:ahLst/>
            <a:cxnLst/>
            <a:rect r="r" b="b" t="t" l="l"/>
            <a:pathLst>
              <a:path h="1253547" w="1166938">
                <a:moveTo>
                  <a:pt x="0" y="0"/>
                </a:moveTo>
                <a:lnTo>
                  <a:pt x="1166938" y="0"/>
                </a:lnTo>
                <a:lnTo>
                  <a:pt x="1166938" y="1253547"/>
                </a:lnTo>
                <a:lnTo>
                  <a:pt x="0" y="1253547"/>
                </a:lnTo>
                <a:lnTo>
                  <a:pt x="0" y="0"/>
                </a:lnTo>
                <a:close/>
              </a:path>
            </a:pathLst>
          </a:custGeom>
          <a:blipFill>
            <a:blip r:embed="rId57">
              <a:extLst>
                <a:ext uri="{96DAC541-7B7A-43D3-8B79-37D633B846F1}">
                  <asvg:svgBlip xmlns:asvg="http://schemas.microsoft.com/office/drawing/2016/SVG/main" r:embed="rId58"/>
                </a:ext>
              </a:extLst>
            </a:blip>
            <a:stretch>
              <a:fillRect l="0" t="0" r="0" b="0"/>
            </a:stretch>
          </a:blipFill>
        </p:spPr>
      </p:sp>
      <p:sp>
        <p:nvSpPr>
          <p:cNvPr name="Freeform 32" id="32"/>
          <p:cNvSpPr/>
          <p:nvPr/>
        </p:nvSpPr>
        <p:spPr>
          <a:xfrm flipH="false" flipV="false" rot="0">
            <a:off x="7058334" y="6154743"/>
            <a:ext cx="961023" cy="1344944"/>
          </a:xfrm>
          <a:custGeom>
            <a:avLst/>
            <a:gdLst/>
            <a:ahLst/>
            <a:cxnLst/>
            <a:rect r="r" b="b" t="t" l="l"/>
            <a:pathLst>
              <a:path h="1344944" w="961023">
                <a:moveTo>
                  <a:pt x="0" y="0"/>
                </a:moveTo>
                <a:lnTo>
                  <a:pt x="961023" y="0"/>
                </a:lnTo>
                <a:lnTo>
                  <a:pt x="961023" y="1344944"/>
                </a:lnTo>
                <a:lnTo>
                  <a:pt x="0" y="1344944"/>
                </a:lnTo>
                <a:lnTo>
                  <a:pt x="0" y="0"/>
                </a:lnTo>
                <a:close/>
              </a:path>
            </a:pathLst>
          </a:custGeom>
          <a:blipFill>
            <a:blip r:embed="rId59">
              <a:extLst>
                <a:ext uri="{96DAC541-7B7A-43D3-8B79-37D633B846F1}">
                  <asvg:svgBlip xmlns:asvg="http://schemas.microsoft.com/office/drawing/2016/SVG/main" r:embed="rId60"/>
                </a:ext>
              </a:extLst>
            </a:blip>
            <a:stretch>
              <a:fillRect l="0" t="0" r="0" b="0"/>
            </a:stretch>
          </a:blipFill>
        </p:spPr>
      </p:sp>
      <p:sp>
        <p:nvSpPr>
          <p:cNvPr name="Freeform 33" id="33"/>
          <p:cNvSpPr/>
          <p:nvPr/>
        </p:nvSpPr>
        <p:spPr>
          <a:xfrm flipH="false" flipV="false" rot="0">
            <a:off x="8055335" y="6154743"/>
            <a:ext cx="1244998" cy="1361329"/>
          </a:xfrm>
          <a:custGeom>
            <a:avLst/>
            <a:gdLst/>
            <a:ahLst/>
            <a:cxnLst/>
            <a:rect r="r" b="b" t="t" l="l"/>
            <a:pathLst>
              <a:path h="1361329" w="1244998">
                <a:moveTo>
                  <a:pt x="0" y="0"/>
                </a:moveTo>
                <a:lnTo>
                  <a:pt x="1244998" y="0"/>
                </a:lnTo>
                <a:lnTo>
                  <a:pt x="1244998" y="1361330"/>
                </a:lnTo>
                <a:lnTo>
                  <a:pt x="0" y="1361330"/>
                </a:lnTo>
                <a:lnTo>
                  <a:pt x="0" y="0"/>
                </a:lnTo>
                <a:close/>
              </a:path>
            </a:pathLst>
          </a:custGeom>
          <a:blipFill>
            <a:blip r:embed="rId61">
              <a:extLst>
                <a:ext uri="{96DAC541-7B7A-43D3-8B79-37D633B846F1}">
                  <asvg:svgBlip xmlns:asvg="http://schemas.microsoft.com/office/drawing/2016/SVG/main" r:embed="rId62"/>
                </a:ext>
              </a:extLst>
            </a:blip>
            <a:stretch>
              <a:fillRect l="0" t="0" r="0" b="0"/>
            </a:stretch>
          </a:blipFill>
        </p:spPr>
      </p:sp>
      <p:sp>
        <p:nvSpPr>
          <p:cNvPr name="Freeform 34" id="34"/>
          <p:cNvSpPr/>
          <p:nvPr/>
        </p:nvSpPr>
        <p:spPr>
          <a:xfrm flipH="false" flipV="false" rot="0">
            <a:off x="16931573" y="5191746"/>
            <a:ext cx="1137931" cy="1222387"/>
          </a:xfrm>
          <a:custGeom>
            <a:avLst/>
            <a:gdLst/>
            <a:ahLst/>
            <a:cxnLst/>
            <a:rect r="r" b="b" t="t" l="l"/>
            <a:pathLst>
              <a:path h="1222387" w="1137931">
                <a:moveTo>
                  <a:pt x="0" y="0"/>
                </a:moveTo>
                <a:lnTo>
                  <a:pt x="1137932" y="0"/>
                </a:lnTo>
                <a:lnTo>
                  <a:pt x="1137932" y="1222387"/>
                </a:lnTo>
                <a:lnTo>
                  <a:pt x="0" y="1222387"/>
                </a:lnTo>
                <a:lnTo>
                  <a:pt x="0" y="0"/>
                </a:lnTo>
                <a:close/>
              </a:path>
            </a:pathLst>
          </a:custGeom>
          <a:blipFill>
            <a:blip r:embed="rId63">
              <a:extLst>
                <a:ext uri="{96DAC541-7B7A-43D3-8B79-37D633B846F1}">
                  <asvg:svgBlip xmlns:asvg="http://schemas.microsoft.com/office/drawing/2016/SVG/main" r:embed="rId64"/>
                </a:ext>
              </a:extLst>
            </a:blip>
            <a:stretch>
              <a:fillRect l="0" t="0" r="0" b="0"/>
            </a:stretch>
          </a:blipFill>
        </p:spPr>
      </p:sp>
      <p:sp>
        <p:nvSpPr>
          <p:cNvPr name="Freeform 35" id="35"/>
          <p:cNvSpPr/>
          <p:nvPr/>
        </p:nvSpPr>
        <p:spPr>
          <a:xfrm flipH="false" flipV="false" rot="0">
            <a:off x="14008398" y="6576058"/>
            <a:ext cx="1955017" cy="874426"/>
          </a:xfrm>
          <a:custGeom>
            <a:avLst/>
            <a:gdLst/>
            <a:ahLst/>
            <a:cxnLst/>
            <a:rect r="r" b="b" t="t" l="l"/>
            <a:pathLst>
              <a:path h="874426" w="1955017">
                <a:moveTo>
                  <a:pt x="0" y="0"/>
                </a:moveTo>
                <a:lnTo>
                  <a:pt x="1955017" y="0"/>
                </a:lnTo>
                <a:lnTo>
                  <a:pt x="1955017" y="874426"/>
                </a:lnTo>
                <a:lnTo>
                  <a:pt x="0" y="874426"/>
                </a:lnTo>
                <a:lnTo>
                  <a:pt x="0" y="0"/>
                </a:lnTo>
                <a:close/>
              </a:path>
            </a:pathLst>
          </a:custGeom>
          <a:blipFill>
            <a:blip r:embed="rId65">
              <a:extLst>
                <a:ext uri="{96DAC541-7B7A-43D3-8B79-37D633B846F1}">
                  <asvg:svgBlip xmlns:asvg="http://schemas.microsoft.com/office/drawing/2016/SVG/main" r:embed="rId66"/>
                </a:ext>
              </a:extLst>
            </a:blip>
            <a:stretch>
              <a:fillRect l="0" t="0" r="0" b="0"/>
            </a:stretch>
          </a:blipFill>
        </p:spPr>
      </p:sp>
      <p:sp>
        <p:nvSpPr>
          <p:cNvPr name="Freeform 36" id="36"/>
          <p:cNvSpPr/>
          <p:nvPr/>
        </p:nvSpPr>
        <p:spPr>
          <a:xfrm flipH="false" flipV="false" rot="0">
            <a:off x="12125201" y="6667483"/>
            <a:ext cx="1915597" cy="783000"/>
          </a:xfrm>
          <a:custGeom>
            <a:avLst/>
            <a:gdLst/>
            <a:ahLst/>
            <a:cxnLst/>
            <a:rect r="r" b="b" t="t" l="l"/>
            <a:pathLst>
              <a:path h="783000" w="1915597">
                <a:moveTo>
                  <a:pt x="0" y="0"/>
                </a:moveTo>
                <a:lnTo>
                  <a:pt x="1915597" y="0"/>
                </a:lnTo>
                <a:lnTo>
                  <a:pt x="1915597" y="783001"/>
                </a:lnTo>
                <a:lnTo>
                  <a:pt x="0" y="783001"/>
                </a:lnTo>
                <a:lnTo>
                  <a:pt x="0" y="0"/>
                </a:lnTo>
                <a:close/>
              </a:path>
            </a:pathLst>
          </a:custGeom>
          <a:blipFill>
            <a:blip r:embed="rId67">
              <a:extLst>
                <a:ext uri="{96DAC541-7B7A-43D3-8B79-37D633B846F1}">
                  <asvg:svgBlip xmlns:asvg="http://schemas.microsoft.com/office/drawing/2016/SVG/main" r:embed="rId68"/>
                </a:ext>
              </a:extLst>
            </a:blip>
            <a:stretch>
              <a:fillRect l="0" t="0" r="0" b="0"/>
            </a:stretch>
          </a:blipFill>
        </p:spPr>
      </p:sp>
      <p:sp>
        <p:nvSpPr>
          <p:cNvPr name="Freeform 37" id="37"/>
          <p:cNvSpPr/>
          <p:nvPr/>
        </p:nvSpPr>
        <p:spPr>
          <a:xfrm flipH="false" flipV="false" rot="0">
            <a:off x="10417814" y="6237497"/>
            <a:ext cx="1608271" cy="1278575"/>
          </a:xfrm>
          <a:custGeom>
            <a:avLst/>
            <a:gdLst/>
            <a:ahLst/>
            <a:cxnLst/>
            <a:rect r="r" b="b" t="t" l="l"/>
            <a:pathLst>
              <a:path h="1278575" w="1608271">
                <a:moveTo>
                  <a:pt x="0" y="0"/>
                </a:moveTo>
                <a:lnTo>
                  <a:pt x="1608271" y="0"/>
                </a:lnTo>
                <a:lnTo>
                  <a:pt x="1608271" y="1278576"/>
                </a:lnTo>
                <a:lnTo>
                  <a:pt x="0" y="1278576"/>
                </a:lnTo>
                <a:lnTo>
                  <a:pt x="0" y="0"/>
                </a:lnTo>
                <a:close/>
              </a:path>
            </a:pathLst>
          </a:custGeom>
          <a:blipFill>
            <a:blip r:embed="rId69">
              <a:extLst>
                <a:ext uri="{96DAC541-7B7A-43D3-8B79-37D633B846F1}">
                  <asvg:svgBlip xmlns:asvg="http://schemas.microsoft.com/office/drawing/2016/SVG/main" r:embed="rId70"/>
                </a:ext>
              </a:extLst>
            </a:blip>
            <a:stretch>
              <a:fillRect l="0" t="0" r="0" b="0"/>
            </a:stretch>
          </a:blipFill>
        </p:spPr>
      </p:sp>
      <p:sp>
        <p:nvSpPr>
          <p:cNvPr name="Freeform 38" id="38"/>
          <p:cNvSpPr/>
          <p:nvPr/>
        </p:nvSpPr>
        <p:spPr>
          <a:xfrm flipH="false" flipV="false" rot="0">
            <a:off x="11580172" y="7749039"/>
            <a:ext cx="1363089" cy="1047875"/>
          </a:xfrm>
          <a:custGeom>
            <a:avLst/>
            <a:gdLst/>
            <a:ahLst/>
            <a:cxnLst/>
            <a:rect r="r" b="b" t="t" l="l"/>
            <a:pathLst>
              <a:path h="1047875" w="1363089">
                <a:moveTo>
                  <a:pt x="0" y="0"/>
                </a:moveTo>
                <a:lnTo>
                  <a:pt x="1363089" y="0"/>
                </a:lnTo>
                <a:lnTo>
                  <a:pt x="1363089" y="1047875"/>
                </a:lnTo>
                <a:lnTo>
                  <a:pt x="0" y="1047875"/>
                </a:lnTo>
                <a:lnTo>
                  <a:pt x="0" y="0"/>
                </a:lnTo>
                <a:close/>
              </a:path>
            </a:pathLst>
          </a:custGeom>
          <a:blipFill>
            <a:blip r:embed="rId71">
              <a:extLst>
                <a:ext uri="{96DAC541-7B7A-43D3-8B79-37D633B846F1}">
                  <asvg:svgBlip xmlns:asvg="http://schemas.microsoft.com/office/drawing/2016/SVG/main" r:embed="rId72"/>
                </a:ext>
              </a:extLst>
            </a:blip>
            <a:stretch>
              <a:fillRect l="0" t="0" r="0" b="0"/>
            </a:stretch>
          </a:blipFill>
        </p:spPr>
      </p:sp>
      <p:sp>
        <p:nvSpPr>
          <p:cNvPr name="Freeform 39" id="39"/>
          <p:cNvSpPr/>
          <p:nvPr/>
        </p:nvSpPr>
        <p:spPr>
          <a:xfrm flipH="false" flipV="false" rot="0">
            <a:off x="9244112" y="7547647"/>
            <a:ext cx="2336060" cy="1278993"/>
          </a:xfrm>
          <a:custGeom>
            <a:avLst/>
            <a:gdLst/>
            <a:ahLst/>
            <a:cxnLst/>
            <a:rect r="r" b="b" t="t" l="l"/>
            <a:pathLst>
              <a:path h="1278993" w="2336060">
                <a:moveTo>
                  <a:pt x="0" y="0"/>
                </a:moveTo>
                <a:lnTo>
                  <a:pt x="2336060" y="0"/>
                </a:lnTo>
                <a:lnTo>
                  <a:pt x="2336060" y="1278993"/>
                </a:lnTo>
                <a:lnTo>
                  <a:pt x="0" y="1278993"/>
                </a:lnTo>
                <a:lnTo>
                  <a:pt x="0" y="0"/>
                </a:lnTo>
                <a:close/>
              </a:path>
            </a:pathLst>
          </a:custGeom>
          <a:blipFill>
            <a:blip r:embed="rId73">
              <a:extLst>
                <a:ext uri="{96DAC541-7B7A-43D3-8B79-37D633B846F1}">
                  <asvg:svgBlip xmlns:asvg="http://schemas.microsoft.com/office/drawing/2016/SVG/main" r:embed="rId74"/>
                </a:ext>
              </a:extLst>
            </a:blip>
            <a:stretch>
              <a:fillRect l="0" t="0" r="0" b="0"/>
            </a:stretch>
          </a:blipFill>
        </p:spPr>
      </p:sp>
      <p:sp>
        <p:nvSpPr>
          <p:cNvPr name="Freeform 40" id="40"/>
          <p:cNvSpPr/>
          <p:nvPr/>
        </p:nvSpPr>
        <p:spPr>
          <a:xfrm flipH="false" flipV="false" rot="0">
            <a:off x="6952439" y="7339184"/>
            <a:ext cx="2194448" cy="1569030"/>
          </a:xfrm>
          <a:custGeom>
            <a:avLst/>
            <a:gdLst/>
            <a:ahLst/>
            <a:cxnLst/>
            <a:rect r="r" b="b" t="t" l="l"/>
            <a:pathLst>
              <a:path h="1569030" w="2194448">
                <a:moveTo>
                  <a:pt x="0" y="0"/>
                </a:moveTo>
                <a:lnTo>
                  <a:pt x="2194448" y="0"/>
                </a:lnTo>
                <a:lnTo>
                  <a:pt x="2194448" y="1569030"/>
                </a:lnTo>
                <a:lnTo>
                  <a:pt x="0" y="1569030"/>
                </a:lnTo>
                <a:lnTo>
                  <a:pt x="0" y="0"/>
                </a:lnTo>
                <a:close/>
              </a:path>
            </a:pathLst>
          </a:custGeom>
          <a:blipFill>
            <a:blip r:embed="rId75">
              <a:extLst>
                <a:ext uri="{96DAC541-7B7A-43D3-8B79-37D633B846F1}">
                  <asvg:svgBlip xmlns:asvg="http://schemas.microsoft.com/office/drawing/2016/SVG/main" r:embed="rId76"/>
                </a:ext>
              </a:extLst>
            </a:blip>
            <a:stretch>
              <a:fillRect l="0" t="0" r="0" b="0"/>
            </a:stretch>
          </a:blipFill>
        </p:spPr>
      </p:sp>
      <p:sp>
        <p:nvSpPr>
          <p:cNvPr name="Freeform 41" id="41"/>
          <p:cNvSpPr/>
          <p:nvPr/>
        </p:nvSpPr>
        <p:spPr>
          <a:xfrm flipH="false" flipV="false" rot="0">
            <a:off x="16062580" y="6414133"/>
            <a:ext cx="1860377" cy="1220873"/>
          </a:xfrm>
          <a:custGeom>
            <a:avLst/>
            <a:gdLst/>
            <a:ahLst/>
            <a:cxnLst/>
            <a:rect r="r" b="b" t="t" l="l"/>
            <a:pathLst>
              <a:path h="1220873" w="1860377">
                <a:moveTo>
                  <a:pt x="0" y="0"/>
                </a:moveTo>
                <a:lnTo>
                  <a:pt x="1860378" y="0"/>
                </a:lnTo>
                <a:lnTo>
                  <a:pt x="1860378" y="1220872"/>
                </a:lnTo>
                <a:lnTo>
                  <a:pt x="0" y="1220872"/>
                </a:lnTo>
                <a:lnTo>
                  <a:pt x="0" y="0"/>
                </a:lnTo>
                <a:close/>
              </a:path>
            </a:pathLst>
          </a:custGeom>
          <a:blipFill>
            <a:blip r:embed="rId77">
              <a:extLst>
                <a:ext uri="{96DAC541-7B7A-43D3-8B79-37D633B846F1}">
                  <asvg:svgBlip xmlns:asvg="http://schemas.microsoft.com/office/drawing/2016/SVG/main" r:embed="rId78"/>
                </a:ext>
              </a:extLst>
            </a:blip>
            <a:stretch>
              <a:fillRect l="0" t="0" r="0" b="0"/>
            </a:stretch>
          </a:blipFill>
        </p:spPr>
      </p:sp>
      <p:sp>
        <p:nvSpPr>
          <p:cNvPr name="Freeform 42" id="42"/>
          <p:cNvSpPr/>
          <p:nvPr/>
        </p:nvSpPr>
        <p:spPr>
          <a:xfrm flipH="false" flipV="false" rot="0">
            <a:off x="14658002" y="7587855"/>
            <a:ext cx="1047196" cy="1294288"/>
          </a:xfrm>
          <a:custGeom>
            <a:avLst/>
            <a:gdLst/>
            <a:ahLst/>
            <a:cxnLst/>
            <a:rect r="r" b="b" t="t" l="l"/>
            <a:pathLst>
              <a:path h="1294288" w="1047196">
                <a:moveTo>
                  <a:pt x="0" y="0"/>
                </a:moveTo>
                <a:lnTo>
                  <a:pt x="1047197" y="0"/>
                </a:lnTo>
                <a:lnTo>
                  <a:pt x="1047197" y="1294288"/>
                </a:lnTo>
                <a:lnTo>
                  <a:pt x="0" y="1294288"/>
                </a:lnTo>
                <a:lnTo>
                  <a:pt x="0" y="0"/>
                </a:lnTo>
                <a:close/>
              </a:path>
            </a:pathLst>
          </a:custGeom>
          <a:blipFill>
            <a:blip r:embed="rId79">
              <a:extLst>
                <a:ext uri="{96DAC541-7B7A-43D3-8B79-37D633B846F1}">
                  <asvg:svgBlip xmlns:asvg="http://schemas.microsoft.com/office/drawing/2016/SVG/main" r:embed="rId80"/>
                </a:ext>
              </a:extLst>
            </a:blip>
            <a:stretch>
              <a:fillRect l="0" t="0" r="0" b="0"/>
            </a:stretch>
          </a:blipFill>
        </p:spPr>
      </p:sp>
      <p:sp>
        <p:nvSpPr>
          <p:cNvPr name="Freeform 43" id="43"/>
          <p:cNvSpPr/>
          <p:nvPr/>
        </p:nvSpPr>
        <p:spPr>
          <a:xfrm flipH="false" flipV="false" rot="0">
            <a:off x="12943261" y="7860339"/>
            <a:ext cx="1556488" cy="1024005"/>
          </a:xfrm>
          <a:custGeom>
            <a:avLst/>
            <a:gdLst/>
            <a:ahLst/>
            <a:cxnLst/>
            <a:rect r="r" b="b" t="t" l="l"/>
            <a:pathLst>
              <a:path h="1024005" w="1556488">
                <a:moveTo>
                  <a:pt x="0" y="0"/>
                </a:moveTo>
                <a:lnTo>
                  <a:pt x="1556488" y="0"/>
                </a:lnTo>
                <a:lnTo>
                  <a:pt x="1556488" y="1024005"/>
                </a:lnTo>
                <a:lnTo>
                  <a:pt x="0" y="1024005"/>
                </a:lnTo>
                <a:lnTo>
                  <a:pt x="0" y="0"/>
                </a:lnTo>
                <a:close/>
              </a:path>
            </a:pathLst>
          </a:custGeom>
          <a:blipFill>
            <a:blip r:embed="rId81">
              <a:extLst>
                <a:ext uri="{96DAC541-7B7A-43D3-8B79-37D633B846F1}">
                  <asvg:svgBlip xmlns:asvg="http://schemas.microsoft.com/office/drawing/2016/SVG/main" r:embed="rId82"/>
                </a:ext>
              </a:extLst>
            </a:blip>
            <a:stretch>
              <a:fillRect l="0" t="0" r="0" b="0"/>
            </a:stretch>
          </a:blipFill>
        </p:spPr>
      </p:sp>
      <p:sp>
        <p:nvSpPr>
          <p:cNvPr name="Freeform 44" id="44"/>
          <p:cNvSpPr/>
          <p:nvPr/>
        </p:nvSpPr>
        <p:spPr>
          <a:xfrm flipH="false" flipV="false" rot="0">
            <a:off x="9249784" y="8882143"/>
            <a:ext cx="1640834" cy="1144232"/>
          </a:xfrm>
          <a:custGeom>
            <a:avLst/>
            <a:gdLst/>
            <a:ahLst/>
            <a:cxnLst/>
            <a:rect r="r" b="b" t="t" l="l"/>
            <a:pathLst>
              <a:path h="1144232" w="1640834">
                <a:moveTo>
                  <a:pt x="0" y="0"/>
                </a:moveTo>
                <a:lnTo>
                  <a:pt x="1640834" y="0"/>
                </a:lnTo>
                <a:lnTo>
                  <a:pt x="1640834" y="1144231"/>
                </a:lnTo>
                <a:lnTo>
                  <a:pt x="0" y="1144231"/>
                </a:lnTo>
                <a:lnTo>
                  <a:pt x="0" y="0"/>
                </a:lnTo>
                <a:close/>
              </a:path>
            </a:pathLst>
          </a:custGeom>
          <a:blipFill>
            <a:blip r:embed="rId83">
              <a:extLst>
                <a:ext uri="{96DAC541-7B7A-43D3-8B79-37D633B846F1}">
                  <asvg:svgBlip xmlns:asvg="http://schemas.microsoft.com/office/drawing/2016/SVG/main" r:embed="rId84"/>
                </a:ext>
              </a:extLst>
            </a:blip>
            <a:stretch>
              <a:fillRect l="0" t="0" r="0" b="0"/>
            </a:stretch>
          </a:blipFill>
        </p:spPr>
      </p:sp>
      <p:sp>
        <p:nvSpPr>
          <p:cNvPr name="Freeform 45" id="45"/>
          <p:cNvSpPr/>
          <p:nvPr/>
        </p:nvSpPr>
        <p:spPr>
          <a:xfrm flipH="false" flipV="false" rot="0">
            <a:off x="6925541" y="8908214"/>
            <a:ext cx="2109448" cy="985869"/>
          </a:xfrm>
          <a:custGeom>
            <a:avLst/>
            <a:gdLst/>
            <a:ahLst/>
            <a:cxnLst/>
            <a:rect r="r" b="b" t="t" l="l"/>
            <a:pathLst>
              <a:path h="985869" w="2109448">
                <a:moveTo>
                  <a:pt x="0" y="0"/>
                </a:moveTo>
                <a:lnTo>
                  <a:pt x="2109448" y="0"/>
                </a:lnTo>
                <a:lnTo>
                  <a:pt x="2109448" y="985869"/>
                </a:lnTo>
                <a:lnTo>
                  <a:pt x="0" y="985869"/>
                </a:lnTo>
                <a:lnTo>
                  <a:pt x="0" y="0"/>
                </a:lnTo>
                <a:close/>
              </a:path>
            </a:pathLst>
          </a:custGeom>
          <a:blipFill>
            <a:blip r:embed="rId85">
              <a:extLst>
                <a:ext uri="{96DAC541-7B7A-43D3-8B79-37D633B846F1}">
                  <asvg:svgBlip xmlns:asvg="http://schemas.microsoft.com/office/drawing/2016/SVG/main" r:embed="rId86"/>
                </a:ext>
              </a:extLst>
            </a:blip>
            <a:stretch>
              <a:fillRect l="0" t="0" r="0" b="0"/>
            </a:stretch>
          </a:blipFill>
        </p:spPr>
      </p:sp>
      <p:sp>
        <p:nvSpPr>
          <p:cNvPr name="Freeform 46" id="46"/>
          <p:cNvSpPr/>
          <p:nvPr/>
        </p:nvSpPr>
        <p:spPr>
          <a:xfrm flipH="false" flipV="false" rot="0">
            <a:off x="15705199" y="8055599"/>
            <a:ext cx="1491379" cy="633485"/>
          </a:xfrm>
          <a:custGeom>
            <a:avLst/>
            <a:gdLst/>
            <a:ahLst/>
            <a:cxnLst/>
            <a:rect r="r" b="b" t="t" l="l"/>
            <a:pathLst>
              <a:path h="633485" w="1491379">
                <a:moveTo>
                  <a:pt x="0" y="0"/>
                </a:moveTo>
                <a:lnTo>
                  <a:pt x="1491378" y="0"/>
                </a:lnTo>
                <a:lnTo>
                  <a:pt x="1491378" y="633485"/>
                </a:lnTo>
                <a:lnTo>
                  <a:pt x="0" y="633485"/>
                </a:lnTo>
                <a:lnTo>
                  <a:pt x="0" y="0"/>
                </a:lnTo>
                <a:close/>
              </a:path>
            </a:pathLst>
          </a:custGeom>
          <a:blipFill>
            <a:blip r:embed="rId87">
              <a:extLst>
                <a:ext uri="{96DAC541-7B7A-43D3-8B79-37D633B846F1}">
                  <asvg:svgBlip xmlns:asvg="http://schemas.microsoft.com/office/drawing/2016/SVG/main" r:embed="rId88"/>
                </a:ext>
              </a:extLst>
            </a:blip>
            <a:stretch>
              <a:fillRect l="0" t="0" r="0" b="0"/>
            </a:stretch>
          </a:blipFill>
        </p:spPr>
      </p:sp>
      <p:sp>
        <p:nvSpPr>
          <p:cNvPr name="Freeform 47" id="47"/>
          <p:cNvSpPr/>
          <p:nvPr/>
        </p:nvSpPr>
        <p:spPr>
          <a:xfrm flipH="false" flipV="false" rot="0">
            <a:off x="10917220" y="8864740"/>
            <a:ext cx="1108865" cy="1144232"/>
          </a:xfrm>
          <a:custGeom>
            <a:avLst/>
            <a:gdLst/>
            <a:ahLst/>
            <a:cxnLst/>
            <a:rect r="r" b="b" t="t" l="l"/>
            <a:pathLst>
              <a:path h="1144232" w="1108865">
                <a:moveTo>
                  <a:pt x="0" y="0"/>
                </a:moveTo>
                <a:lnTo>
                  <a:pt x="1108865" y="0"/>
                </a:lnTo>
                <a:lnTo>
                  <a:pt x="1108865" y="1144232"/>
                </a:lnTo>
                <a:lnTo>
                  <a:pt x="0" y="1144232"/>
                </a:lnTo>
                <a:lnTo>
                  <a:pt x="0" y="0"/>
                </a:lnTo>
                <a:close/>
              </a:path>
            </a:pathLst>
          </a:custGeom>
          <a:blipFill>
            <a:blip r:embed="rId89">
              <a:extLst>
                <a:ext uri="{96DAC541-7B7A-43D3-8B79-37D633B846F1}">
                  <asvg:svgBlip xmlns:asvg="http://schemas.microsoft.com/office/drawing/2016/SVG/main" r:embed="rId90"/>
                </a:ext>
              </a:extLst>
            </a:blip>
            <a:stretch>
              <a:fillRect l="0" t="0" r="0" b="0"/>
            </a:stretch>
          </a:blipFill>
        </p:spPr>
      </p:sp>
      <p:sp>
        <p:nvSpPr>
          <p:cNvPr name="Freeform 48" id="48"/>
          <p:cNvSpPr/>
          <p:nvPr/>
        </p:nvSpPr>
        <p:spPr>
          <a:xfrm flipH="false" flipV="false" rot="0">
            <a:off x="17196577" y="7740755"/>
            <a:ext cx="925579" cy="1056159"/>
          </a:xfrm>
          <a:custGeom>
            <a:avLst/>
            <a:gdLst/>
            <a:ahLst/>
            <a:cxnLst/>
            <a:rect r="r" b="b" t="t" l="l"/>
            <a:pathLst>
              <a:path h="1056159" w="925579">
                <a:moveTo>
                  <a:pt x="0" y="0"/>
                </a:moveTo>
                <a:lnTo>
                  <a:pt x="925579" y="0"/>
                </a:lnTo>
                <a:lnTo>
                  <a:pt x="925579" y="1056159"/>
                </a:lnTo>
                <a:lnTo>
                  <a:pt x="0" y="1056159"/>
                </a:lnTo>
                <a:lnTo>
                  <a:pt x="0" y="0"/>
                </a:lnTo>
                <a:close/>
              </a:path>
            </a:pathLst>
          </a:custGeom>
          <a:blipFill>
            <a:blip r:embed="rId91">
              <a:extLst>
                <a:ext uri="{96DAC541-7B7A-43D3-8B79-37D633B846F1}">
                  <asvg:svgBlip xmlns:asvg="http://schemas.microsoft.com/office/drawing/2016/SVG/main" r:embed="rId92"/>
                </a:ext>
              </a:extLst>
            </a:blip>
            <a:stretch>
              <a:fillRect l="0" t="0" r="0" b="0"/>
            </a:stretch>
          </a:blipFill>
        </p:spPr>
      </p:sp>
      <p:sp>
        <p:nvSpPr>
          <p:cNvPr name="Freeform 49" id="49"/>
          <p:cNvSpPr/>
          <p:nvPr/>
        </p:nvSpPr>
        <p:spPr>
          <a:xfrm flipH="false" flipV="false" rot="0">
            <a:off x="12054660" y="9092189"/>
            <a:ext cx="765758" cy="734171"/>
          </a:xfrm>
          <a:custGeom>
            <a:avLst/>
            <a:gdLst/>
            <a:ahLst/>
            <a:cxnLst/>
            <a:rect r="r" b="b" t="t" l="l"/>
            <a:pathLst>
              <a:path h="734171" w="765758">
                <a:moveTo>
                  <a:pt x="0" y="0"/>
                </a:moveTo>
                <a:lnTo>
                  <a:pt x="765758" y="0"/>
                </a:lnTo>
                <a:lnTo>
                  <a:pt x="765758" y="734170"/>
                </a:lnTo>
                <a:lnTo>
                  <a:pt x="0" y="734170"/>
                </a:lnTo>
                <a:lnTo>
                  <a:pt x="0" y="0"/>
                </a:lnTo>
                <a:close/>
              </a:path>
            </a:pathLst>
          </a:custGeom>
          <a:blipFill>
            <a:blip r:embed="rId93">
              <a:extLst>
                <a:ext uri="{96DAC541-7B7A-43D3-8B79-37D633B846F1}">
                  <asvg:svgBlip xmlns:asvg="http://schemas.microsoft.com/office/drawing/2016/SVG/main" r:embed="rId94"/>
                </a:ext>
              </a:extLst>
            </a:blip>
            <a:stretch>
              <a:fillRect l="0" t="0" r="0" b="0"/>
            </a:stretch>
          </a:blipFill>
        </p:spPr>
      </p:sp>
      <p:sp>
        <p:nvSpPr>
          <p:cNvPr name="Freeform 50" id="50"/>
          <p:cNvSpPr/>
          <p:nvPr/>
        </p:nvSpPr>
        <p:spPr>
          <a:xfrm flipH="false" flipV="false" rot="0">
            <a:off x="12900841" y="8835014"/>
            <a:ext cx="182158" cy="1451986"/>
          </a:xfrm>
          <a:custGeom>
            <a:avLst/>
            <a:gdLst/>
            <a:ahLst/>
            <a:cxnLst/>
            <a:rect r="r" b="b" t="t" l="l"/>
            <a:pathLst>
              <a:path h="1451986" w="182158">
                <a:moveTo>
                  <a:pt x="0" y="0"/>
                </a:moveTo>
                <a:lnTo>
                  <a:pt x="182159" y="0"/>
                </a:lnTo>
                <a:lnTo>
                  <a:pt x="182159" y="1451986"/>
                </a:lnTo>
                <a:lnTo>
                  <a:pt x="0" y="1451986"/>
                </a:lnTo>
                <a:lnTo>
                  <a:pt x="0" y="0"/>
                </a:lnTo>
                <a:close/>
              </a:path>
            </a:pathLst>
          </a:custGeom>
          <a:blipFill>
            <a:blip r:embed="rId95">
              <a:extLst>
                <a:ext uri="{96DAC541-7B7A-43D3-8B79-37D633B846F1}">
                  <asvg:svgBlip xmlns:asvg="http://schemas.microsoft.com/office/drawing/2016/SVG/main" r:embed="rId96"/>
                </a:ext>
              </a:extLst>
            </a:blip>
            <a:stretch>
              <a:fillRect l="0" t="0" r="0" b="0"/>
            </a:stretch>
          </a:blipFill>
        </p:spPr>
      </p:sp>
      <p:sp>
        <p:nvSpPr>
          <p:cNvPr name="Freeform 51" id="51"/>
          <p:cNvSpPr/>
          <p:nvPr/>
        </p:nvSpPr>
        <p:spPr>
          <a:xfrm flipH="false" flipV="false" rot="0">
            <a:off x="13187775" y="8864740"/>
            <a:ext cx="670338" cy="1197033"/>
          </a:xfrm>
          <a:custGeom>
            <a:avLst/>
            <a:gdLst/>
            <a:ahLst/>
            <a:cxnLst/>
            <a:rect r="r" b="b" t="t" l="l"/>
            <a:pathLst>
              <a:path h="1197033" w="670338">
                <a:moveTo>
                  <a:pt x="0" y="0"/>
                </a:moveTo>
                <a:lnTo>
                  <a:pt x="670338" y="0"/>
                </a:lnTo>
                <a:lnTo>
                  <a:pt x="670338" y="1197033"/>
                </a:lnTo>
                <a:lnTo>
                  <a:pt x="0" y="1197033"/>
                </a:lnTo>
                <a:lnTo>
                  <a:pt x="0" y="0"/>
                </a:lnTo>
                <a:close/>
              </a:path>
            </a:pathLst>
          </a:custGeom>
          <a:blipFill>
            <a:blip r:embed="rId97">
              <a:extLst>
                <a:ext uri="{96DAC541-7B7A-43D3-8B79-37D633B846F1}">
                  <asvg:svgBlip xmlns:asvg="http://schemas.microsoft.com/office/drawing/2016/SVG/main" r:embed="rId98"/>
                </a:ext>
              </a:extLst>
            </a:blip>
            <a:stretch>
              <a:fillRect l="0" t="0" r="0" b="0"/>
            </a:stretch>
          </a:blipFill>
        </p:spPr>
      </p:sp>
      <p:sp>
        <p:nvSpPr>
          <p:cNvPr name="Freeform 52" id="52"/>
          <p:cNvSpPr/>
          <p:nvPr/>
        </p:nvSpPr>
        <p:spPr>
          <a:xfrm flipH="false" flipV="false" rot="0">
            <a:off x="13874679" y="8996561"/>
            <a:ext cx="1893455" cy="925426"/>
          </a:xfrm>
          <a:custGeom>
            <a:avLst/>
            <a:gdLst/>
            <a:ahLst/>
            <a:cxnLst/>
            <a:rect r="r" b="b" t="t" l="l"/>
            <a:pathLst>
              <a:path h="925426" w="1893455">
                <a:moveTo>
                  <a:pt x="0" y="0"/>
                </a:moveTo>
                <a:lnTo>
                  <a:pt x="1893455" y="0"/>
                </a:lnTo>
                <a:lnTo>
                  <a:pt x="1893455" y="925426"/>
                </a:lnTo>
                <a:lnTo>
                  <a:pt x="0" y="925426"/>
                </a:lnTo>
                <a:lnTo>
                  <a:pt x="0" y="0"/>
                </a:lnTo>
                <a:close/>
              </a:path>
            </a:pathLst>
          </a:custGeom>
          <a:blipFill>
            <a:blip r:embed="rId99">
              <a:extLst>
                <a:ext uri="{96DAC541-7B7A-43D3-8B79-37D633B846F1}">
                  <asvg:svgBlip xmlns:asvg="http://schemas.microsoft.com/office/drawing/2016/SVG/main" r:embed="rId100"/>
                </a:ext>
              </a:extLst>
            </a:blip>
            <a:stretch>
              <a:fillRect l="0" t="0" r="0" b="0"/>
            </a:stretch>
          </a:blipFill>
        </p:spPr>
      </p:sp>
      <p:sp>
        <p:nvSpPr>
          <p:cNvPr name="TextBox 53" id="53"/>
          <p:cNvSpPr txBox="true"/>
          <p:nvPr/>
        </p:nvSpPr>
        <p:spPr>
          <a:xfrm rot="0">
            <a:off x="1028700" y="1115973"/>
            <a:ext cx="5059131" cy="2667000"/>
          </a:xfrm>
          <a:prstGeom prst="rect">
            <a:avLst/>
          </a:prstGeom>
        </p:spPr>
        <p:txBody>
          <a:bodyPr anchor="t" rtlCol="false" tIns="0" lIns="0" bIns="0" rIns="0">
            <a:spAutoFit/>
          </a:bodyPr>
          <a:lstStyle/>
          <a:p>
            <a:pPr>
              <a:lnSpc>
                <a:spcPts val="10559"/>
              </a:lnSpc>
            </a:pPr>
            <a:r>
              <a:rPr lang="en-US" sz="8799">
                <a:solidFill>
                  <a:srgbClr val="191919"/>
                </a:solidFill>
                <a:latin typeface="Pangolin"/>
              </a:rPr>
              <a:t>Resource </a:t>
            </a:r>
          </a:p>
          <a:p>
            <a:pPr>
              <a:lnSpc>
                <a:spcPts val="10559"/>
              </a:lnSpc>
            </a:pPr>
            <a:r>
              <a:rPr lang="en-US" sz="8799">
                <a:solidFill>
                  <a:srgbClr val="191919"/>
                </a:solidFill>
                <a:latin typeface="Pangolin"/>
              </a:rPr>
              <a:t>Page</a:t>
            </a:r>
          </a:p>
        </p:txBody>
      </p:sp>
      <p:sp>
        <p:nvSpPr>
          <p:cNvPr name="TextBox 54" id="54"/>
          <p:cNvSpPr txBox="true"/>
          <p:nvPr/>
        </p:nvSpPr>
        <p:spPr>
          <a:xfrm rot="0">
            <a:off x="1028700" y="4025622"/>
            <a:ext cx="5059131" cy="5145405"/>
          </a:xfrm>
          <a:prstGeom prst="rect">
            <a:avLst/>
          </a:prstGeom>
        </p:spPr>
        <p:txBody>
          <a:bodyPr anchor="t" rtlCol="false" tIns="0" lIns="0" bIns="0" rIns="0">
            <a:spAutoFit/>
          </a:bodyPr>
          <a:lstStyle/>
          <a:p>
            <a:pPr>
              <a:lnSpc>
                <a:spcPts val="2730"/>
              </a:lnSpc>
            </a:pPr>
            <a:r>
              <a:rPr lang="en-US" sz="2100">
                <a:solidFill>
                  <a:srgbClr val="191919"/>
                </a:solidFill>
                <a:latin typeface="Pangolin"/>
              </a:rPr>
              <a:t>Use these design resources in your Canva Presentation.</a:t>
            </a:r>
          </a:p>
          <a:p>
            <a:pPr>
              <a:lnSpc>
                <a:spcPts val="2730"/>
              </a:lnSpc>
            </a:pPr>
          </a:p>
          <a:p>
            <a:pPr>
              <a:lnSpc>
                <a:spcPts val="2730"/>
              </a:lnSpc>
            </a:pPr>
          </a:p>
          <a:p>
            <a:pPr>
              <a:lnSpc>
                <a:spcPts val="2730"/>
              </a:lnSpc>
            </a:pPr>
          </a:p>
          <a:p>
            <a:pPr>
              <a:lnSpc>
                <a:spcPts val="2730"/>
              </a:lnSpc>
            </a:pPr>
          </a:p>
          <a:p>
            <a:pPr>
              <a:lnSpc>
                <a:spcPts val="2730"/>
              </a:lnSpc>
            </a:pPr>
          </a:p>
          <a:p>
            <a:pPr>
              <a:lnSpc>
                <a:spcPts val="2730"/>
              </a:lnSpc>
            </a:pPr>
          </a:p>
          <a:p>
            <a:pPr>
              <a:lnSpc>
                <a:spcPts val="2730"/>
              </a:lnSpc>
            </a:pPr>
          </a:p>
          <a:p>
            <a:pPr>
              <a:lnSpc>
                <a:spcPts val="2730"/>
              </a:lnSpc>
            </a:pPr>
          </a:p>
          <a:p>
            <a:pPr>
              <a:lnSpc>
                <a:spcPts val="2730"/>
              </a:lnSpc>
            </a:pPr>
            <a:r>
              <a:rPr lang="en-US" sz="2100">
                <a:solidFill>
                  <a:srgbClr val="191919"/>
                </a:solidFill>
                <a:latin typeface="Pangolin"/>
              </a:rPr>
              <a:t>You can find these fonts online too. Happy designing! </a:t>
            </a:r>
          </a:p>
          <a:p>
            <a:pPr>
              <a:lnSpc>
                <a:spcPts val="2730"/>
              </a:lnSpc>
            </a:pPr>
          </a:p>
          <a:p>
            <a:pPr>
              <a:lnSpc>
                <a:spcPts val="2730"/>
              </a:lnSpc>
            </a:pPr>
            <a:r>
              <a:rPr lang="en-US" sz="2100">
                <a:solidFill>
                  <a:srgbClr val="191919"/>
                </a:solidFill>
                <a:latin typeface="Pangolin"/>
              </a:rPr>
              <a:t>Don't forget to delete this page before presenting.</a:t>
            </a:r>
            <a:r>
              <a:rPr lang="en-US" sz="2100">
                <a:solidFill>
                  <a:srgbClr val="191919"/>
                </a:solidFill>
                <a:latin typeface="Pangolin"/>
              </a:rPr>
              <a:t> </a:t>
            </a:r>
          </a:p>
        </p:txBody>
      </p:sp>
      <p:sp>
        <p:nvSpPr>
          <p:cNvPr name="TextBox 55" id="55"/>
          <p:cNvSpPr txBox="true"/>
          <p:nvPr/>
        </p:nvSpPr>
        <p:spPr>
          <a:xfrm rot="0">
            <a:off x="1028700" y="5074563"/>
            <a:ext cx="4676765" cy="687705"/>
          </a:xfrm>
          <a:prstGeom prst="rect">
            <a:avLst/>
          </a:prstGeom>
        </p:spPr>
        <p:txBody>
          <a:bodyPr anchor="t" rtlCol="false" tIns="0" lIns="0" bIns="0" rIns="0">
            <a:spAutoFit/>
          </a:bodyPr>
          <a:lstStyle/>
          <a:p>
            <a:pPr algn="l" marL="0" indent="0" lvl="0">
              <a:lnSpc>
                <a:spcPts val="2730"/>
              </a:lnSpc>
              <a:spcBef>
                <a:spcPct val="0"/>
              </a:spcBef>
            </a:pPr>
            <a:r>
              <a:rPr lang="en-US" sz="2100">
                <a:solidFill>
                  <a:srgbClr val="191919"/>
                </a:solidFill>
                <a:latin typeface="Pangolin"/>
              </a:rPr>
              <a:t>This presentation template uses the following free fonts:</a:t>
            </a:r>
          </a:p>
        </p:txBody>
      </p:sp>
      <p:sp>
        <p:nvSpPr>
          <p:cNvPr name="TextBox 56" id="56"/>
          <p:cNvSpPr txBox="true"/>
          <p:nvPr/>
        </p:nvSpPr>
        <p:spPr>
          <a:xfrm rot="0">
            <a:off x="1028700" y="6034445"/>
            <a:ext cx="5059131" cy="1108710"/>
          </a:xfrm>
          <a:prstGeom prst="rect">
            <a:avLst/>
          </a:prstGeom>
        </p:spPr>
        <p:txBody>
          <a:bodyPr anchor="t" rtlCol="false" tIns="0" lIns="0" bIns="0" rIns="0">
            <a:spAutoFit/>
          </a:bodyPr>
          <a:lstStyle/>
          <a:p>
            <a:pPr marL="453390" indent="-226695" lvl="1">
              <a:lnSpc>
                <a:spcPts val="2940"/>
              </a:lnSpc>
              <a:buFont typeface="Arial"/>
              <a:buChar char="•"/>
            </a:pPr>
            <a:r>
              <a:rPr lang="en-US" sz="2100">
                <a:solidFill>
                  <a:srgbClr val="191919"/>
                </a:solidFill>
                <a:latin typeface="Pangolin"/>
              </a:rPr>
              <a:t>Titles: </a:t>
            </a:r>
            <a:r>
              <a:rPr lang="en-US" sz="2100">
                <a:solidFill>
                  <a:srgbClr val="191919"/>
                </a:solidFill>
                <a:latin typeface="Pangolin Italics"/>
              </a:rPr>
              <a:t>Pangolin</a:t>
            </a:r>
          </a:p>
          <a:p>
            <a:pPr marL="453390" indent="-226695" lvl="1">
              <a:lnSpc>
                <a:spcPts val="2940"/>
              </a:lnSpc>
              <a:buFont typeface="Arial"/>
              <a:buChar char="•"/>
            </a:pPr>
            <a:r>
              <a:rPr lang="en-US" sz="2100">
                <a:solidFill>
                  <a:srgbClr val="191919"/>
                </a:solidFill>
                <a:latin typeface="Pangolin"/>
              </a:rPr>
              <a:t>Headers: Pangolin</a:t>
            </a:r>
          </a:p>
          <a:p>
            <a:pPr marL="453390" indent="-226695" lvl="1">
              <a:lnSpc>
                <a:spcPts val="2940"/>
              </a:lnSpc>
              <a:buFont typeface="Arial"/>
              <a:buChar char="•"/>
            </a:pPr>
            <a:r>
              <a:rPr lang="en-US" sz="2100">
                <a:solidFill>
                  <a:srgbClr val="191919"/>
                </a:solidFill>
                <a:latin typeface="Pangolin"/>
              </a:rPr>
              <a:t>Body Copy:</a:t>
            </a:r>
            <a:r>
              <a:rPr lang="en-US" sz="2100">
                <a:solidFill>
                  <a:srgbClr val="191919"/>
                </a:solidFill>
                <a:latin typeface="Pangolin Italics"/>
              </a:rPr>
              <a:t> Pangolin</a:t>
            </a:r>
          </a:p>
        </p:txBody>
      </p:sp>
    </p:spTree>
  </p:cSld>
  <p:clrMapOvr>
    <a:masterClrMapping/>
  </p:clrMapOvr>
  <p:transition spd="fast">
    <p:wipe dir="l"/>
  </p:transition>
</p:sld>
</file>

<file path=ppt/slides/slide2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5400000">
            <a:off x="4000500" y="-4000500"/>
            <a:ext cx="10287000" cy="18288000"/>
          </a:xfrm>
          <a:custGeom>
            <a:avLst/>
            <a:gdLst/>
            <a:ahLst/>
            <a:cxnLst/>
            <a:rect r="r" b="b" t="t" l="l"/>
            <a:pathLst>
              <a:path h="18288000" w="10287000">
                <a:moveTo>
                  <a:pt x="10287000" y="0"/>
                </a:moveTo>
                <a:lnTo>
                  <a:pt x="10287000" y="18288000"/>
                </a:lnTo>
                <a:lnTo>
                  <a:pt x="0" y="18288000"/>
                </a:lnTo>
                <a:lnTo>
                  <a:pt x="0" y="0"/>
                </a:lnTo>
                <a:lnTo>
                  <a:pt x="10287000" y="0"/>
                </a:lnTo>
                <a:close/>
              </a:path>
            </a:pathLst>
          </a:custGeom>
          <a:blipFill>
            <a:blip r:embed="rId2">
              <a:alphaModFix amt="44999"/>
            </a:blip>
            <a:stretch>
              <a:fillRect l="-19431" t="-969" r="-27882" b="-7173"/>
            </a:stretch>
          </a:blipFill>
        </p:spPr>
      </p:sp>
      <p:sp>
        <p:nvSpPr>
          <p:cNvPr name="TextBox 3" id="3"/>
          <p:cNvSpPr txBox="true"/>
          <p:nvPr/>
        </p:nvSpPr>
        <p:spPr>
          <a:xfrm rot="0">
            <a:off x="5280936" y="2123768"/>
            <a:ext cx="7726128" cy="1333500"/>
          </a:xfrm>
          <a:prstGeom prst="rect">
            <a:avLst/>
          </a:prstGeom>
        </p:spPr>
        <p:txBody>
          <a:bodyPr anchor="t" rtlCol="false" tIns="0" lIns="0" bIns="0" rIns="0">
            <a:spAutoFit/>
          </a:bodyPr>
          <a:lstStyle/>
          <a:p>
            <a:pPr algn="ctr" marL="0" indent="0" lvl="0">
              <a:lnSpc>
                <a:spcPts val="10560"/>
              </a:lnSpc>
              <a:spcBef>
                <a:spcPct val="0"/>
              </a:spcBef>
            </a:pPr>
            <a:r>
              <a:rPr lang="en-US" sz="8800">
                <a:solidFill>
                  <a:srgbClr val="191919"/>
                </a:solidFill>
                <a:latin typeface="Pangolin"/>
              </a:rPr>
              <a:t>Credits</a:t>
            </a:r>
          </a:p>
        </p:txBody>
      </p:sp>
      <p:sp>
        <p:nvSpPr>
          <p:cNvPr name="TextBox 4" id="4"/>
          <p:cNvSpPr txBox="true"/>
          <p:nvPr/>
        </p:nvSpPr>
        <p:spPr>
          <a:xfrm rot="0">
            <a:off x="3143698" y="6031537"/>
            <a:ext cx="11810379" cy="344805"/>
          </a:xfrm>
          <a:prstGeom prst="rect">
            <a:avLst/>
          </a:prstGeom>
        </p:spPr>
        <p:txBody>
          <a:bodyPr anchor="t" rtlCol="false" tIns="0" lIns="0" bIns="0" rIns="0">
            <a:spAutoFit/>
          </a:bodyPr>
          <a:lstStyle/>
          <a:p>
            <a:pPr algn="ctr" marL="0" indent="0" lvl="0">
              <a:lnSpc>
                <a:spcPts val="2730"/>
              </a:lnSpc>
              <a:spcBef>
                <a:spcPct val="0"/>
              </a:spcBef>
            </a:pPr>
            <a:r>
              <a:rPr lang="en-US" sz="2100">
                <a:solidFill>
                  <a:srgbClr val="191919"/>
                </a:solidFill>
                <a:latin typeface="Pangolin"/>
              </a:rPr>
              <a:t>This presentation template is free for everyone to use thanks to the following:</a:t>
            </a:r>
          </a:p>
        </p:txBody>
      </p:sp>
      <p:sp>
        <p:nvSpPr>
          <p:cNvPr name="TextBox 5" id="5"/>
          <p:cNvSpPr txBox="true"/>
          <p:nvPr/>
        </p:nvSpPr>
        <p:spPr>
          <a:xfrm rot="0">
            <a:off x="2818025" y="6719242"/>
            <a:ext cx="12651949" cy="737235"/>
          </a:xfrm>
          <a:prstGeom prst="rect">
            <a:avLst/>
          </a:prstGeom>
        </p:spPr>
        <p:txBody>
          <a:bodyPr anchor="t" rtlCol="false" tIns="0" lIns="0" bIns="0" rIns="0">
            <a:spAutoFit/>
          </a:bodyPr>
          <a:lstStyle/>
          <a:p>
            <a:pPr algn="ctr">
              <a:lnSpc>
                <a:spcPts val="2940"/>
              </a:lnSpc>
            </a:pPr>
            <a:r>
              <a:rPr lang="en-US" sz="2100">
                <a:solidFill>
                  <a:srgbClr val="191919"/>
                </a:solidFill>
                <a:latin typeface="Pangolin"/>
              </a:rPr>
              <a:t>SlidesCarnival for the presentation template</a:t>
            </a:r>
          </a:p>
          <a:p>
            <a:pPr algn="ctr">
              <a:lnSpc>
                <a:spcPts val="2940"/>
              </a:lnSpc>
            </a:pPr>
            <a:r>
              <a:rPr lang="en-US" sz="2100">
                <a:solidFill>
                  <a:srgbClr val="191919"/>
                </a:solidFill>
                <a:latin typeface="Pangolin"/>
              </a:rPr>
              <a:t>Pexels for the photos</a:t>
            </a:r>
          </a:p>
        </p:txBody>
      </p:sp>
      <p:sp>
        <p:nvSpPr>
          <p:cNvPr name="TextBox 6" id="6"/>
          <p:cNvSpPr txBox="true"/>
          <p:nvPr/>
        </p:nvSpPr>
        <p:spPr>
          <a:xfrm rot="0">
            <a:off x="2818025" y="7818427"/>
            <a:ext cx="12651949" cy="344805"/>
          </a:xfrm>
          <a:prstGeom prst="rect">
            <a:avLst/>
          </a:prstGeom>
        </p:spPr>
        <p:txBody>
          <a:bodyPr anchor="t" rtlCol="false" tIns="0" lIns="0" bIns="0" rIns="0">
            <a:spAutoFit/>
          </a:bodyPr>
          <a:lstStyle/>
          <a:p>
            <a:pPr algn="ctr" marL="0" indent="0" lvl="0">
              <a:lnSpc>
                <a:spcPts val="2730"/>
              </a:lnSpc>
              <a:spcBef>
                <a:spcPct val="0"/>
              </a:spcBef>
            </a:pPr>
            <a:r>
              <a:rPr lang="en-US" sz="2100">
                <a:solidFill>
                  <a:srgbClr val="191919"/>
                </a:solidFill>
                <a:latin typeface="Pangolin"/>
              </a:rPr>
              <a:t>Happy designing! </a:t>
            </a:r>
          </a:p>
        </p:txBody>
      </p:sp>
      <p:sp>
        <p:nvSpPr>
          <p:cNvPr name="Freeform 7" id="7"/>
          <p:cNvSpPr/>
          <p:nvPr/>
        </p:nvSpPr>
        <p:spPr>
          <a:xfrm flipH="false" flipV="false" rot="0">
            <a:off x="6131256" y="3848890"/>
            <a:ext cx="6025487" cy="1506372"/>
          </a:xfrm>
          <a:custGeom>
            <a:avLst/>
            <a:gdLst/>
            <a:ahLst/>
            <a:cxnLst/>
            <a:rect r="r" b="b" t="t" l="l"/>
            <a:pathLst>
              <a:path h="1506372" w="6025487">
                <a:moveTo>
                  <a:pt x="0" y="0"/>
                </a:moveTo>
                <a:lnTo>
                  <a:pt x="6025488" y="0"/>
                </a:lnTo>
                <a:lnTo>
                  <a:pt x="6025488" y="1506372"/>
                </a:lnTo>
                <a:lnTo>
                  <a:pt x="0" y="150637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8" id="8"/>
          <p:cNvGrpSpPr/>
          <p:nvPr/>
        </p:nvGrpSpPr>
        <p:grpSpPr>
          <a:xfrm rot="0">
            <a:off x="-184319" y="-190420"/>
            <a:ext cx="18656638" cy="10667839"/>
            <a:chOff x="0" y="0"/>
            <a:chExt cx="4913683" cy="2809637"/>
          </a:xfrm>
        </p:grpSpPr>
        <p:sp>
          <p:nvSpPr>
            <p:cNvPr name="Freeform 9" id="9"/>
            <p:cNvSpPr/>
            <p:nvPr/>
          </p:nvSpPr>
          <p:spPr>
            <a:xfrm flipH="false" flipV="false" rot="0">
              <a:off x="0" y="0"/>
              <a:ext cx="4913683" cy="2809637"/>
            </a:xfrm>
            <a:custGeom>
              <a:avLst/>
              <a:gdLst/>
              <a:ahLst/>
              <a:cxnLst/>
              <a:rect r="r" b="b" t="t" l="l"/>
              <a:pathLst>
                <a:path h="2809637" w="4913683">
                  <a:moveTo>
                    <a:pt x="21163" y="0"/>
                  </a:moveTo>
                  <a:lnTo>
                    <a:pt x="4892519" y="0"/>
                  </a:lnTo>
                  <a:cubicBezTo>
                    <a:pt x="4904208" y="0"/>
                    <a:pt x="4913683" y="9475"/>
                    <a:pt x="4913683" y="21163"/>
                  </a:cubicBezTo>
                  <a:lnTo>
                    <a:pt x="4913683" y="2788473"/>
                  </a:lnTo>
                  <a:cubicBezTo>
                    <a:pt x="4913683" y="2800161"/>
                    <a:pt x="4904208" y="2809637"/>
                    <a:pt x="4892519" y="2809637"/>
                  </a:cubicBezTo>
                  <a:lnTo>
                    <a:pt x="21163" y="2809637"/>
                  </a:lnTo>
                  <a:cubicBezTo>
                    <a:pt x="9475" y="2809637"/>
                    <a:pt x="0" y="2800161"/>
                    <a:pt x="0" y="2788473"/>
                  </a:cubicBezTo>
                  <a:lnTo>
                    <a:pt x="0" y="21163"/>
                  </a:lnTo>
                  <a:cubicBezTo>
                    <a:pt x="0" y="9475"/>
                    <a:pt x="9475" y="0"/>
                    <a:pt x="21163" y="0"/>
                  </a:cubicBezTo>
                  <a:close/>
                </a:path>
              </a:pathLst>
            </a:custGeom>
            <a:solidFill>
              <a:srgbClr val="000000">
                <a:alpha val="0"/>
              </a:srgbClr>
            </a:solidFill>
            <a:ln w="342900" cap="rnd">
              <a:solidFill>
                <a:srgbClr val="191919"/>
              </a:solidFill>
              <a:prstDash val="solid"/>
              <a:round/>
            </a:ln>
          </p:spPr>
        </p:sp>
        <p:sp>
          <p:nvSpPr>
            <p:cNvPr name="TextBox 10" id="10"/>
            <p:cNvSpPr txBox="true"/>
            <p:nvPr/>
          </p:nvSpPr>
          <p:spPr>
            <a:xfrm>
              <a:off x="0" y="-47625"/>
              <a:ext cx="4913683" cy="2857262"/>
            </a:xfrm>
            <a:prstGeom prst="rect">
              <a:avLst/>
            </a:prstGeom>
          </p:spPr>
          <p:txBody>
            <a:bodyPr anchor="ctr" rtlCol="false" tIns="50800" lIns="50800" bIns="50800" rIns="50800"/>
            <a:lstStyle/>
            <a:p>
              <a:pPr algn="ctr">
                <a:lnSpc>
                  <a:spcPts val="3359"/>
                </a:lnSpc>
              </a:pPr>
            </a:p>
          </p:txBody>
        </p:sp>
      </p:grpSp>
    </p:spTree>
  </p:cSld>
  <p:clrMapOvr>
    <a:masterClrMapping/>
  </p:clrMapOvr>
  <p:transition spd="fast">
    <p:wipe dir="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DAF1ozm0vRg</dc:identifier>
  <dcterms:modified xsi:type="dcterms:W3CDTF">2011-08-01T06:04:30Z</dcterms:modified>
  <cp:revision>1</cp:revision>
  <dc:title>Copia de Multicolor Illustrated Open Book Presentation</dc:title>
</cp:coreProperties>
</file>