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48" r:id="rId4"/>
    <p:sldId id="452" r:id="rId5"/>
    <p:sldId id="449" r:id="rId6"/>
    <p:sldId id="450" r:id="rId7"/>
    <p:sldId id="453" r:id="rId8"/>
    <p:sldId id="464" r:id="rId9"/>
    <p:sldId id="465" r:id="rId10"/>
    <p:sldId id="466" r:id="rId11"/>
    <p:sldId id="467" r:id="rId12"/>
    <p:sldId id="468" r:id="rId13"/>
    <p:sldId id="471" r:id="rId14"/>
    <p:sldId id="473" r:id="rId15"/>
    <p:sldId id="469" r:id="rId16"/>
    <p:sldId id="470" r:id="rId17"/>
    <p:sldId id="472" r:id="rId18"/>
    <p:sldId id="292" r:id="rId19"/>
    <p:sldId id="287" r:id="rId20"/>
    <p:sldId id="389" r:id="rId21"/>
    <p:sldId id="288" r:id="rId22"/>
    <p:sldId id="403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4A"/>
    <a:srgbClr val="3947FF"/>
    <a:srgbClr val="5CF3B3"/>
    <a:srgbClr val="0B4CED"/>
    <a:srgbClr val="FCDB0F"/>
    <a:srgbClr val="FD0057"/>
    <a:srgbClr val="FFDF94"/>
    <a:srgbClr val="F7F3EB"/>
    <a:srgbClr val="420B35"/>
    <a:srgbClr val="6386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5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2020-08-23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5" Type="http://schemas.openxmlformats.org/officeDocument/2006/relationships/image" Target="../media/image5.png"/><Relationship Id="rId10" Type="http://schemas.openxmlformats.org/officeDocument/2006/relationships/image" Target="../media/image16.svg"/><Relationship Id="rId4" Type="http://schemas.openxmlformats.org/officeDocument/2006/relationships/image" Target="../media/image2.svg"/><Relationship Id="rId9" Type="http://schemas.openxmlformats.org/officeDocument/2006/relationships/image" Target="../media/image15.png"/><Relationship Id="rId14" Type="http://schemas.openxmlformats.org/officeDocument/2006/relationships/image" Target="../media/image18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6.svg"/><Relationship Id="rId1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6.svg"/><Relationship Id="rId1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6.svg"/><Relationship Id="rId1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5.png"/><Relationship Id="rId1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1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.svg"/><Relationship Id="rId20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5" Type="http://schemas.openxmlformats.org/officeDocument/2006/relationships/image" Target="../media/image3.png"/><Relationship Id="rId10" Type="http://schemas.openxmlformats.org/officeDocument/2006/relationships/image" Target="../media/image18.svg"/><Relationship Id="rId19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16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7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openxmlformats.org/officeDocument/2006/relationships/image" Target="../media/image10.svg"/><Relationship Id="rId19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18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17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3.png"/><Relationship Id="rId1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17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10" Type="http://schemas.openxmlformats.org/officeDocument/2006/relationships/image" Target="../media/image14.svg"/><Relationship Id="rId19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5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6.svg"/><Relationship Id="rId17" Type="http://schemas.openxmlformats.org/officeDocument/2006/relationships/image" Target="../media/image1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19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18" Type="http://schemas.openxmlformats.org/officeDocument/2006/relationships/image" Target="../media/image18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6.svg"/><Relationship Id="rId17" Type="http://schemas.openxmlformats.org/officeDocument/2006/relationships/image" Target="../media/image1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6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8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11" Type="http://schemas.openxmlformats.org/officeDocument/2006/relationships/image" Target="../media/image17.png"/><Relationship Id="rId5" Type="http://schemas.openxmlformats.org/officeDocument/2006/relationships/image" Target="../media/image15.png"/><Relationship Id="rId15" Type="http://schemas.openxmlformats.org/officeDocument/2006/relationships/image" Target="../media/image3.png"/><Relationship Id="rId10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5" name="그래픽 124">
            <a:extLst>
              <a:ext uri="{FF2B5EF4-FFF2-40B4-BE49-F238E27FC236}">
                <a16:creationId xmlns:a16="http://schemas.microsoft.com/office/drawing/2014/main" id="{86893C88-BA12-4D61-A466-8C0475EF30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46704" y="4257702"/>
            <a:ext cx="369110" cy="359052"/>
          </a:xfrm>
          <a:prstGeom prst="rect">
            <a:avLst/>
          </a:prstGeom>
        </p:spPr>
      </p:pic>
      <p:pic>
        <p:nvPicPr>
          <p:cNvPr id="126" name="그래픽 125">
            <a:extLst>
              <a:ext uri="{FF2B5EF4-FFF2-40B4-BE49-F238E27FC236}">
                <a16:creationId xmlns:a16="http://schemas.microsoft.com/office/drawing/2014/main" id="{E56B99E2-6F66-4265-B440-33D57C5BA4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2191" y="1173999"/>
            <a:ext cx="355030" cy="352014"/>
          </a:xfrm>
          <a:prstGeom prst="rect">
            <a:avLst/>
          </a:prstGeom>
        </p:spPr>
      </p:pic>
      <p:pic>
        <p:nvPicPr>
          <p:cNvPr id="127" name="그래픽 126">
            <a:extLst>
              <a:ext uri="{FF2B5EF4-FFF2-40B4-BE49-F238E27FC236}">
                <a16:creationId xmlns:a16="http://schemas.microsoft.com/office/drawing/2014/main" id="{79C1DACC-0165-4B6D-A24C-CC90202A62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3908" y="497010"/>
            <a:ext cx="310776" cy="310776"/>
          </a:xfrm>
          <a:prstGeom prst="rect">
            <a:avLst/>
          </a:prstGeom>
        </p:spPr>
      </p:pic>
      <p:pic>
        <p:nvPicPr>
          <p:cNvPr id="128" name="그래픽 127">
            <a:extLst>
              <a:ext uri="{FF2B5EF4-FFF2-40B4-BE49-F238E27FC236}">
                <a16:creationId xmlns:a16="http://schemas.microsoft.com/office/drawing/2014/main" id="{39C8B61E-EF5B-4F2F-871F-121980CEE6C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35278" y="157066"/>
            <a:ext cx="339944" cy="339944"/>
          </a:xfrm>
          <a:prstGeom prst="rect">
            <a:avLst/>
          </a:prstGeom>
        </p:spPr>
      </p:pic>
      <p:pic>
        <p:nvPicPr>
          <p:cNvPr id="129" name="그래픽 128">
            <a:extLst>
              <a:ext uri="{FF2B5EF4-FFF2-40B4-BE49-F238E27FC236}">
                <a16:creationId xmlns:a16="http://schemas.microsoft.com/office/drawing/2014/main" id="{99B5DC13-C09C-4045-B529-B43307F2FE2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42804" y="6393042"/>
            <a:ext cx="335920" cy="335922"/>
          </a:xfrm>
          <a:prstGeom prst="rect">
            <a:avLst/>
          </a:prstGeom>
        </p:spPr>
      </p:pic>
      <p:pic>
        <p:nvPicPr>
          <p:cNvPr id="130" name="그래픽 129">
            <a:extLst>
              <a:ext uri="{FF2B5EF4-FFF2-40B4-BE49-F238E27FC236}">
                <a16:creationId xmlns:a16="http://schemas.microsoft.com/office/drawing/2014/main" id="{ED066E8A-E6DA-46D3-B714-6CF2CE01B65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99465" y="6073403"/>
            <a:ext cx="374584" cy="373218"/>
          </a:xfrm>
          <a:prstGeom prst="rect">
            <a:avLst/>
          </a:prstGeom>
        </p:spPr>
      </p:pic>
      <p:pic>
        <p:nvPicPr>
          <p:cNvPr id="131" name="그래픽 130">
            <a:extLst>
              <a:ext uri="{FF2B5EF4-FFF2-40B4-BE49-F238E27FC236}">
                <a16:creationId xmlns:a16="http://schemas.microsoft.com/office/drawing/2014/main" id="{3C88146A-9FC6-4B9C-B9A6-3E4ED30064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40754" y="6194996"/>
            <a:ext cx="457616" cy="304742"/>
          </a:xfrm>
          <a:prstGeom prst="rect">
            <a:avLst/>
          </a:prstGeom>
        </p:spPr>
      </p:pic>
      <p:pic>
        <p:nvPicPr>
          <p:cNvPr id="132" name="그래픽 131">
            <a:extLst>
              <a:ext uri="{FF2B5EF4-FFF2-40B4-BE49-F238E27FC236}">
                <a16:creationId xmlns:a16="http://schemas.microsoft.com/office/drawing/2014/main" id="{F20069ED-E3A4-4819-AC43-455DA3D56FF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08513" y="3412950"/>
            <a:ext cx="457616" cy="294684"/>
          </a:xfrm>
          <a:prstGeom prst="rect">
            <a:avLst/>
          </a:prstGeom>
        </p:spPr>
      </p:pic>
      <p:pic>
        <p:nvPicPr>
          <p:cNvPr id="133" name="그래픽 132">
            <a:extLst>
              <a:ext uri="{FF2B5EF4-FFF2-40B4-BE49-F238E27FC236}">
                <a16:creationId xmlns:a16="http://schemas.microsoft.com/office/drawing/2014/main" id="{5B58969A-AC23-4566-A032-E909983AEC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642012" y="1941361"/>
            <a:ext cx="369112" cy="359054"/>
          </a:xfrm>
          <a:prstGeom prst="rect">
            <a:avLst/>
          </a:prstGeom>
        </p:spPr>
      </p:pic>
      <p:pic>
        <p:nvPicPr>
          <p:cNvPr id="134" name="그래픽 133">
            <a:extLst>
              <a:ext uri="{FF2B5EF4-FFF2-40B4-BE49-F238E27FC236}">
                <a16:creationId xmlns:a16="http://schemas.microsoft.com/office/drawing/2014/main" id="{BCF14F6C-B6B2-4EB7-86BA-E856ED8304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504572" y="356003"/>
            <a:ext cx="355030" cy="352014"/>
          </a:xfrm>
          <a:prstGeom prst="rect">
            <a:avLst/>
          </a:prstGeom>
        </p:spPr>
      </p:pic>
      <p:pic>
        <p:nvPicPr>
          <p:cNvPr id="135" name="그래픽 134">
            <a:extLst>
              <a:ext uri="{FF2B5EF4-FFF2-40B4-BE49-F238E27FC236}">
                <a16:creationId xmlns:a16="http://schemas.microsoft.com/office/drawing/2014/main" id="{DE858990-48A8-45EC-AE88-77ADF30B421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294053" y="598874"/>
            <a:ext cx="310776" cy="310776"/>
          </a:xfrm>
          <a:prstGeom prst="rect">
            <a:avLst/>
          </a:prstGeom>
        </p:spPr>
      </p:pic>
      <p:pic>
        <p:nvPicPr>
          <p:cNvPr id="136" name="그래픽 135">
            <a:extLst>
              <a:ext uri="{FF2B5EF4-FFF2-40B4-BE49-F238E27FC236}">
                <a16:creationId xmlns:a16="http://schemas.microsoft.com/office/drawing/2014/main" id="{5E421D90-7868-4AA1-953E-3751662C5D7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5904522" y="6416864"/>
            <a:ext cx="339944" cy="339944"/>
          </a:xfrm>
          <a:prstGeom prst="rect">
            <a:avLst/>
          </a:prstGeom>
        </p:spPr>
      </p:pic>
      <p:pic>
        <p:nvPicPr>
          <p:cNvPr id="137" name="그래픽 136">
            <a:extLst>
              <a:ext uri="{FF2B5EF4-FFF2-40B4-BE49-F238E27FC236}">
                <a16:creationId xmlns:a16="http://schemas.microsoft.com/office/drawing/2014/main" id="{D23EFB23-3741-4D6D-871D-C3EBD154A4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8100156" y="129036"/>
            <a:ext cx="335922" cy="335922"/>
          </a:xfrm>
          <a:prstGeom prst="rect">
            <a:avLst/>
          </a:prstGeom>
        </p:spPr>
      </p:pic>
      <p:pic>
        <p:nvPicPr>
          <p:cNvPr id="138" name="그래픽 137">
            <a:extLst>
              <a:ext uri="{FF2B5EF4-FFF2-40B4-BE49-F238E27FC236}">
                <a16:creationId xmlns:a16="http://schemas.microsoft.com/office/drawing/2014/main" id="{19D0D1AE-9B7C-4533-9892-561A2578140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1522281" y="341549"/>
            <a:ext cx="374586" cy="373218"/>
          </a:xfrm>
          <a:prstGeom prst="rect">
            <a:avLst/>
          </a:prstGeom>
        </p:spPr>
      </p:pic>
      <p:pic>
        <p:nvPicPr>
          <p:cNvPr id="139" name="그래픽 138">
            <a:extLst>
              <a:ext uri="{FF2B5EF4-FFF2-40B4-BE49-F238E27FC236}">
                <a16:creationId xmlns:a16="http://schemas.microsoft.com/office/drawing/2014/main" id="{765B3860-3DD7-49E0-A796-CD800641312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880774" y="4774128"/>
            <a:ext cx="457616" cy="304742"/>
          </a:xfrm>
          <a:prstGeom prst="rect">
            <a:avLst/>
          </a:prstGeom>
        </p:spPr>
      </p:pic>
      <p:pic>
        <p:nvPicPr>
          <p:cNvPr id="140" name="그래픽 139">
            <a:extLst>
              <a:ext uri="{FF2B5EF4-FFF2-40B4-BE49-F238E27FC236}">
                <a16:creationId xmlns:a16="http://schemas.microsoft.com/office/drawing/2014/main" id="{15810F4F-94F2-4135-8AF3-755683FF499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1267628" y="1774048"/>
            <a:ext cx="457616" cy="294684"/>
          </a:xfrm>
          <a:prstGeom prst="rect">
            <a:avLst/>
          </a:prstGeom>
        </p:spPr>
      </p:pic>
      <p:pic>
        <p:nvPicPr>
          <p:cNvPr id="143" name="그래픽 142">
            <a:extLst>
              <a:ext uri="{FF2B5EF4-FFF2-40B4-BE49-F238E27FC236}">
                <a16:creationId xmlns:a16="http://schemas.microsoft.com/office/drawing/2014/main" id="{21C88C2B-CC67-4741-840B-50FF9CD8E88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6749206" y="422868"/>
            <a:ext cx="355030" cy="352012"/>
          </a:xfrm>
          <a:prstGeom prst="rect">
            <a:avLst/>
          </a:prstGeom>
        </p:spPr>
      </p:pic>
      <p:pic>
        <p:nvPicPr>
          <p:cNvPr id="144" name="그래픽 143">
            <a:extLst>
              <a:ext uri="{FF2B5EF4-FFF2-40B4-BE49-F238E27FC236}">
                <a16:creationId xmlns:a16="http://schemas.microsoft.com/office/drawing/2014/main" id="{1AB25F7D-EB2A-4A4F-A7E8-09D9630BB28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9565073" y="6276060"/>
            <a:ext cx="310776" cy="310776"/>
          </a:xfrm>
          <a:prstGeom prst="rect">
            <a:avLst/>
          </a:prstGeom>
        </p:spPr>
      </p:pic>
      <p:pic>
        <p:nvPicPr>
          <p:cNvPr id="145" name="그래픽 144">
            <a:extLst>
              <a:ext uri="{FF2B5EF4-FFF2-40B4-BE49-F238E27FC236}">
                <a16:creationId xmlns:a16="http://schemas.microsoft.com/office/drawing/2014/main" id="{738BD01D-CE11-4B32-A53A-F0297A97055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861320" y="1392102"/>
            <a:ext cx="339944" cy="339944"/>
          </a:xfrm>
          <a:prstGeom prst="rect">
            <a:avLst/>
          </a:prstGeom>
        </p:spPr>
      </p:pic>
      <p:pic>
        <p:nvPicPr>
          <p:cNvPr id="146" name="그래픽 145">
            <a:extLst>
              <a:ext uri="{FF2B5EF4-FFF2-40B4-BE49-F238E27FC236}">
                <a16:creationId xmlns:a16="http://schemas.microsoft.com/office/drawing/2014/main" id="{4F6175FC-5BBA-45CA-8BA9-3B44550E2D9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473550" y="1190093"/>
            <a:ext cx="335922" cy="335920"/>
          </a:xfrm>
          <a:prstGeom prst="rect">
            <a:avLst/>
          </a:prstGeom>
        </p:spPr>
      </p:pic>
      <p:pic>
        <p:nvPicPr>
          <p:cNvPr id="147" name="그래픽 146">
            <a:extLst>
              <a:ext uri="{FF2B5EF4-FFF2-40B4-BE49-F238E27FC236}">
                <a16:creationId xmlns:a16="http://schemas.microsoft.com/office/drawing/2014/main" id="{386FC081-CBB4-4437-809E-5429B9A97F0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1107683" y="3265971"/>
            <a:ext cx="374586" cy="373218"/>
          </a:xfrm>
          <a:prstGeom prst="rect">
            <a:avLst/>
          </a:prstGeom>
        </p:spPr>
      </p:pic>
      <p:pic>
        <p:nvPicPr>
          <p:cNvPr id="150" name="그래픽 149">
            <a:extLst>
              <a:ext uri="{FF2B5EF4-FFF2-40B4-BE49-F238E27FC236}">
                <a16:creationId xmlns:a16="http://schemas.microsoft.com/office/drawing/2014/main" id="{5A1E69EC-A147-41FE-978C-9A05BDF37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2065193" y="192071"/>
            <a:ext cx="369110" cy="359052"/>
          </a:xfrm>
          <a:prstGeom prst="rect">
            <a:avLst/>
          </a:prstGeom>
        </p:spPr>
      </p:pic>
      <p:pic>
        <p:nvPicPr>
          <p:cNvPr id="151" name="그래픽 150">
            <a:extLst>
              <a:ext uri="{FF2B5EF4-FFF2-40B4-BE49-F238E27FC236}">
                <a16:creationId xmlns:a16="http://schemas.microsoft.com/office/drawing/2014/main" id="{5CB79CCF-4406-475B-ACB3-8E9D360F24F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734324" y="6134391"/>
            <a:ext cx="355030" cy="352012"/>
          </a:xfrm>
          <a:prstGeom prst="rect">
            <a:avLst/>
          </a:prstGeom>
        </p:spPr>
      </p:pic>
      <p:pic>
        <p:nvPicPr>
          <p:cNvPr id="152" name="그래픽 151">
            <a:extLst>
              <a:ext uri="{FF2B5EF4-FFF2-40B4-BE49-F238E27FC236}">
                <a16:creationId xmlns:a16="http://schemas.microsoft.com/office/drawing/2014/main" id="{7B02A609-ECDD-4051-9F8D-30570DF99E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4488764" y="5920007"/>
            <a:ext cx="310776" cy="310776"/>
          </a:xfrm>
          <a:prstGeom prst="rect">
            <a:avLst/>
          </a:prstGeom>
        </p:spPr>
      </p:pic>
      <p:pic>
        <p:nvPicPr>
          <p:cNvPr id="153" name="그래픽 152">
            <a:extLst>
              <a:ext uri="{FF2B5EF4-FFF2-40B4-BE49-F238E27FC236}">
                <a16:creationId xmlns:a16="http://schemas.microsoft.com/office/drawing/2014/main" id="{0033203F-F16D-43EF-A1FB-9056DEB6F5B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2434303" y="5698121"/>
            <a:ext cx="339944" cy="339944"/>
          </a:xfrm>
          <a:prstGeom prst="rect">
            <a:avLst/>
          </a:prstGeom>
        </p:spPr>
      </p:pic>
      <p:pic>
        <p:nvPicPr>
          <p:cNvPr id="154" name="그래픽 153">
            <a:extLst>
              <a:ext uri="{FF2B5EF4-FFF2-40B4-BE49-F238E27FC236}">
                <a16:creationId xmlns:a16="http://schemas.microsoft.com/office/drawing/2014/main" id="{4983E056-1914-4D08-AD13-287F660CCA9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7199694" y="5858845"/>
            <a:ext cx="335920" cy="335920"/>
          </a:xfrm>
          <a:prstGeom prst="rect">
            <a:avLst/>
          </a:prstGeom>
        </p:spPr>
      </p:pic>
      <p:pic>
        <p:nvPicPr>
          <p:cNvPr id="155" name="그래픽 154">
            <a:extLst>
              <a:ext uri="{FF2B5EF4-FFF2-40B4-BE49-F238E27FC236}">
                <a16:creationId xmlns:a16="http://schemas.microsoft.com/office/drawing/2014/main" id="{EC084FAC-4585-425B-AF42-FC6758F7A74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10519694" y="6213618"/>
            <a:ext cx="374584" cy="373218"/>
          </a:xfrm>
          <a:prstGeom prst="rect">
            <a:avLst/>
          </a:prstGeom>
        </p:spPr>
      </p:pic>
      <p:pic>
        <p:nvPicPr>
          <p:cNvPr id="157" name="그래픽 156">
            <a:extLst>
              <a:ext uri="{FF2B5EF4-FFF2-40B4-BE49-F238E27FC236}">
                <a16:creationId xmlns:a16="http://schemas.microsoft.com/office/drawing/2014/main" id="{EB893C48-8335-4BC7-973D-FE7669CD307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162785" y="6266319"/>
            <a:ext cx="457616" cy="2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4B80B98B-20CC-45BA-B3D9-94226FF0E9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BA173219-1B58-48E7-BA0D-C5AA8C6FA85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1752594" y="6304978"/>
            <a:ext cx="374584" cy="37321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2A13B6A-59D3-40C4-9F81-7E99D37504A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604684" y="3617167"/>
            <a:ext cx="369112" cy="35905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F557967-922C-480F-BF29-6177CA801AC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23786" y="5632542"/>
            <a:ext cx="457616" cy="30474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C734C5D-9790-4B48-B67B-04237352812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06690" y="6405683"/>
            <a:ext cx="310776" cy="31077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EEC1577-FA72-4C89-80EA-9175E5BD633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06690" y="5674442"/>
            <a:ext cx="457616" cy="29468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B2098C68-AC54-439E-91A8-1D2A1D4844F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1043365" y="6315581"/>
            <a:ext cx="355030" cy="35201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1ED47C5-BD15-4362-99CB-1E81B08989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940379" y="6381545"/>
            <a:ext cx="369110" cy="35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528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0D032276-71B1-4DED-A255-AECA6C8A9A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2A8FBB0B-3AB4-478D-B0AC-CF1BCA2277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869E60E7-E0BE-45DC-AAD0-B4E546DED55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59602" y="245114"/>
            <a:ext cx="339944" cy="33994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017A5F0-D586-45E4-B0C4-448828362A9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492124" y="184770"/>
            <a:ext cx="310776" cy="31077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DA68B49-DA6C-409B-9D97-47A7C5C21FB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479551" y="804360"/>
            <a:ext cx="335922" cy="33592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21934C3-96CB-4680-8FF5-3BEA348CC36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482385" y="246862"/>
            <a:ext cx="355030" cy="35201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3482975-E4E4-4BA9-826C-FE9DAFE4071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1634939" y="6337310"/>
            <a:ext cx="335922" cy="33592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D928122-C85B-4291-B9B4-8BABC4E2448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00178" y="5692574"/>
            <a:ext cx="457616" cy="30474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7D0336A-325B-4202-8483-C4A2C876D98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0253577" y="6137561"/>
            <a:ext cx="457616" cy="29468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41F3472-5C6E-4340-9FB1-8D4A5F4AC1F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0986356" y="6378280"/>
            <a:ext cx="374584" cy="37321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1DDC9C1-F6E9-4BC5-A182-4157E897079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1581" y="164151"/>
            <a:ext cx="355030" cy="3520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9183B939-8B4D-4F2F-AB3A-C6C6C5BE39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99197" y="114066"/>
            <a:ext cx="310776" cy="31077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874899F-7D1B-41F3-9443-D4975C59894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9465" y="6073403"/>
            <a:ext cx="374584" cy="37321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2704302-D9A5-4181-8EC6-B0AC5872276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665446" y="1229170"/>
            <a:ext cx="369112" cy="35905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1B24450-5472-417E-9027-009CDCE71CC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734324" y="6134391"/>
            <a:ext cx="355030" cy="35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5341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81CEAF43-4137-47C2-82D8-E33935AE43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A71B4E1-84FA-4992-A2C9-660F67C07C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59602" y="245114"/>
            <a:ext cx="339944" cy="33994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064904E2-154F-43FE-A7BB-146104448E0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492124" y="184770"/>
            <a:ext cx="310776" cy="31077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F6F9BE90-D8B7-4E2E-A8B1-3F91716B065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479551" y="804360"/>
            <a:ext cx="335922" cy="33592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11331AE-6608-481A-9C02-29EB0028E2C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482385" y="246862"/>
            <a:ext cx="355030" cy="35201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EAE4ADF-054B-43EC-9E45-D050D43F9D6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1634939" y="6337310"/>
            <a:ext cx="335922" cy="33592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5772A92-128A-40B8-B7CD-54E91FEE86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00178" y="5692574"/>
            <a:ext cx="457616" cy="30474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84F1C7A-1F2D-4F5B-98C3-5C0AD9BD79B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0253577" y="6137561"/>
            <a:ext cx="457616" cy="29468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68E8A86-7FDD-47A2-ABCD-FF01BE1713C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0986356" y="6378280"/>
            <a:ext cx="374584" cy="37321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A9356E2-5AF9-4AE1-98EF-6431B124916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1581" y="164151"/>
            <a:ext cx="355030" cy="35201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473D30B-934E-4B99-87D8-F78BD54F6A1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99197" y="114066"/>
            <a:ext cx="310776" cy="31077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04E7612-DDD5-4E02-BCDE-7DE5E49A62E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9465" y="6073403"/>
            <a:ext cx="374584" cy="37321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D9824A6-5A19-4735-BFE0-724457F5DC9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665446" y="1229170"/>
            <a:ext cx="369112" cy="3590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0BD98D0B-F4E1-479E-A38E-EBB34E0E676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734324" y="6134391"/>
            <a:ext cx="355030" cy="35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72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B45C77C5-3B93-4841-BDE9-8D7CA67582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4" y="1474326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3555A7E6-1DA5-43F1-A0F4-F370DE994AE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59602" y="245114"/>
            <a:ext cx="339944" cy="33994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C971F00-95AF-4DAA-AE85-85C2F395B1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492124" y="184770"/>
            <a:ext cx="310776" cy="31077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9E91DE4-4A51-4D86-AB59-F53BA4A6653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479551" y="804360"/>
            <a:ext cx="335922" cy="33592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FBDFCDF-85C2-49BC-8249-80A27C9868D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482385" y="246862"/>
            <a:ext cx="355030" cy="35201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15F626C-DCBE-4D39-87AF-8E2C5CB7FCB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1634939" y="6337310"/>
            <a:ext cx="335922" cy="33592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30431AF-923D-45F1-A981-F4C0D01F599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00178" y="5692574"/>
            <a:ext cx="457616" cy="30474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27B6986-AD7C-4A69-862D-8F4703E4ED6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0253577" y="6137561"/>
            <a:ext cx="457616" cy="29468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1666FB3-9588-48F1-A3AF-DAEDEE0D705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0986356" y="6378280"/>
            <a:ext cx="374584" cy="37321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9515E44-9D04-4F76-B907-D780F9EB761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1581" y="164151"/>
            <a:ext cx="355030" cy="35201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8791BEA-2AD2-40E3-A4F6-F2A9C61E24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99197" y="114066"/>
            <a:ext cx="310776" cy="31077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4531B263-AD07-4186-9655-CCB1BB30016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9465" y="6073403"/>
            <a:ext cx="374584" cy="37321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4C3CAC8-E75B-45BF-8FF8-BA19879FFF7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665446" y="1229170"/>
            <a:ext cx="369112" cy="3590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B3036C7-995B-443C-9DF3-51C42C2503F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734324" y="6134391"/>
            <a:ext cx="355030" cy="35201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7FDEAF6-88C1-48ED-9D83-E1F7491A0E1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2434303" y="5698121"/>
            <a:ext cx="339944" cy="33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06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07BAA03-85EC-4FE8-90E8-0D500BEAB2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49629" y="6398789"/>
            <a:ext cx="335920" cy="33592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516B2AC4-30B7-48B5-A622-7B335BE776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9465" y="6073403"/>
            <a:ext cx="374584" cy="37321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5524DC7-792C-43EA-B830-8FC4D8418C1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4739" y="5403437"/>
            <a:ext cx="457616" cy="29468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9DE4498-C651-4199-93E1-DF439BB6457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05241" y="528158"/>
            <a:ext cx="310776" cy="31077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9D86A265-3AA5-472A-9715-ECF5C70170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522281" y="341549"/>
            <a:ext cx="374586" cy="37321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2D3D5CE-50ED-490C-ACB4-579596826B6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394521" y="5393379"/>
            <a:ext cx="457616" cy="30474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9EA97161-4F53-4AA4-A467-6024FB2F312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1554967" y="1714238"/>
            <a:ext cx="457616" cy="29468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C940DBC-FFC3-4FBC-99BC-8002DFC5F31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254217" y="6387223"/>
            <a:ext cx="369112" cy="35905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9DF98D4D-12FB-4EDD-9E7E-AC781509A27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0386040" y="271214"/>
            <a:ext cx="355030" cy="35201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CF5AFBC-79C0-4F2C-AFEE-D4E748A1B9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080729" y="1438128"/>
            <a:ext cx="335922" cy="33592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43208A9-77CE-4107-97CC-37FA0949EA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8471409" y="225656"/>
            <a:ext cx="374586" cy="37321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7645A4E-F54F-4240-AFAA-DCB2B2B9916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734324" y="6134391"/>
            <a:ext cx="355030" cy="35201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460C55A-BF8B-48BF-B4D2-E8899FC3459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V="1">
            <a:off x="2434303" y="5698121"/>
            <a:ext cx="339944" cy="33994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8FFC9A7-3ACE-4486-AACD-D79DAC5FE30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0808784" y="1075318"/>
            <a:ext cx="457616" cy="3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470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7FA7A7B-5276-4FB2-844B-8FD3B09621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325536" y="1748227"/>
            <a:ext cx="355030" cy="35201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9DB4E07-B228-4131-B68C-1632C77FE0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084374" y="497010"/>
            <a:ext cx="310776" cy="31077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93E1670-A572-43D3-8EA7-470D94D52BE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726895" y="149493"/>
            <a:ext cx="339944" cy="33994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FB23F0E5-ECAD-49EA-B757-F76C24C030E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47724" y="204559"/>
            <a:ext cx="310776" cy="31077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FCC0332-CBC5-4A7A-B128-1262AD97CB6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1027" y="137569"/>
            <a:ext cx="374586" cy="3732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9D732A2-CE80-4155-B60B-868DAE421E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1282490" y="1328328"/>
            <a:ext cx="457616" cy="29468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708C695-039B-49A4-8FC4-A107396057D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0276094" y="941395"/>
            <a:ext cx="339944" cy="33994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29EA14A7-DBAF-4993-AF69-4EAB30FFE7A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982557" y="652398"/>
            <a:ext cx="335922" cy="33592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11F1E2D5-F9E1-4E7B-A8A5-9B7A47979F3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25161" y="1053352"/>
            <a:ext cx="457616" cy="30474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7FBBF9EC-5357-41E1-B618-02A8E677C22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9674755" y="192071"/>
            <a:ext cx="369110" cy="35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284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D2150BA-0A1E-4CA6-961A-300E242070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56462" y="6391015"/>
            <a:ext cx="369110" cy="35905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BAD6231-1713-4810-87E5-20E606DE7F6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4031" y="1602047"/>
            <a:ext cx="355030" cy="35201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AB30D54-418E-4D8B-86E4-55AE3F7B298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34398" y="149721"/>
            <a:ext cx="310776" cy="31077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026594F-51CB-4744-AF4D-B2935C1E10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40754" y="6194996"/>
            <a:ext cx="457616" cy="30474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3946547-9886-42B5-AB9C-E2E1DA370E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91866" y="1941349"/>
            <a:ext cx="369112" cy="35905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C268E41-B65F-470E-9E98-26A852E37E1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720855" y="5229868"/>
            <a:ext cx="355030" cy="35201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2470BE2-F8B0-44F6-8D32-2208D01BE70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9565073" y="6276060"/>
            <a:ext cx="310776" cy="31077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84DD509-6DA1-4A2D-96C4-A26BA525D3E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135258" y="1127195"/>
            <a:ext cx="339944" cy="33994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97E0CF5-09A6-4273-910B-6205DB34E6A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1066168" y="5701830"/>
            <a:ext cx="374586" cy="37321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F533B2F-A443-45A3-9744-0DD58F7E909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272738" y="1081240"/>
            <a:ext cx="457616" cy="30474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559FDA94-8B6C-455B-82F3-34C800E1824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0327654" y="5434540"/>
            <a:ext cx="457616" cy="29468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BB5CE8A0-FB66-47B2-BFA3-70FFF65CEE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2205929" y="149721"/>
            <a:ext cx="369110" cy="35905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D1EFCB2D-D928-455A-9E8B-C2F408882BF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V="1">
            <a:off x="214504" y="266805"/>
            <a:ext cx="374584" cy="37321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C9897F05-6AB8-4BA2-88B6-244DA63F57A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1066168" y="4928041"/>
            <a:ext cx="457616" cy="30474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01880B3-3E6B-4480-8CDE-AB4AB45B91B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7614" y="640023"/>
            <a:ext cx="457616" cy="2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320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AF59D070-8572-443A-B163-F4A1C5C4EB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2191" y="1173999"/>
            <a:ext cx="355030" cy="35201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BF18FB0-7DED-4908-BCC3-077BFBBED0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3002" y="1026358"/>
            <a:ext cx="310776" cy="31077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CE3D623-7983-49B1-8EF3-8A7F1D43965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99465" y="6073403"/>
            <a:ext cx="374584" cy="37321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BDE1EB0-24E2-42F3-A73A-E3D91A43D91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40606" y="6384561"/>
            <a:ext cx="457616" cy="30474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DBF646F-AC26-49C0-AF85-53096CBE700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2483981" y="6357405"/>
            <a:ext cx="369112" cy="35905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2C24AFE-6484-4A54-A6A1-DFD124290C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565073" y="336535"/>
            <a:ext cx="310776" cy="31077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CD14CA5-01AF-4FEC-A9CD-64FB667BDAC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522281" y="341549"/>
            <a:ext cx="374586" cy="37321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5C5A9C2-4DF6-4A78-A080-5A8A478A5A6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09582" y="5525812"/>
            <a:ext cx="457616" cy="30474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30EB6AE-AEEA-4BA9-B852-2DAC1AD408B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1125774" y="1349994"/>
            <a:ext cx="457616" cy="29468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9D88BCB-0048-485E-8F52-29672C48BB2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1522281" y="6202017"/>
            <a:ext cx="310776" cy="31077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64BF913-2863-4C91-9D9B-EC6ADD2BBF1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053444" y="151979"/>
            <a:ext cx="339944" cy="33994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526F9A34-9DF6-418E-A75B-5489FB1D1C6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0785270" y="723515"/>
            <a:ext cx="335922" cy="33592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EEC309BD-EFF6-435A-BEEF-6FDF4484CE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1440754" y="5401958"/>
            <a:ext cx="457616" cy="29468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05186578-EF9D-4A25-91C6-B4C7764ABB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2065193" y="192071"/>
            <a:ext cx="369110" cy="35905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F170F18-C307-4833-9605-8344404C34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1493778" y="6234824"/>
            <a:ext cx="355030" cy="3520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3DF63279-64F3-42DB-85CC-B7047DDE590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0765939" y="6081124"/>
            <a:ext cx="374584" cy="37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51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C60F7207-28C2-4404-89B6-B6066278FF34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188342" y="1314004"/>
            <a:ext cx="4229998" cy="4229992"/>
          </a:xfrm>
          <a:prstGeom prst="roundRect">
            <a:avLst>
              <a:gd name="adj" fmla="val 703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B8D7E156-455C-46EB-8D3F-118F5E838A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59602" y="245114"/>
            <a:ext cx="339944" cy="33994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EAC6EEE-D7F1-4D68-A2E5-DB39E053E70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1492124" y="184770"/>
            <a:ext cx="310776" cy="31077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E8F5FB4-9CFD-4CFE-8FF7-1D8D29D1C67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479551" y="804360"/>
            <a:ext cx="335922" cy="33592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4A9A779-9498-49BC-B5CD-95FBE9A8F1B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10482385" y="246862"/>
            <a:ext cx="355030" cy="35201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3046906-EEC1-46A4-981F-395E2C8811C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1634939" y="6337310"/>
            <a:ext cx="335922" cy="33592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A9DF63A-89ED-498C-BA14-70FF203EE94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00178" y="5692574"/>
            <a:ext cx="457616" cy="30474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E9E5CB0-6A36-4B13-8817-3B2614AE61F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0253577" y="6137561"/>
            <a:ext cx="457616" cy="29468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3572BC9-3A17-4991-AA33-D5DF1017D25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0986356" y="6378280"/>
            <a:ext cx="374584" cy="37321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8999EC2-596C-4DA4-9CBC-4DA23880985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1581" y="164151"/>
            <a:ext cx="355030" cy="35201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704F4FFE-2066-40F2-9BE4-F34600F7FF8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99197" y="114066"/>
            <a:ext cx="310776" cy="31077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1976221-C730-47A2-98CF-329FCF8626D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9465" y="6073403"/>
            <a:ext cx="374584" cy="37321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6E0DADF-0B03-459D-BBBA-8DDA291248F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665446" y="1229170"/>
            <a:ext cx="369112" cy="35905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70F11A3-DA6A-4685-9616-FFF21C76C79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734324" y="6134391"/>
            <a:ext cx="355030" cy="35201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1AEC5E5-C9CA-4879-9B7F-CC7D222354A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2434303" y="5698121"/>
            <a:ext cx="339944" cy="33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35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FD3EF93-2DD6-4799-B591-FEA1473101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1364817" y="149721"/>
            <a:ext cx="369110" cy="35905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19110307-698B-45F5-92CF-D4C6140C60C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1691844" y="4958439"/>
            <a:ext cx="355030" cy="35201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B195E9B6-610D-4AA6-9A8F-6CCD7F86E11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0254519" y="6112423"/>
            <a:ext cx="310776" cy="31077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B19D2403-7959-4F71-A6B5-679AF4C073A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226588" y="319759"/>
            <a:ext cx="457616" cy="30474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00C46A1D-D6C0-49C5-B80A-105ECFD6F4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11029411" y="4485085"/>
            <a:ext cx="369112" cy="35905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8096877-0916-46B8-9773-8723A37C9A4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214504" y="1317906"/>
            <a:ext cx="355030" cy="35201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3B2060C-BBF5-4BFA-8A23-F0443630FD5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14540" y="312952"/>
            <a:ext cx="310776" cy="31077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835362F-4F27-492F-BE27-0D7E2D7355F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25351" y="5553912"/>
            <a:ext cx="339944" cy="33994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A2B3F5E-F1BC-470D-90F1-9AF19EC3E23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9648" y="771186"/>
            <a:ext cx="374586" cy="37321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1C35216-5CD7-413E-AF40-0638D9CF088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0940907" y="5589114"/>
            <a:ext cx="457616" cy="30474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A2D57B0E-B886-4792-A936-370C8524C9D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35319" y="997062"/>
            <a:ext cx="457616" cy="29468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24DCDC8-60CC-49C7-A8F0-FAD496ACD1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334350" y="6391015"/>
            <a:ext cx="369110" cy="35905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57F2F19-38B0-4970-AE6C-592CF3227F4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1701301" y="6259765"/>
            <a:ext cx="374584" cy="37321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3186AA7-572A-4013-9632-56EDF2A4E3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0872201" y="6299032"/>
            <a:ext cx="457616" cy="2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550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7">
            <a:extLst>
              <a:ext uri="{FF2B5EF4-FFF2-40B4-BE49-F238E27FC236}">
                <a16:creationId xmlns:a16="http://schemas.microsoft.com/office/drawing/2014/main" id="{C76A8E2F-B3C1-42C9-B13A-A672C433F1B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34013" y="783771"/>
            <a:ext cx="3133272" cy="5290458"/>
          </a:xfrm>
          <a:prstGeom prst="roundRect">
            <a:avLst>
              <a:gd name="adj" fmla="val 74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7">
            <a:extLst>
              <a:ext uri="{FF2B5EF4-FFF2-40B4-BE49-F238E27FC236}">
                <a16:creationId xmlns:a16="http://schemas.microsoft.com/office/drawing/2014/main" id="{84AA7E7F-0F05-44AF-90E4-BD4F15C3BD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17442" y="783771"/>
            <a:ext cx="3133272" cy="5290458"/>
          </a:xfrm>
          <a:prstGeom prst="roundRect">
            <a:avLst>
              <a:gd name="adj" fmla="val 748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823A3BA4-254C-4B2F-812E-B46B43FD045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9465" y="6073403"/>
            <a:ext cx="374584" cy="37321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76C9AEE-3DAB-40BE-B88E-2C2E7D1389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483981" y="6357405"/>
            <a:ext cx="369112" cy="35905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2271668-CE26-41B3-83A3-2BC0F2A600C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9565073" y="336535"/>
            <a:ext cx="310776" cy="31077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9FA80C3-C9CE-4F37-927D-4D37886292E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1522281" y="341549"/>
            <a:ext cx="374586" cy="37321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6195AA8-D239-424D-A219-D06756645EB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09582" y="5525812"/>
            <a:ext cx="457616" cy="30474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9756506D-2E1E-4D8E-A078-DA44898B7E3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493778" y="6234824"/>
            <a:ext cx="355030" cy="35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31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A8343DC-A883-4039-B83A-E90B1E8F15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6482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008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D166299B-F5D5-4AAB-A4FC-78224E0E32A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40606" y="336535"/>
            <a:ext cx="457616" cy="30474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B24576E0-438F-4DCE-853A-89D1440A14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9565073" y="6378527"/>
            <a:ext cx="310776" cy="31077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329975E-9379-4038-A3A0-ED8B78ED3EE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1522281" y="6311071"/>
            <a:ext cx="374586" cy="37321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FC4F470-EFBB-41C7-A318-66AB0B57FAF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125774" y="5381160"/>
            <a:ext cx="457616" cy="29468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ECD090A-4B05-4D39-AD04-5080E90E706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0698222" y="6123923"/>
            <a:ext cx="335922" cy="33592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BA0276D-5606-47C6-8DAE-DBF81EE4290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522281" y="1034814"/>
            <a:ext cx="457616" cy="29468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C482926-53A8-4D83-B30B-C58F6C01C01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94489" y="268059"/>
            <a:ext cx="374584" cy="37321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9EF1386-8FE2-4D83-AC85-83F395410AA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9195961" y="268059"/>
            <a:ext cx="369112" cy="35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742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687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2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1.png"/><Relationship Id="rId17" Type="http://schemas.openxmlformats.org/officeDocument/2006/relationships/image" Target="../media/image4.svg"/><Relationship Id="rId2" Type="http://schemas.openxmlformats.org/officeDocument/2006/relationships/image" Target="../media/image5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11" Type="http://schemas.openxmlformats.org/officeDocument/2006/relationships/image" Target="../media/image18.svg"/><Relationship Id="rId5" Type="http://schemas.openxmlformats.org/officeDocument/2006/relationships/image" Target="../media/image8.svg"/><Relationship Id="rId15" Type="http://schemas.openxmlformats.org/officeDocument/2006/relationships/image" Target="../media/image16.sv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14.svg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B97417B-D077-4B22-89AC-9BEA22DF7E2C}"/>
              </a:ext>
            </a:extLst>
          </p:cNvPr>
          <p:cNvSpPr txBox="1"/>
          <p:nvPr/>
        </p:nvSpPr>
        <p:spPr>
          <a:xfrm>
            <a:off x="2476500" y="1494984"/>
            <a:ext cx="723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6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8386EF-C494-4EC8-B07E-E615E4A1B270}"/>
              </a:ext>
            </a:extLst>
          </p:cNvPr>
          <p:cNvSpPr txBox="1"/>
          <p:nvPr/>
        </p:nvSpPr>
        <p:spPr>
          <a:xfrm>
            <a:off x="3019747" y="3397967"/>
            <a:ext cx="6152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26B6B8-00DD-48A3-8A88-BB7D1CCBD57D}"/>
              </a:ext>
            </a:extLst>
          </p:cNvPr>
          <p:cNvSpPr txBox="1"/>
          <p:nvPr/>
        </p:nvSpPr>
        <p:spPr>
          <a:xfrm>
            <a:off x="3019747" y="3863064"/>
            <a:ext cx="6152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ko-KR" alt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2BC10A-5D41-4ED1-90B4-1DF5D80A1397}"/>
              </a:ext>
            </a:extLst>
          </p:cNvPr>
          <p:cNvSpPr txBox="1"/>
          <p:nvPr/>
        </p:nvSpPr>
        <p:spPr>
          <a:xfrm>
            <a:off x="3915963" y="4836886"/>
            <a:ext cx="4360074" cy="432792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</a:t>
            </a:r>
            <a:r>
              <a:rPr lang="ko-KR" altLang="en-US" sz="1400" b="1" dirty="0">
                <a:solidFill>
                  <a:schemeClr val="bg1"/>
                </a:solidFill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</a:rPr>
              <a:t>IPSUM</a:t>
            </a:r>
            <a:r>
              <a:rPr lang="ko-KR" altLang="en-US" sz="1400" b="1" dirty="0">
                <a:solidFill>
                  <a:schemeClr val="bg1"/>
                </a:solidFill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</a:rPr>
              <a:t>DOLOR</a:t>
            </a:r>
            <a:r>
              <a:rPr lang="ko-KR" altLang="en-US" sz="1400" b="1" dirty="0">
                <a:solidFill>
                  <a:schemeClr val="bg1"/>
                </a:solidFill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</a:rPr>
              <a:t>SIT</a:t>
            </a:r>
            <a:r>
              <a:rPr lang="ko-KR" altLang="en-US" sz="1400" b="1" dirty="0">
                <a:solidFill>
                  <a:schemeClr val="bg1"/>
                </a:solidFill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</a:rPr>
              <a:t>AMET  /  00. 00. 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A7DE4C2-A4F5-4C29-A04C-5FAF9E76820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E42492B4-4330-43E6-BCDE-07C0478BB4C2}"/>
              </a:ext>
            </a:extLst>
          </p:cNvPr>
          <p:cNvSpPr/>
          <p:nvPr/>
        </p:nvSpPr>
        <p:spPr>
          <a:xfrm>
            <a:off x="3022602" y="454707"/>
            <a:ext cx="4584700" cy="1796160"/>
          </a:xfrm>
          <a:prstGeom prst="roundRect">
            <a:avLst>
              <a:gd name="adj" fmla="val 1088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1224000" tIns="432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F1B40D0-FEAB-4EDA-9939-82BD218CE06A}"/>
              </a:ext>
            </a:extLst>
          </p:cNvPr>
          <p:cNvSpPr/>
          <p:nvPr/>
        </p:nvSpPr>
        <p:spPr>
          <a:xfrm>
            <a:off x="3022602" y="2530919"/>
            <a:ext cx="4584700" cy="1796160"/>
          </a:xfrm>
          <a:prstGeom prst="roundRect">
            <a:avLst>
              <a:gd name="adj" fmla="val 1088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1224000" tIns="432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Lorem ipsum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dolor sit amet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consectetur adipisicing elit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sed do eiusmod tempor</a:t>
            </a:r>
            <a:endParaRPr lang="ko-KR" altLang="en-US" sz="14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2F987AC-9A79-4553-9F5D-AB1453028352}"/>
              </a:ext>
            </a:extLst>
          </p:cNvPr>
          <p:cNvSpPr/>
          <p:nvPr/>
        </p:nvSpPr>
        <p:spPr>
          <a:xfrm>
            <a:off x="3022602" y="4607132"/>
            <a:ext cx="4584700" cy="1796160"/>
          </a:xfrm>
          <a:prstGeom prst="roundRect">
            <a:avLst>
              <a:gd name="adj" fmla="val 10882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1224000" tIns="432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Lorem ipsum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dolor sit amet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consectetur adipisicing elit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/>
              <a:t>sed do eiusmod tempor</a:t>
            </a:r>
            <a:endParaRPr lang="ko-KR" altLang="en-US" sz="1400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45894A5-CA6C-45F5-A9B7-E60C1AA71838}"/>
              </a:ext>
            </a:extLst>
          </p:cNvPr>
          <p:cNvGrpSpPr/>
          <p:nvPr/>
        </p:nvGrpSpPr>
        <p:grpSpPr>
          <a:xfrm>
            <a:off x="3480768" y="1144396"/>
            <a:ext cx="386334" cy="391382"/>
            <a:chOff x="2767384" y="4895564"/>
            <a:chExt cx="386334" cy="391382"/>
          </a:xfrm>
          <a:solidFill>
            <a:srgbClr val="0B4CED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FA85C59F-A415-4507-9234-0D839731BC8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46B17C1-6793-4C07-ABF2-CF3071BF6F27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FD121A8-DA80-4952-B747-FBBDF81D8E87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21966EE-7343-41ED-8812-930E6F407A09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EEF3331-1386-488E-948E-B91052E7C04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4866282-C6DB-4B8A-98E8-469054808F84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3D300B6-B7B9-4A5D-BFB9-25237BEC7AEE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B9F78CC-7C16-45B1-8F52-E46810F9E97E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2F2036F-C67F-465E-A6FC-7E6F386AEAA2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5F7B892-5D9B-4ECA-9FB4-8D71F82698CA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BCA62CC-5604-41AA-9F56-DFDBBE16FFA0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CDCCEA-CE4D-49F0-BC85-1238F0E9B6AF}"/>
              </a:ext>
            </a:extLst>
          </p:cNvPr>
          <p:cNvGrpSpPr/>
          <p:nvPr/>
        </p:nvGrpSpPr>
        <p:grpSpPr>
          <a:xfrm>
            <a:off x="3479673" y="3234879"/>
            <a:ext cx="388524" cy="388239"/>
            <a:chOff x="4111648" y="901350"/>
            <a:chExt cx="388524" cy="388239"/>
          </a:xfrm>
          <a:solidFill>
            <a:srgbClr val="0B4CED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9FBF8AE-A961-4471-BBF7-DC44923E0817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2E14C1A-FCD1-4757-A139-0B6E6643B527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0055AC8-7DF6-4C10-A2B5-1899AA188C4D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47B1ED2-39FB-4D9D-B82E-9E3EF73C85E6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61E9CE5-F2CC-4189-8873-92F5C5911243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1F3C94B-1E3A-4FAA-83DD-D64AB5B53993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06A657F-5152-4733-BC79-EF1E328EBFA6}"/>
              </a:ext>
            </a:extLst>
          </p:cNvPr>
          <p:cNvGrpSpPr/>
          <p:nvPr/>
        </p:nvGrpSpPr>
        <p:grpSpPr>
          <a:xfrm>
            <a:off x="3476869" y="5299286"/>
            <a:ext cx="394132" cy="389001"/>
            <a:chOff x="4107647" y="4896992"/>
            <a:chExt cx="394132" cy="389001"/>
          </a:xfrm>
          <a:solidFill>
            <a:srgbClr val="0B4CED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53C9271-0122-43F5-A0BF-BA751CC4164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D09A0D3-C9A7-4004-A0F8-9F7E16679F11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33AE147-E6D1-46B4-9A76-1BC11022F926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61AA21C-75C1-4D8F-8BB3-E267B193DF8E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57C3DCB-15E2-4EDB-82AE-2C9A18A2D7D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549AFEF-8E15-454F-B859-D5A700D8C43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DF21344-5552-4C81-888E-0EF2FD96C268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014A66B-E335-4563-BA3C-880087A2F4B5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89CCC1A-B4C1-4925-85BE-3098B14F4E34}"/>
              </a:ext>
            </a:extLst>
          </p:cNvPr>
          <p:cNvSpPr txBox="1"/>
          <p:nvPr/>
        </p:nvSpPr>
        <p:spPr>
          <a:xfrm>
            <a:off x="8303760" y="2530919"/>
            <a:ext cx="3060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DB65F8-4D52-4AD9-8525-82928BC29FEF}"/>
              </a:ext>
            </a:extLst>
          </p:cNvPr>
          <p:cNvSpPr txBox="1"/>
          <p:nvPr/>
        </p:nvSpPr>
        <p:spPr>
          <a:xfrm>
            <a:off x="8304287" y="3680748"/>
            <a:ext cx="3052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4813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7DB9EB4-649F-447E-BEB7-FAA8E3B9BFB4}"/>
              </a:ext>
            </a:extLst>
          </p:cNvPr>
          <p:cNvSpPr/>
          <p:nvPr/>
        </p:nvSpPr>
        <p:spPr>
          <a:xfrm>
            <a:off x="838100" y="50879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2435F7B-785B-45C9-A75E-9CA5EEB2D4B2}"/>
              </a:ext>
            </a:extLst>
          </p:cNvPr>
          <p:cNvSpPr/>
          <p:nvPr/>
        </p:nvSpPr>
        <p:spPr>
          <a:xfrm>
            <a:off x="838100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BAC247E-24F8-4835-85B8-B65E85BA2FA3}"/>
              </a:ext>
            </a:extLst>
          </p:cNvPr>
          <p:cNvSpPr/>
          <p:nvPr/>
        </p:nvSpPr>
        <p:spPr>
          <a:xfrm>
            <a:off x="1364796" y="2987722"/>
            <a:ext cx="645952" cy="1886779"/>
          </a:xfrm>
          <a:prstGeom prst="rect">
            <a:avLst/>
          </a:prstGeom>
          <a:solidFill>
            <a:srgbClr val="3947F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150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9C62D3E-9537-4333-98B2-C4C13C3550AF}"/>
              </a:ext>
            </a:extLst>
          </p:cNvPr>
          <p:cNvSpPr/>
          <p:nvPr/>
        </p:nvSpPr>
        <p:spPr>
          <a:xfrm>
            <a:off x="2161750" y="1997078"/>
            <a:ext cx="645952" cy="2877424"/>
          </a:xfrm>
          <a:prstGeom prst="rect">
            <a:avLst/>
          </a:pr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210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37E009D-D5C9-4898-B856-D9A8CCA86467}"/>
              </a:ext>
            </a:extLst>
          </p:cNvPr>
          <p:cNvSpPr/>
          <p:nvPr/>
        </p:nvSpPr>
        <p:spPr>
          <a:xfrm>
            <a:off x="4060193" y="50879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D6E098F-C594-49F5-B32B-674420CE0E1D}"/>
              </a:ext>
            </a:extLst>
          </p:cNvPr>
          <p:cNvSpPr/>
          <p:nvPr/>
        </p:nvSpPr>
        <p:spPr>
          <a:xfrm>
            <a:off x="4060193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D5A2B53-92B4-4DFF-B958-4BE5842833B3}"/>
              </a:ext>
            </a:extLst>
          </p:cNvPr>
          <p:cNvSpPr/>
          <p:nvPr/>
        </p:nvSpPr>
        <p:spPr>
          <a:xfrm>
            <a:off x="4586889" y="2200044"/>
            <a:ext cx="645952" cy="2674458"/>
          </a:xfrm>
          <a:prstGeom prst="rect">
            <a:avLst/>
          </a:prstGeom>
          <a:solidFill>
            <a:srgbClr val="3947F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200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CD89995-76A8-48AE-8C97-B6B644333E12}"/>
              </a:ext>
            </a:extLst>
          </p:cNvPr>
          <p:cNvSpPr/>
          <p:nvPr/>
        </p:nvSpPr>
        <p:spPr>
          <a:xfrm>
            <a:off x="5383843" y="3228763"/>
            <a:ext cx="645952" cy="1645738"/>
          </a:xfrm>
          <a:prstGeom prst="rect">
            <a:avLst/>
          </a:pr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140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1E1E0FA-7424-4DA1-A20E-5D3448FE8385}"/>
              </a:ext>
            </a:extLst>
          </p:cNvPr>
          <p:cNvSpPr/>
          <p:nvPr/>
        </p:nvSpPr>
        <p:spPr>
          <a:xfrm>
            <a:off x="7282286" y="50879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6EF6A49-FCF0-4680-8A1F-B04C54252DAE}"/>
              </a:ext>
            </a:extLst>
          </p:cNvPr>
          <p:cNvSpPr/>
          <p:nvPr/>
        </p:nvSpPr>
        <p:spPr>
          <a:xfrm>
            <a:off x="7282286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4AAA74C-E77A-4591-8D40-38503825E146}"/>
              </a:ext>
            </a:extLst>
          </p:cNvPr>
          <p:cNvSpPr/>
          <p:nvPr/>
        </p:nvSpPr>
        <p:spPr>
          <a:xfrm>
            <a:off x="7808982" y="2520878"/>
            <a:ext cx="645952" cy="2353624"/>
          </a:xfrm>
          <a:prstGeom prst="rect">
            <a:avLst/>
          </a:prstGeom>
          <a:solidFill>
            <a:srgbClr val="3947FF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180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7EC89C6-4B73-4D9E-B32E-64EB3688118A}"/>
              </a:ext>
            </a:extLst>
          </p:cNvPr>
          <p:cNvSpPr/>
          <p:nvPr/>
        </p:nvSpPr>
        <p:spPr>
          <a:xfrm>
            <a:off x="8605936" y="2398616"/>
            <a:ext cx="645952" cy="2475885"/>
          </a:xfrm>
          <a:prstGeom prst="rect">
            <a:avLst/>
          </a:pr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195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828B9A5-ECD8-41E0-9A78-A30AA38515AD}"/>
              </a:ext>
            </a:extLst>
          </p:cNvPr>
          <p:cNvSpPr/>
          <p:nvPr/>
        </p:nvSpPr>
        <p:spPr>
          <a:xfrm>
            <a:off x="9876430" y="4874501"/>
            <a:ext cx="357691" cy="357691"/>
          </a:xfrm>
          <a:prstGeom prst="rect">
            <a:avLst/>
          </a:prstGeom>
          <a:solidFill>
            <a:srgbClr val="3947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529150-98FB-4F54-AE0F-4C602C87114F}"/>
              </a:ext>
            </a:extLst>
          </p:cNvPr>
          <p:cNvSpPr/>
          <p:nvPr/>
        </p:nvSpPr>
        <p:spPr>
          <a:xfrm>
            <a:off x="10234121" y="4970582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9B96492-DEBB-4D71-82A6-0F183CC90825}"/>
              </a:ext>
            </a:extLst>
          </p:cNvPr>
          <p:cNvSpPr/>
          <p:nvPr/>
        </p:nvSpPr>
        <p:spPr>
          <a:xfrm>
            <a:off x="9876430" y="5525803"/>
            <a:ext cx="357691" cy="357691"/>
          </a:xfrm>
          <a:prstGeom prst="rect">
            <a:avLst/>
          </a:pr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320565E-0C84-4CA9-A981-B48103595DE5}"/>
              </a:ext>
            </a:extLst>
          </p:cNvPr>
          <p:cNvSpPr/>
          <p:nvPr/>
        </p:nvSpPr>
        <p:spPr>
          <a:xfrm>
            <a:off x="10234121" y="5573843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A37A9A-3E42-4493-A3BA-4D67A3146B42}"/>
              </a:ext>
            </a:extLst>
          </p:cNvPr>
          <p:cNvSpPr txBox="1"/>
          <p:nvPr/>
        </p:nvSpPr>
        <p:spPr>
          <a:xfrm>
            <a:off x="2603945" y="523639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012D28-7EF3-4D01-91A8-514BBE5A0BF4}"/>
              </a:ext>
            </a:extLst>
          </p:cNvPr>
          <p:cNvSpPr txBox="1"/>
          <p:nvPr/>
        </p:nvSpPr>
        <p:spPr>
          <a:xfrm>
            <a:off x="2603945" y="1106470"/>
            <a:ext cx="6984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99359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A93DA3A8-6AE1-49EE-AD0D-08E02A06D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246098"/>
            <a:ext cx="417454" cy="303082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D7FD7D11-20C2-4EBF-B131-200A2E9A4C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246097"/>
            <a:ext cx="417454" cy="303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34F9FC-D81D-48BF-A745-A450512E4C67}"/>
              </a:ext>
            </a:extLst>
          </p:cNvPr>
          <p:cNvSpPr txBox="1"/>
          <p:nvPr/>
        </p:nvSpPr>
        <p:spPr>
          <a:xfrm>
            <a:off x="2545752" y="2397638"/>
            <a:ext cx="71004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Lorem ipsum dolor sit </a:t>
            </a:r>
            <a:r>
              <a:rPr lang="en-US" altLang="ko-KR" sz="2800" dirty="0" err="1"/>
              <a:t>amet</a:t>
            </a:r>
            <a:r>
              <a:rPr lang="en-US" altLang="ko-KR" sz="2800" dirty="0"/>
              <a:t>, </a:t>
            </a:r>
            <a:r>
              <a:rPr lang="en-US" altLang="ko-KR" sz="2800" dirty="0" err="1"/>
              <a:t>consectetur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adipiscing</a:t>
            </a:r>
            <a:r>
              <a:rPr lang="en-US" altLang="ko-KR" sz="2800" dirty="0"/>
              <a:t> </a:t>
            </a:r>
            <a:r>
              <a:rPr lang="en-US" altLang="ko-KR" sz="2800" dirty="0" err="1"/>
              <a:t>elit</a:t>
            </a:r>
            <a:r>
              <a:rPr lang="en-US" altLang="ko-KR" sz="2800" dirty="0"/>
              <a:t>, sed do </a:t>
            </a:r>
            <a:r>
              <a:rPr lang="en-US" altLang="ko-KR" sz="2800" dirty="0" err="1"/>
              <a:t>eiusmod</a:t>
            </a:r>
            <a:r>
              <a:rPr lang="en-US" altLang="ko-KR" sz="2800" dirty="0"/>
              <a:t> </a:t>
            </a:r>
            <a:r>
              <a:rPr lang="en-US" altLang="ko-KR" sz="2800" dirty="0" err="1"/>
              <a:t>tempor</a:t>
            </a:r>
            <a:r>
              <a:rPr lang="en-US" altLang="ko-KR" sz="2800" dirty="0"/>
              <a:t> </a:t>
            </a:r>
            <a:r>
              <a:rPr lang="en-US" altLang="ko-KR" sz="2800" dirty="0" err="1"/>
              <a:t>incididunt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ut</a:t>
            </a:r>
            <a:r>
              <a:rPr lang="en-US" altLang="ko-KR" sz="2800" dirty="0"/>
              <a:t> </a:t>
            </a:r>
            <a:r>
              <a:rPr lang="en-US" altLang="ko-KR" sz="2800" dirty="0" err="1"/>
              <a:t>labore</a:t>
            </a:r>
            <a:r>
              <a:rPr lang="en-US" altLang="ko-KR" sz="2800" dirty="0"/>
              <a:t> et dolore magna </a:t>
            </a:r>
            <a:r>
              <a:rPr lang="en-US" altLang="ko-KR" sz="2800" dirty="0" err="1"/>
              <a:t>aliqua</a:t>
            </a:r>
            <a:r>
              <a:rPr lang="en-US" altLang="ko-KR" sz="28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A00FE0-4F08-4356-BD9D-EC538A3A31BC}"/>
              </a:ext>
            </a:extLst>
          </p:cNvPr>
          <p:cNvSpPr txBox="1"/>
          <p:nvPr/>
        </p:nvSpPr>
        <p:spPr>
          <a:xfrm>
            <a:off x="2545752" y="4150238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/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2763064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15AEA7-A94F-4CF3-81F1-8BBF733CE1FE}"/>
              </a:ext>
            </a:extLst>
          </p:cNvPr>
          <p:cNvSpPr txBox="1"/>
          <p:nvPr/>
        </p:nvSpPr>
        <p:spPr>
          <a:xfrm>
            <a:off x="1625599" y="1008262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1CEE16-DE6B-4A5D-92BE-09B714AEEEFE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OUR HISTORY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3D5CEFE-4E7F-45EE-BAC9-D3490E148403}"/>
              </a:ext>
            </a:extLst>
          </p:cNvPr>
          <p:cNvCxnSpPr>
            <a:cxnSpLocks/>
          </p:cNvCxnSpPr>
          <p:nvPr/>
        </p:nvCxnSpPr>
        <p:spPr>
          <a:xfrm rot="16200000">
            <a:off x="7532162" y="-1230837"/>
            <a:ext cx="0" cy="9319674"/>
          </a:xfrm>
          <a:prstGeom prst="line">
            <a:avLst/>
          </a:prstGeom>
          <a:ln w="88900">
            <a:solidFill>
              <a:srgbClr val="FF4D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EBD9633E-BBA5-44F9-8EE7-354842DF0768}"/>
              </a:ext>
            </a:extLst>
          </p:cNvPr>
          <p:cNvSpPr/>
          <p:nvPr/>
        </p:nvSpPr>
        <p:spPr>
          <a:xfrm>
            <a:off x="2552700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F4D4A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2483E172-1031-4E40-BD43-78D9074CC679}"/>
              </a:ext>
            </a:extLst>
          </p:cNvPr>
          <p:cNvSpPr/>
          <p:nvPr/>
        </p:nvSpPr>
        <p:spPr>
          <a:xfrm>
            <a:off x="5867202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F4D4A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76A28FDE-3AD2-493C-9E7B-D443F3F9AC44}"/>
              </a:ext>
            </a:extLst>
          </p:cNvPr>
          <p:cNvSpPr/>
          <p:nvPr/>
        </p:nvSpPr>
        <p:spPr>
          <a:xfrm>
            <a:off x="9181704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FF4D4A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E8AC696-6DC7-4288-BA82-1F68B40619E4}"/>
              </a:ext>
            </a:extLst>
          </p:cNvPr>
          <p:cNvSpPr/>
          <p:nvPr/>
        </p:nvSpPr>
        <p:spPr>
          <a:xfrm>
            <a:off x="1168402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2CC681-6F2B-4639-BCB0-255A9C88C12F}"/>
              </a:ext>
            </a:extLst>
          </p:cNvPr>
          <p:cNvSpPr/>
          <p:nvPr/>
        </p:nvSpPr>
        <p:spPr>
          <a:xfrm>
            <a:off x="1168402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2B46475-4503-40FA-AF38-F37F67418C3D}"/>
              </a:ext>
            </a:extLst>
          </p:cNvPr>
          <p:cNvSpPr/>
          <p:nvPr/>
        </p:nvSpPr>
        <p:spPr>
          <a:xfrm>
            <a:off x="4477615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67EA49D-FF5F-4382-BA25-9809B691FF7A}"/>
              </a:ext>
            </a:extLst>
          </p:cNvPr>
          <p:cNvSpPr/>
          <p:nvPr/>
        </p:nvSpPr>
        <p:spPr>
          <a:xfrm>
            <a:off x="4477615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8FB05D4-1681-4DC6-A907-F9710CBD6338}"/>
              </a:ext>
            </a:extLst>
          </p:cNvPr>
          <p:cNvSpPr/>
          <p:nvPr/>
        </p:nvSpPr>
        <p:spPr>
          <a:xfrm>
            <a:off x="7792117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3BD3B9C-C851-4BD6-BAFC-A0BF0804E5E3}"/>
              </a:ext>
            </a:extLst>
          </p:cNvPr>
          <p:cNvSpPr/>
          <p:nvPr/>
        </p:nvSpPr>
        <p:spPr>
          <a:xfrm>
            <a:off x="7792117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5FBEFAA-53C9-4F83-9D62-F9962D06E5EA}"/>
              </a:ext>
            </a:extLst>
          </p:cNvPr>
          <p:cNvSpPr/>
          <p:nvPr/>
        </p:nvSpPr>
        <p:spPr>
          <a:xfrm>
            <a:off x="1168402" y="2459055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00. 00. 20XX.</a:t>
            </a:r>
            <a:endParaRPr lang="ko-KR" altLang="en-US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873AC3F-7EC2-495C-9750-CF2B27E59FF3}"/>
              </a:ext>
            </a:extLst>
          </p:cNvPr>
          <p:cNvSpPr/>
          <p:nvPr/>
        </p:nvSpPr>
        <p:spPr>
          <a:xfrm>
            <a:off x="4477615" y="2459055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00. 00. 20XX.</a:t>
            </a:r>
            <a:endParaRPr lang="ko-KR" altLang="en-US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2B810EA-5F34-4421-A302-43260903E360}"/>
              </a:ext>
            </a:extLst>
          </p:cNvPr>
          <p:cNvSpPr/>
          <p:nvPr/>
        </p:nvSpPr>
        <p:spPr>
          <a:xfrm>
            <a:off x="7792117" y="2459055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00. 00. 20XX.</a:t>
            </a:r>
            <a:endParaRPr lang="ko-KR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2561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7E3E67-DDC5-45A1-AC0A-20BF13F9EE32}"/>
              </a:ext>
            </a:extLst>
          </p:cNvPr>
          <p:cNvSpPr txBox="1"/>
          <p:nvPr/>
        </p:nvSpPr>
        <p:spPr>
          <a:xfrm>
            <a:off x="1625599" y="1008262"/>
            <a:ext cx="8940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18665D-74B8-4CB0-9F3B-364923648203}"/>
              </a:ext>
            </a:extLst>
          </p:cNvPr>
          <p:cNvSpPr txBox="1"/>
          <p:nvPr/>
        </p:nvSpPr>
        <p:spPr>
          <a:xfrm>
            <a:off x="1625599" y="566424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OUR HISTORY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6302FB9E-CA93-4089-A6DD-73D5E9112543}"/>
              </a:ext>
            </a:extLst>
          </p:cNvPr>
          <p:cNvCxnSpPr>
            <a:cxnSpLocks/>
          </p:cNvCxnSpPr>
          <p:nvPr/>
        </p:nvCxnSpPr>
        <p:spPr>
          <a:xfrm rot="16200000">
            <a:off x="4647137" y="-1230837"/>
            <a:ext cx="0" cy="9319674"/>
          </a:xfrm>
          <a:prstGeom prst="line">
            <a:avLst/>
          </a:prstGeom>
          <a:ln w="88900">
            <a:solidFill>
              <a:srgbClr val="394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72A3869B-0398-4070-BF72-3B86180FAE05}"/>
              </a:ext>
            </a:extLst>
          </p:cNvPr>
          <p:cNvSpPr/>
          <p:nvPr/>
        </p:nvSpPr>
        <p:spPr>
          <a:xfrm>
            <a:off x="2552700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3947F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711D64E7-C50C-4B9D-A833-3EA080F641DD}"/>
              </a:ext>
            </a:extLst>
          </p:cNvPr>
          <p:cNvSpPr/>
          <p:nvPr/>
        </p:nvSpPr>
        <p:spPr>
          <a:xfrm>
            <a:off x="5867202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3947F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A5248758-2720-4716-9A9B-E16F5952CDD7}"/>
              </a:ext>
            </a:extLst>
          </p:cNvPr>
          <p:cNvSpPr/>
          <p:nvPr/>
        </p:nvSpPr>
        <p:spPr>
          <a:xfrm>
            <a:off x="9181704" y="3243788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3947FF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B8C7135-A0DE-48E1-99FA-3872F066B815}"/>
              </a:ext>
            </a:extLst>
          </p:cNvPr>
          <p:cNvSpPr/>
          <p:nvPr/>
        </p:nvSpPr>
        <p:spPr>
          <a:xfrm>
            <a:off x="1168402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E4EB80D-F55C-484A-BF68-A8169EABE99A}"/>
              </a:ext>
            </a:extLst>
          </p:cNvPr>
          <p:cNvSpPr/>
          <p:nvPr/>
        </p:nvSpPr>
        <p:spPr>
          <a:xfrm>
            <a:off x="1168402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D8ECB82-988F-4923-948E-03E8FE8B0696}"/>
              </a:ext>
            </a:extLst>
          </p:cNvPr>
          <p:cNvSpPr/>
          <p:nvPr/>
        </p:nvSpPr>
        <p:spPr>
          <a:xfrm>
            <a:off x="4477615" y="4048348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FA614EB-D55F-4AF2-A78F-73CFEC409EF5}"/>
              </a:ext>
            </a:extLst>
          </p:cNvPr>
          <p:cNvSpPr/>
          <p:nvPr/>
        </p:nvSpPr>
        <p:spPr>
          <a:xfrm>
            <a:off x="4477615" y="4541807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C2A14D5-215A-4129-94B8-C9F08B092A63}"/>
              </a:ext>
            </a:extLst>
          </p:cNvPr>
          <p:cNvSpPr/>
          <p:nvPr/>
        </p:nvSpPr>
        <p:spPr>
          <a:xfrm>
            <a:off x="7792117" y="3971404"/>
            <a:ext cx="3098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And Now !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101AACB-B416-4958-BCE3-1D2DD0D39BFE}"/>
              </a:ext>
            </a:extLst>
          </p:cNvPr>
          <p:cNvSpPr/>
          <p:nvPr/>
        </p:nvSpPr>
        <p:spPr>
          <a:xfrm>
            <a:off x="1168402" y="2459055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00. 00. 20XX.</a:t>
            </a:r>
            <a:endParaRPr lang="ko-KR" altLang="en-US" dirty="0"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257A9E0-C8DA-4EA9-9E37-FCCBA024238E}"/>
              </a:ext>
            </a:extLst>
          </p:cNvPr>
          <p:cNvSpPr/>
          <p:nvPr/>
        </p:nvSpPr>
        <p:spPr>
          <a:xfrm>
            <a:off x="4477615" y="2459055"/>
            <a:ext cx="3098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00. 00. 20XX.</a:t>
            </a:r>
            <a:endParaRPr lang="ko-KR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3162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F33D5DA-4A63-4CF7-AC7B-499782A2DC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BAABE2E9-F96A-47F5-BC18-B2B83D42A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470691" y="149493"/>
            <a:ext cx="355030" cy="35201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862A4C49-E8F0-481E-92FC-6FCC31179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416119" y="1076377"/>
            <a:ext cx="310776" cy="3107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145C567-E491-409B-BBEE-2EECF2F9E1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26895" y="149493"/>
            <a:ext cx="339944" cy="33994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59E69AB-80EA-4E83-8FE5-C5372ED36E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2495" y="116219"/>
            <a:ext cx="374586" cy="37321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E73CC404-F323-4685-9895-820B92AE1B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V="1">
            <a:off x="10751827" y="357714"/>
            <a:ext cx="457616" cy="29468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9C681C2E-E82D-471A-9E71-2A17970C30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V="1">
            <a:off x="122398" y="1020208"/>
            <a:ext cx="335922" cy="33592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77FA2DF-D682-43C7-8E34-D91D879D61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V="1">
            <a:off x="643774" y="670197"/>
            <a:ext cx="457616" cy="30474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CD214BCB-F3C0-4D19-935C-B6E6E8456D6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 flipV="1">
            <a:off x="9674755" y="192071"/>
            <a:ext cx="369110" cy="3590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54FC95-054B-43AC-A0B0-5A83E265A3F9}"/>
              </a:ext>
            </a:extLst>
          </p:cNvPr>
          <p:cNvSpPr txBox="1"/>
          <p:nvPr/>
        </p:nvSpPr>
        <p:spPr>
          <a:xfrm>
            <a:off x="1275207" y="4201888"/>
            <a:ext cx="2657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</a:t>
            </a:r>
            <a:r>
              <a:rPr lang="ko-KR" altLang="en-US" sz="28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37A2DE-4187-4220-BD7F-5F481ED7C38D}"/>
              </a:ext>
            </a:extLst>
          </p:cNvPr>
          <p:cNvSpPr txBox="1"/>
          <p:nvPr/>
        </p:nvSpPr>
        <p:spPr>
          <a:xfrm>
            <a:off x="1275206" y="5280269"/>
            <a:ext cx="2650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29B8759-7C9C-484D-B892-A61035959436}"/>
              </a:ext>
            </a:extLst>
          </p:cNvPr>
          <p:cNvGrpSpPr/>
          <p:nvPr/>
        </p:nvGrpSpPr>
        <p:grpSpPr>
          <a:xfrm>
            <a:off x="5490093" y="4296023"/>
            <a:ext cx="402166" cy="401672"/>
            <a:chOff x="2090919" y="902017"/>
            <a:chExt cx="388715" cy="388239"/>
          </a:xfrm>
          <a:solidFill>
            <a:srgbClr val="0B4CED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FEEDE4F-5DCF-4A76-9EC5-D0AECFEE6254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93FED52-3DB7-410A-B991-17AD5E3A3EF1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69EC3A-12EC-4AD5-AC24-881C8F0B1C64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4DF8649-EC4A-496E-BC33-4A3AA30E97AA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3630E21-BEC3-4F7A-A443-C055662BAB08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BD0E9F1-8990-4E69-BFA8-0C3490B0FCCD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8E19997-42E6-463C-B92F-1649B3395088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800453F-7F19-463E-B81E-B8BD5C997FB2}"/>
              </a:ext>
            </a:extLst>
          </p:cNvPr>
          <p:cNvSpPr txBox="1"/>
          <p:nvPr/>
        </p:nvSpPr>
        <p:spPr>
          <a:xfrm>
            <a:off x="4848012" y="5512987"/>
            <a:ext cx="1654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84BD96B-B164-4DA8-8EC7-FFA54975EF35}"/>
              </a:ext>
            </a:extLst>
          </p:cNvPr>
          <p:cNvSpPr/>
          <p:nvPr/>
        </p:nvSpPr>
        <p:spPr>
          <a:xfrm>
            <a:off x="4834463" y="5119573"/>
            <a:ext cx="1665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3E56F69B-AEB6-4340-9DE2-8CDF31D5E5C6}"/>
              </a:ext>
            </a:extLst>
          </p:cNvPr>
          <p:cNvGrpSpPr/>
          <p:nvPr/>
        </p:nvGrpSpPr>
        <p:grpSpPr>
          <a:xfrm>
            <a:off x="7686219" y="4305097"/>
            <a:ext cx="305492" cy="407388"/>
            <a:chOff x="3471472" y="902398"/>
            <a:chExt cx="295275" cy="393763"/>
          </a:xfrm>
          <a:solidFill>
            <a:srgbClr val="0B4CED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D103EAF-B122-4A2F-8622-143DC3AF095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A9E85F9-1185-43D5-AF71-DA4FE23462C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951072D-4791-449A-9B0C-CBF70288DFD2}"/>
              </a:ext>
            </a:extLst>
          </p:cNvPr>
          <p:cNvSpPr txBox="1"/>
          <p:nvPr/>
        </p:nvSpPr>
        <p:spPr>
          <a:xfrm>
            <a:off x="7055110" y="5512987"/>
            <a:ext cx="1654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EA60231-F20E-41E7-A59C-515F03B481E8}"/>
              </a:ext>
            </a:extLst>
          </p:cNvPr>
          <p:cNvSpPr/>
          <p:nvPr/>
        </p:nvSpPr>
        <p:spPr>
          <a:xfrm>
            <a:off x="7041561" y="5119573"/>
            <a:ext cx="1665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A4339B2-553E-413B-9EFE-F63DEF69128E}"/>
              </a:ext>
            </a:extLst>
          </p:cNvPr>
          <p:cNvGrpSpPr/>
          <p:nvPr/>
        </p:nvGrpSpPr>
        <p:grpSpPr>
          <a:xfrm>
            <a:off x="9879753" y="4297058"/>
            <a:ext cx="389216" cy="399258"/>
            <a:chOff x="2772242" y="1560385"/>
            <a:chExt cx="376198" cy="385905"/>
          </a:xfrm>
          <a:solidFill>
            <a:srgbClr val="0B4CED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B1AFF63-6454-4FB8-940B-21F3C607E33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617D700-C35B-4B46-A7B7-0B6E578C4DC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3BE542C-039E-4E74-8F60-82F1A58A880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B6CFFAF-BE02-4A70-B2AC-295A9716432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D6143966-746D-4A5D-B80F-5FFA43AB33E3}"/>
              </a:ext>
            </a:extLst>
          </p:cNvPr>
          <p:cNvSpPr txBox="1"/>
          <p:nvPr/>
        </p:nvSpPr>
        <p:spPr>
          <a:xfrm>
            <a:off x="9262209" y="5508042"/>
            <a:ext cx="1654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606B0BE-348B-47F3-8E13-2D355281BA16}"/>
              </a:ext>
            </a:extLst>
          </p:cNvPr>
          <p:cNvSpPr/>
          <p:nvPr/>
        </p:nvSpPr>
        <p:spPr>
          <a:xfrm>
            <a:off x="9248660" y="5114627"/>
            <a:ext cx="1665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4929A432-7C8E-4B7F-8D38-5EF46D5EFB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 flipV="1">
            <a:off x="335498" y="3362738"/>
            <a:ext cx="374584" cy="37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96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B9B800E1-2449-408A-B5C5-3EAD36FEA747}"/>
              </a:ext>
            </a:extLst>
          </p:cNvPr>
          <p:cNvSpPr/>
          <p:nvPr/>
        </p:nvSpPr>
        <p:spPr>
          <a:xfrm>
            <a:off x="1595381" y="1874263"/>
            <a:ext cx="1894589" cy="1894590"/>
          </a:xfrm>
          <a:prstGeom prst="ellipse">
            <a:avLst/>
          </a:pr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40D18A-B140-4757-B519-A325865FA357}"/>
              </a:ext>
            </a:extLst>
          </p:cNvPr>
          <p:cNvSpPr txBox="1"/>
          <p:nvPr/>
        </p:nvSpPr>
        <p:spPr>
          <a:xfrm>
            <a:off x="945152" y="4589843"/>
            <a:ext cx="3195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991D83A-76D4-4864-B2F8-4ECD8055056A}"/>
              </a:ext>
            </a:extLst>
          </p:cNvPr>
          <p:cNvSpPr/>
          <p:nvPr/>
        </p:nvSpPr>
        <p:spPr>
          <a:xfrm>
            <a:off x="945152" y="4047893"/>
            <a:ext cx="3195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D4B6E22-CFB1-43FB-AF34-E09959ACEA43}"/>
              </a:ext>
            </a:extLst>
          </p:cNvPr>
          <p:cNvGrpSpPr/>
          <p:nvPr/>
        </p:nvGrpSpPr>
        <p:grpSpPr>
          <a:xfrm>
            <a:off x="2282516" y="2436962"/>
            <a:ext cx="708404" cy="70616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73E43FF-C3F3-444E-A39F-DFF601B771D9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531884AC-4E1E-4AAC-A06F-D77BC7A3378A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7F8C557D-2D1B-4519-B1AA-EDC1BA43CAA0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98BF173-CB4D-49C1-866C-BBA5AA3D6FC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DD6D02B-3AEB-4BFC-BFB8-B618D616D9B8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D14569A-5176-4FE6-8700-58B6A9DD86E3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E6082B64-410D-4A2E-89C8-D2CCEA8C2125}"/>
              </a:ext>
            </a:extLst>
          </p:cNvPr>
          <p:cNvSpPr/>
          <p:nvPr/>
        </p:nvSpPr>
        <p:spPr>
          <a:xfrm>
            <a:off x="8702029" y="1874263"/>
            <a:ext cx="1894589" cy="1894590"/>
          </a:xfrm>
          <a:prstGeom prst="ellipse">
            <a:avLst/>
          </a:prstGeom>
          <a:solidFill>
            <a:srgbClr val="3947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88E182-AC25-41D9-A9D6-606FA176EAE9}"/>
              </a:ext>
            </a:extLst>
          </p:cNvPr>
          <p:cNvSpPr txBox="1"/>
          <p:nvPr/>
        </p:nvSpPr>
        <p:spPr>
          <a:xfrm>
            <a:off x="8051800" y="4589843"/>
            <a:ext cx="3195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8DE1E0D-AC92-4141-9FDC-31FD599B7724}"/>
              </a:ext>
            </a:extLst>
          </p:cNvPr>
          <p:cNvSpPr/>
          <p:nvPr/>
        </p:nvSpPr>
        <p:spPr>
          <a:xfrm>
            <a:off x="8051800" y="4047893"/>
            <a:ext cx="3195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77BF95D-6EEF-4942-8F43-F4C52B997E10}"/>
              </a:ext>
            </a:extLst>
          </p:cNvPr>
          <p:cNvGrpSpPr/>
          <p:nvPr/>
        </p:nvGrpSpPr>
        <p:grpSpPr>
          <a:xfrm>
            <a:off x="9299236" y="2485872"/>
            <a:ext cx="700173" cy="671373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C31FCDB-A6B3-4F92-86BA-621B1CDA55DC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CD1B373-2D86-48B4-AA39-02857F40B861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3BE49C8-764B-4CEB-8873-AC4C0855B10B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B599360D-D7A8-4406-9B06-55C1EC8E6A92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90FDBB61-7AAE-4215-B784-7C244B2DE32E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AE2E463-EA21-48F7-8463-1424C2B02D40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69BBA22-3471-471E-8F41-88C1F1B3782E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E6FE1A9-57D9-4CAE-A608-89A6A1EC690E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114F447-3EB5-4952-8702-DB56B37A42D9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229603FF-38E2-4120-8E45-FB090CE5444A}"/>
              </a:ext>
            </a:extLst>
          </p:cNvPr>
          <p:cNvSpPr/>
          <p:nvPr/>
        </p:nvSpPr>
        <p:spPr>
          <a:xfrm>
            <a:off x="5148705" y="1874263"/>
            <a:ext cx="1894589" cy="1894590"/>
          </a:xfrm>
          <a:prstGeom prst="ellipse">
            <a:avLst/>
          </a:prstGeom>
          <a:solidFill>
            <a:srgbClr val="5CF3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6A84370-9D17-4D52-A5DC-46B1C00DCD3A}"/>
              </a:ext>
            </a:extLst>
          </p:cNvPr>
          <p:cNvSpPr txBox="1"/>
          <p:nvPr/>
        </p:nvSpPr>
        <p:spPr>
          <a:xfrm>
            <a:off x="4498476" y="4589843"/>
            <a:ext cx="3195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1FFF1BE-48AA-4CD4-80BA-D85429AE7ED6}"/>
              </a:ext>
            </a:extLst>
          </p:cNvPr>
          <p:cNvSpPr/>
          <p:nvPr/>
        </p:nvSpPr>
        <p:spPr>
          <a:xfrm>
            <a:off x="4498476" y="4047893"/>
            <a:ext cx="3195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 dolor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7406094-1F96-4E65-AC95-7067F610F7AE}"/>
              </a:ext>
            </a:extLst>
          </p:cNvPr>
          <p:cNvGrpSpPr/>
          <p:nvPr/>
        </p:nvGrpSpPr>
        <p:grpSpPr>
          <a:xfrm>
            <a:off x="5742917" y="2403601"/>
            <a:ext cx="706165" cy="688942"/>
            <a:chOff x="4116315" y="3561492"/>
            <a:chExt cx="390525" cy="381000"/>
          </a:xfrm>
          <a:solidFill>
            <a:schemeClr val="tx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0B481D1-B1B9-409A-B3A8-3463CDA27628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E2F4B1F-E8CE-474F-837A-2A0424DC4473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61F19DB-5138-42CA-873B-04FFB5598A3E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3053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3557F3-CDD4-41B8-AF00-724486A7B6D5}"/>
              </a:ext>
            </a:extLst>
          </p:cNvPr>
          <p:cNvSpPr txBox="1"/>
          <p:nvPr/>
        </p:nvSpPr>
        <p:spPr>
          <a:xfrm>
            <a:off x="2168020" y="4546018"/>
            <a:ext cx="3398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114CC74-A4E8-4730-9FBD-8C5C516037CE}"/>
              </a:ext>
            </a:extLst>
          </p:cNvPr>
          <p:cNvSpPr/>
          <p:nvPr/>
        </p:nvSpPr>
        <p:spPr>
          <a:xfrm>
            <a:off x="21680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Lorem ipsum</a:t>
            </a:r>
            <a:endParaRPr lang="ko-KR" alt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821EC3-FD8B-4901-815E-BE1BE355B7DB}"/>
              </a:ext>
            </a:extLst>
          </p:cNvPr>
          <p:cNvSpPr txBox="1"/>
          <p:nvPr/>
        </p:nvSpPr>
        <p:spPr>
          <a:xfrm>
            <a:off x="6625720" y="4546018"/>
            <a:ext cx="3398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F874AE2-BA97-49A4-A1EF-398225FFD252}"/>
              </a:ext>
            </a:extLst>
          </p:cNvPr>
          <p:cNvSpPr/>
          <p:nvPr/>
        </p:nvSpPr>
        <p:spPr>
          <a:xfrm>
            <a:off x="66257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Lorem ipsum</a:t>
            </a:r>
            <a:endParaRPr lang="ko-KR" altLang="en-US" sz="2000" dirty="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A3A9CAA1-A864-4E5A-8E73-9CE03C183D69}"/>
              </a:ext>
            </a:extLst>
          </p:cNvPr>
          <p:cNvSpPr/>
          <p:nvPr/>
        </p:nvSpPr>
        <p:spPr>
          <a:xfrm>
            <a:off x="6625717" y="32156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0B4C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F7F6FE00-1D9F-49FE-B4AD-78151BDC8924}"/>
              </a:ext>
            </a:extLst>
          </p:cNvPr>
          <p:cNvSpPr/>
          <p:nvPr/>
        </p:nvSpPr>
        <p:spPr>
          <a:xfrm>
            <a:off x="2263746" y="32756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0B4CE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ED24F9-4B8D-4945-B75C-7AB56C26437D}"/>
              </a:ext>
            </a:extLst>
          </p:cNvPr>
          <p:cNvSpPr txBox="1"/>
          <p:nvPr/>
        </p:nvSpPr>
        <p:spPr>
          <a:xfrm>
            <a:off x="1721350" y="1357875"/>
            <a:ext cx="490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/>
              <a:t>Insert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7061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42737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rgbClr val="FF4D4A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그래픽 1">
            <a:extLst>
              <a:ext uri="{FF2B5EF4-FFF2-40B4-BE49-F238E27FC236}">
                <a16:creationId xmlns:a16="http://schemas.microsoft.com/office/drawing/2014/main" id="{622E3E50-882C-49FC-AB02-545D59FFDD99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87B25E5F-C7F1-4D88-B6C7-9E5AA0581A21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19F17B91-EF20-4960-8D4B-A700EB716F09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8CA8EC31-2791-455C-A8D7-EDAA1B8CCE4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CAC3B94B-A9A3-4A25-B370-96F66A152B81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2758D789-E597-47FC-B51A-6CEA9EDE5907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FE14256D-AED8-4AB3-8CDF-144291B5C5EC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20E5A975-DA64-4201-AB77-84ED13D97EE1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A8218950-80A7-468C-8E5F-069EEA2C642B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C33C66FF-BA5B-42DB-A601-080E95272319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B5DC1D0A-80CB-4815-BC44-80C1007BA67D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F92A5D0-38F0-4876-B4FE-F332622013A0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486BF61D-CC21-40DD-9BF0-64407E54973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BCB4D97E-A7D5-4EAF-89CE-F85127EF84C8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DBC965C9-B36C-493C-9CB3-1CF6E502567D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E5C6CA63-DA38-4DF2-B608-661A192283B4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32C6BC6-3242-4A7C-A65D-542654B8B1C6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A32A2F8-BA2E-4BA6-978D-BBE5E245D3CA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D2DC87AF-AE93-48E7-8EFA-07BD71239D6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87F2EB84-52F7-4E8A-8289-B8738DD18544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77C1E748-62DD-4771-97A3-B46062C24E2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C5E7B88A-2EFB-428E-A91F-BEE246BF0108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E6F07B6E-1CD0-442E-A7C8-30EEA37082C2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2470C535-C586-4286-A63F-74EDBEAFF8C9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55DC1B8E-AF85-4870-832C-0F617E61F7A5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0F373F1C-8AEC-485E-9DA3-7E9243F2BEA5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9C733CB9-40B6-44F4-A23E-9D3BEFBE19F8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B0A8F054-700B-45C7-BFE5-23DDC8767F7C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213A509A-DDC3-4430-90B4-03A92F5E3CDC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B4664019-8FD6-4FF0-8F8D-75D2D45D54A2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D8BC177-4497-4805-BA2F-3D0B5386D7D8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1F380754-15EB-4906-AF67-BFE7733B2017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0" name="자유형: 도형 399">
              <a:extLst>
                <a:ext uri="{FF2B5EF4-FFF2-40B4-BE49-F238E27FC236}">
                  <a16:creationId xmlns:a16="http://schemas.microsoft.com/office/drawing/2014/main" id="{3B48DC02-928A-4255-B195-6C6D1E5528FC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FABA4F29-9BC1-430E-B369-A45B7C6CACBB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3043B5CA-08BC-4779-85C5-C482C478ED09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222A2B1F-BFDE-41AD-961A-BFCF1D79AB6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8CC94FA3-4F3A-4461-A8C8-D759AD47D286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1F994948-5A24-4AE4-9E2C-901FCA384574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88C19A2E-92B2-4709-8663-887043B59A0E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0A91014D-C2C4-40F8-9EFB-60B17C2FC329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847F4B85-AD48-46BC-9AAE-F81DE4BB5440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F1B952B6-4EDA-4AF0-8082-BFFD34198C29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B04BF5EB-4669-4A69-B343-D52F201BE1B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8C103808-234C-417F-B2A1-E5FF8C4D3073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A0692871-A8EF-4DCE-B553-3744E77CA575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B50E0096-51AE-42DE-AE90-1DAE5422141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4" name="자유형: 도형 413">
              <a:extLst>
                <a:ext uri="{FF2B5EF4-FFF2-40B4-BE49-F238E27FC236}">
                  <a16:creationId xmlns:a16="http://schemas.microsoft.com/office/drawing/2014/main" id="{935F84F9-9001-47B8-B24D-60CDDA38EDA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0A968AF8-C47B-46FA-93B6-C6859C071644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332A06E2-F497-4D1C-A204-18FBAFAD993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27A52F0B-BB81-49FE-8988-CFD65FC953F5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EB48FE3D-A631-4161-9322-B77F7F334324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3B556BF4-020E-4A8A-96DA-404506BB4C06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6A671904-5D9C-4DE6-9752-2B045302B33D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20EC7AB0-B438-4740-BC99-05D905EF2443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7C451E1B-0190-47A9-9D48-9D25009A6ABC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6940A947-5386-48B4-A291-81BEED46B92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39204130-045A-4DB9-A7EF-66851D4C471E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75CC5CCB-06C1-40A4-A192-1C159AE1AF10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6" name="자유형: 도형 425">
              <a:extLst>
                <a:ext uri="{FF2B5EF4-FFF2-40B4-BE49-F238E27FC236}">
                  <a16:creationId xmlns:a16="http://schemas.microsoft.com/office/drawing/2014/main" id="{DAD1C086-3DA9-4568-9AF8-D7025AE1A862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7" name="자유형: 도형 426">
              <a:extLst>
                <a:ext uri="{FF2B5EF4-FFF2-40B4-BE49-F238E27FC236}">
                  <a16:creationId xmlns:a16="http://schemas.microsoft.com/office/drawing/2014/main" id="{168D0F48-6E7D-4E1D-AA3D-074C62527A69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B910CEB5-977F-47D6-B162-6C8D5EA9438C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047E33D9-B684-4415-88B9-56FAC8B6C41E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5B871982-CF22-4982-89FC-D76A10A7C2E2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BFD6F2BC-891A-4DB8-84F3-90F533080681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20F84F7A-C648-40FD-BDD3-C5FBCA0E7D37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AEB9D69B-DCC8-4F24-9DDB-C4D0B380842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4013B58-AD6E-4999-97FC-BEADDB72CB75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5" name="자유형: 도형 434">
              <a:extLst>
                <a:ext uri="{FF2B5EF4-FFF2-40B4-BE49-F238E27FC236}">
                  <a16:creationId xmlns:a16="http://schemas.microsoft.com/office/drawing/2014/main" id="{A24575B7-3F62-42A5-AFC0-87F653280B29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274109-4AAE-4E52-8D43-A3CF60034964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1943C2A5-0FC2-4281-A13F-7B04486A5A65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4A0E4717-DFD6-4D46-B745-F625C2D5DA02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38E7D5-0A93-4595-BF7C-9F3BFB3FDA42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86D8E94F-B163-4F47-AA6B-2463FC551AC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CCDF3C36-AC5A-47A1-AE96-FBEC89BBE97E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1964CCB0-5876-4265-B137-478A5CACB952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E845C8EB-5646-4E94-B81D-0939ECE98F8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41D648FE-81AC-452D-AD35-9E59200DB760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95B21E9E-6498-43A0-98FF-F416A88485F7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9805221A-FEBE-4450-826A-25704BB66BF5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C2D704C5-5E4B-4181-8DC1-070BFC375CB2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7A015511-C611-4329-9156-68B9495E5F18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9" name="자유형: 도형 448">
              <a:extLst>
                <a:ext uri="{FF2B5EF4-FFF2-40B4-BE49-F238E27FC236}">
                  <a16:creationId xmlns:a16="http://schemas.microsoft.com/office/drawing/2014/main" id="{4C93702A-B5A1-4680-9EE9-B4D4E581C514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B994F4AB-DE06-4C4B-8132-AE24D0C294B0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8A1F3656-3D94-458C-907D-294DCB2CDE41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6E262CA-2EF6-4DDE-832D-B891A36F9417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0B5AD92B-B2F2-454F-8D82-ADB18202418E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4" name="자유형: 도형 453">
              <a:extLst>
                <a:ext uri="{FF2B5EF4-FFF2-40B4-BE49-F238E27FC236}">
                  <a16:creationId xmlns:a16="http://schemas.microsoft.com/office/drawing/2014/main" id="{6F032DD9-7CB2-4676-89EA-52296C50FDF0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061D0559-39A2-4C17-BAED-7639CD5C8DE1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918E9BF8-31F0-4A15-890D-8924273B757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13803BCC-6E76-418A-9B96-4C7DD2015F5B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F3F45972-FB0D-43AE-A762-E3E6EFBFFA82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BC6403C4-8158-43BF-B617-C3A23DFB8CCA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AE6AB55B-8951-479F-B19E-297B4CC1CA76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DF5941CB-33AE-4A10-BA02-FDB12748300C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2" name="자유형: 도형 461">
              <a:extLst>
                <a:ext uri="{FF2B5EF4-FFF2-40B4-BE49-F238E27FC236}">
                  <a16:creationId xmlns:a16="http://schemas.microsoft.com/office/drawing/2014/main" id="{189D9611-1038-4FC8-9C29-99CC5244AE7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37CC9CD8-06FB-4EA5-96FD-4749FD79D455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283CA063-A7C8-4544-910C-72F9C2A6DBF1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751A69F3-81C2-40AE-9F48-D0AE622041FA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2929749B-92E1-4243-A8B2-A0F359B28644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DFB6612-2443-48E4-B353-F399AD6615FC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2F55114E-0355-48B1-87B1-9F614E923D80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830CFBE0-FB6D-4308-BC76-F34F4B2C66D0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A954ED72-FD2B-4EEE-80CB-396273799DF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F0D411AD-9185-49C0-A0E8-1C736C5B8F63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8FF0790C-1CB2-4051-9F1F-C63D15DF5360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B462E91F-9218-4B7E-BF99-5D14725EE383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C4066307-6BF2-4F8E-B0D9-B633B8E44C9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5" name="자유형: 도형 474">
              <a:extLst>
                <a:ext uri="{FF2B5EF4-FFF2-40B4-BE49-F238E27FC236}">
                  <a16:creationId xmlns:a16="http://schemas.microsoft.com/office/drawing/2014/main" id="{4A60EA3E-1A67-49AF-B9C9-A88AE8BAB61B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1372D609-F811-4116-ABCB-5FA71E9BF78B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6D52B8DC-24A8-47AE-9D26-751166A1346A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249BCB18-46C2-4811-96DB-1CB0C5AC34B5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3757A76D-0FE7-4DD2-83C2-E8CA39B274C7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02AE9D50-A4E9-4C73-976C-642C62E4835C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38E8F3BE-600F-4454-A661-4263294D6DB2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2AFA25A7-A6AA-4CA5-A8BB-FD2B3780F8D5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45771287-F8F4-4F93-B58F-BAF0FE2700D7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4" name="자유형: 도형 483">
              <a:extLst>
                <a:ext uri="{FF2B5EF4-FFF2-40B4-BE49-F238E27FC236}">
                  <a16:creationId xmlns:a16="http://schemas.microsoft.com/office/drawing/2014/main" id="{86BF64AE-E36F-4573-B6E1-4479E2E15478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5" name="자유형: 도형 484">
              <a:extLst>
                <a:ext uri="{FF2B5EF4-FFF2-40B4-BE49-F238E27FC236}">
                  <a16:creationId xmlns:a16="http://schemas.microsoft.com/office/drawing/2014/main" id="{A3DD3F21-D507-4687-8439-CCA1E1836DF9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C9D0889A-530D-4FE7-8AFE-03F08E65E7E6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6AC3CC8A-1752-488E-A442-894CEA6CD39D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ECE4C863-B0F2-418E-A327-FFEE6EA93C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9" name="자유형: 도형 488">
              <a:extLst>
                <a:ext uri="{FF2B5EF4-FFF2-40B4-BE49-F238E27FC236}">
                  <a16:creationId xmlns:a16="http://schemas.microsoft.com/office/drawing/2014/main" id="{C25705C5-3A6A-4ACC-9DED-515CE279D7B5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18DFD71A-653F-4DDA-8360-4C8819E8531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60357A67-0C67-4037-B42D-FDB7CF291776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2" name="자유형: 도형 491">
              <a:extLst>
                <a:ext uri="{FF2B5EF4-FFF2-40B4-BE49-F238E27FC236}">
                  <a16:creationId xmlns:a16="http://schemas.microsoft.com/office/drawing/2014/main" id="{7BB06A86-1293-468A-939D-1A20BE441334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721C499D-9EAE-4D23-BDB4-F3E30EDBCB23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51DCF566-1BB4-433D-8F40-DACFD1A86F27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5" name="자유형: 도형 494">
              <a:extLst>
                <a:ext uri="{FF2B5EF4-FFF2-40B4-BE49-F238E27FC236}">
                  <a16:creationId xmlns:a16="http://schemas.microsoft.com/office/drawing/2014/main" id="{4236D6E6-3AFB-47D9-91AA-B5480E9F7684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B88C9360-418E-4688-86B7-CE283781002C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4386E202-FE71-458E-AA11-3B5AB4EB1AF7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66ADF378-5569-4AEB-BD24-8ADDB9C8493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14D25F88-9168-4C02-A7BF-8FDC02E03828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5547F9A6-84CD-4E58-9761-513F437E9B5D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66C241B4-55EE-4B0C-B7CC-6765439381AC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C13185F9-1CF7-4F50-9EB8-A8277371971A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86401B2E-1044-4D9B-8216-833D00C0E2C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A953836F-88FC-43A1-9BF1-B3706ED8ECAF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C823216B-B342-4596-8A93-913524575970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660D941-1839-41B8-B98D-FDCECE1FA101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7" name="자유형: 도형 506">
              <a:extLst>
                <a:ext uri="{FF2B5EF4-FFF2-40B4-BE49-F238E27FC236}">
                  <a16:creationId xmlns:a16="http://schemas.microsoft.com/office/drawing/2014/main" id="{C7BB74D1-8FA7-4B6C-8B5E-0B6D841A122C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8" name="자유형: 도형 507">
              <a:extLst>
                <a:ext uri="{FF2B5EF4-FFF2-40B4-BE49-F238E27FC236}">
                  <a16:creationId xmlns:a16="http://schemas.microsoft.com/office/drawing/2014/main" id="{870CB94B-CFFA-412E-8B5F-6C39E07F4FBB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9" name="자유형: 도형 508">
              <a:extLst>
                <a:ext uri="{FF2B5EF4-FFF2-40B4-BE49-F238E27FC236}">
                  <a16:creationId xmlns:a16="http://schemas.microsoft.com/office/drawing/2014/main" id="{F3260AA6-0BF2-4160-B830-60B16BCDFC05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0" name="자유형: 도형 509">
              <a:extLst>
                <a:ext uri="{FF2B5EF4-FFF2-40B4-BE49-F238E27FC236}">
                  <a16:creationId xmlns:a16="http://schemas.microsoft.com/office/drawing/2014/main" id="{DB7F57A4-4E7E-43BC-B754-AD4F06E2CBB6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1" name="자유형: 도형 510">
              <a:extLst>
                <a:ext uri="{FF2B5EF4-FFF2-40B4-BE49-F238E27FC236}">
                  <a16:creationId xmlns:a16="http://schemas.microsoft.com/office/drawing/2014/main" id="{5F5D15ED-08FB-42FB-9D87-132B8DC3CCA3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2" name="자유형: 도형 511">
              <a:extLst>
                <a:ext uri="{FF2B5EF4-FFF2-40B4-BE49-F238E27FC236}">
                  <a16:creationId xmlns:a16="http://schemas.microsoft.com/office/drawing/2014/main" id="{4789CD45-A8E9-4EBC-90E9-C9FED622B71D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3" name="자유형: 도형 512">
              <a:extLst>
                <a:ext uri="{FF2B5EF4-FFF2-40B4-BE49-F238E27FC236}">
                  <a16:creationId xmlns:a16="http://schemas.microsoft.com/office/drawing/2014/main" id="{7BC47CB4-F24C-4873-9BCF-1CCE4B7D1C51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4" name="자유형: 도형 513">
              <a:extLst>
                <a:ext uri="{FF2B5EF4-FFF2-40B4-BE49-F238E27FC236}">
                  <a16:creationId xmlns:a16="http://schemas.microsoft.com/office/drawing/2014/main" id="{30348D4C-F958-4767-9767-F3802DF8B8A9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5" name="자유형: 도형 514">
              <a:extLst>
                <a:ext uri="{FF2B5EF4-FFF2-40B4-BE49-F238E27FC236}">
                  <a16:creationId xmlns:a16="http://schemas.microsoft.com/office/drawing/2014/main" id="{28310CD5-B4F6-497B-AC82-BBE48584F5CD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6" name="자유형: 도형 515">
              <a:extLst>
                <a:ext uri="{FF2B5EF4-FFF2-40B4-BE49-F238E27FC236}">
                  <a16:creationId xmlns:a16="http://schemas.microsoft.com/office/drawing/2014/main" id="{FCCC336C-7715-4737-A0DC-65DEA146E355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7" name="자유형: 도형 516">
              <a:extLst>
                <a:ext uri="{FF2B5EF4-FFF2-40B4-BE49-F238E27FC236}">
                  <a16:creationId xmlns:a16="http://schemas.microsoft.com/office/drawing/2014/main" id="{AB812CFF-3CC4-4021-979E-8B1857E0FA45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8" name="자유형: 도형 517">
              <a:extLst>
                <a:ext uri="{FF2B5EF4-FFF2-40B4-BE49-F238E27FC236}">
                  <a16:creationId xmlns:a16="http://schemas.microsoft.com/office/drawing/2014/main" id="{98F67FF6-64AB-4D2C-9464-3F99C668835E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9" name="자유형: 도형 518">
              <a:extLst>
                <a:ext uri="{FF2B5EF4-FFF2-40B4-BE49-F238E27FC236}">
                  <a16:creationId xmlns:a16="http://schemas.microsoft.com/office/drawing/2014/main" id="{C1E24629-9987-4965-9E9E-4DCCE3BC87E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0" name="자유형: 도형 519">
              <a:extLst>
                <a:ext uri="{FF2B5EF4-FFF2-40B4-BE49-F238E27FC236}">
                  <a16:creationId xmlns:a16="http://schemas.microsoft.com/office/drawing/2014/main" id="{281A4A6B-5B0B-498C-B125-90BF66A6AB41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78D26F96-B991-4A26-A851-B624B0122662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2" name="자유형: 도형 521">
              <a:extLst>
                <a:ext uri="{FF2B5EF4-FFF2-40B4-BE49-F238E27FC236}">
                  <a16:creationId xmlns:a16="http://schemas.microsoft.com/office/drawing/2014/main" id="{C47B1E6F-C46E-4221-830E-F632F84DA7B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3" name="자유형: 도형 522">
              <a:extLst>
                <a:ext uri="{FF2B5EF4-FFF2-40B4-BE49-F238E27FC236}">
                  <a16:creationId xmlns:a16="http://schemas.microsoft.com/office/drawing/2014/main" id="{9A14B941-F62F-43DA-9331-BA404F93C3C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4" name="자유형: 도형 523">
              <a:extLst>
                <a:ext uri="{FF2B5EF4-FFF2-40B4-BE49-F238E27FC236}">
                  <a16:creationId xmlns:a16="http://schemas.microsoft.com/office/drawing/2014/main" id="{0ABFAADF-838E-4B26-AE4E-00CAE3B88062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5" name="자유형: 도형 524">
              <a:extLst>
                <a:ext uri="{FF2B5EF4-FFF2-40B4-BE49-F238E27FC236}">
                  <a16:creationId xmlns:a16="http://schemas.microsoft.com/office/drawing/2014/main" id="{EDDFF59C-E245-4A28-9F4E-A4DEF686F5AA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6" name="자유형: 도형 525">
              <a:extLst>
                <a:ext uri="{FF2B5EF4-FFF2-40B4-BE49-F238E27FC236}">
                  <a16:creationId xmlns:a16="http://schemas.microsoft.com/office/drawing/2014/main" id="{4E4E36A4-1E25-45D5-BA94-BE7DCAC249A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7" name="자유형: 도형 526">
              <a:extLst>
                <a:ext uri="{FF2B5EF4-FFF2-40B4-BE49-F238E27FC236}">
                  <a16:creationId xmlns:a16="http://schemas.microsoft.com/office/drawing/2014/main" id="{F9504A16-F5D5-433F-B140-7966870B7ED3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28" name="자유형: 도형 527">
              <a:extLst>
                <a:ext uri="{FF2B5EF4-FFF2-40B4-BE49-F238E27FC236}">
                  <a16:creationId xmlns:a16="http://schemas.microsoft.com/office/drawing/2014/main" id="{EB7EA8AB-5626-4F80-83A8-8C387F730D7F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9" name="자유형: 도형 528">
              <a:extLst>
                <a:ext uri="{FF2B5EF4-FFF2-40B4-BE49-F238E27FC236}">
                  <a16:creationId xmlns:a16="http://schemas.microsoft.com/office/drawing/2014/main" id="{2619A7C7-6D59-4649-B5C4-974F722053E6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0" name="자유형: 도형 529">
              <a:extLst>
                <a:ext uri="{FF2B5EF4-FFF2-40B4-BE49-F238E27FC236}">
                  <a16:creationId xmlns:a16="http://schemas.microsoft.com/office/drawing/2014/main" id="{4A884BCB-5DC7-4E2D-AB09-2615BCDE898E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1" name="자유형: 도형 530">
              <a:extLst>
                <a:ext uri="{FF2B5EF4-FFF2-40B4-BE49-F238E27FC236}">
                  <a16:creationId xmlns:a16="http://schemas.microsoft.com/office/drawing/2014/main" id="{C491095D-6AED-41A3-84D6-E85200FBCBCC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2" name="자유형: 도형 531">
              <a:extLst>
                <a:ext uri="{FF2B5EF4-FFF2-40B4-BE49-F238E27FC236}">
                  <a16:creationId xmlns:a16="http://schemas.microsoft.com/office/drawing/2014/main" id="{595534E9-4ECE-482E-A1D2-6308A696C71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3" name="자유형: 도형 532">
              <a:extLst>
                <a:ext uri="{FF2B5EF4-FFF2-40B4-BE49-F238E27FC236}">
                  <a16:creationId xmlns:a16="http://schemas.microsoft.com/office/drawing/2014/main" id="{BCCA3092-01DA-42A0-9814-7167A0EAC8D6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4" name="자유형: 도형 533">
              <a:extLst>
                <a:ext uri="{FF2B5EF4-FFF2-40B4-BE49-F238E27FC236}">
                  <a16:creationId xmlns:a16="http://schemas.microsoft.com/office/drawing/2014/main" id="{48875472-8129-4EF9-A6CA-C412B2301393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5" name="자유형: 도형 534">
              <a:extLst>
                <a:ext uri="{FF2B5EF4-FFF2-40B4-BE49-F238E27FC236}">
                  <a16:creationId xmlns:a16="http://schemas.microsoft.com/office/drawing/2014/main" id="{BB8BD33C-6296-4C89-B57A-2DA229522FC5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6" name="자유형: 도형 535">
              <a:extLst>
                <a:ext uri="{FF2B5EF4-FFF2-40B4-BE49-F238E27FC236}">
                  <a16:creationId xmlns:a16="http://schemas.microsoft.com/office/drawing/2014/main" id="{80BB4812-B876-4241-B682-B4219CFDC6CC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7" name="자유형: 도형 536">
              <a:extLst>
                <a:ext uri="{FF2B5EF4-FFF2-40B4-BE49-F238E27FC236}">
                  <a16:creationId xmlns:a16="http://schemas.microsoft.com/office/drawing/2014/main" id="{4D4356A9-562F-4F37-9514-ACBB6D11FB5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8" name="자유형: 도형 537">
              <a:extLst>
                <a:ext uri="{FF2B5EF4-FFF2-40B4-BE49-F238E27FC236}">
                  <a16:creationId xmlns:a16="http://schemas.microsoft.com/office/drawing/2014/main" id="{C9192C14-07E3-4052-96BD-2D078B61F9DB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9" name="자유형: 도형 538">
              <a:extLst>
                <a:ext uri="{FF2B5EF4-FFF2-40B4-BE49-F238E27FC236}">
                  <a16:creationId xmlns:a16="http://schemas.microsoft.com/office/drawing/2014/main" id="{49D57D23-1E5A-4409-B111-1CA6ADF06FC5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0" name="자유형: 도형 539">
              <a:extLst>
                <a:ext uri="{FF2B5EF4-FFF2-40B4-BE49-F238E27FC236}">
                  <a16:creationId xmlns:a16="http://schemas.microsoft.com/office/drawing/2014/main" id="{5E9CB533-D259-4837-AC33-D6AF7BAA1BD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1" name="자유형: 도형 540">
              <a:extLst>
                <a:ext uri="{FF2B5EF4-FFF2-40B4-BE49-F238E27FC236}">
                  <a16:creationId xmlns:a16="http://schemas.microsoft.com/office/drawing/2014/main" id="{4007C71F-E64C-48E2-9282-185447604BC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2" name="자유형: 도형 541">
              <a:extLst>
                <a:ext uri="{FF2B5EF4-FFF2-40B4-BE49-F238E27FC236}">
                  <a16:creationId xmlns:a16="http://schemas.microsoft.com/office/drawing/2014/main" id="{1CDEDF84-78A0-4B76-B74C-51A65AC40E86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3" name="자유형: 도형 542">
              <a:extLst>
                <a:ext uri="{FF2B5EF4-FFF2-40B4-BE49-F238E27FC236}">
                  <a16:creationId xmlns:a16="http://schemas.microsoft.com/office/drawing/2014/main" id="{B0F45FD6-79A2-4BBA-87EC-68B5463CF37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4" name="자유형: 도형 543">
              <a:extLst>
                <a:ext uri="{FF2B5EF4-FFF2-40B4-BE49-F238E27FC236}">
                  <a16:creationId xmlns:a16="http://schemas.microsoft.com/office/drawing/2014/main" id="{B2B41560-505A-4039-A509-8C1E6AA034ED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5" name="자유형: 도형 544">
              <a:extLst>
                <a:ext uri="{FF2B5EF4-FFF2-40B4-BE49-F238E27FC236}">
                  <a16:creationId xmlns:a16="http://schemas.microsoft.com/office/drawing/2014/main" id="{0F38A2A7-0910-434F-9ABC-DA78C8CDBD17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6" name="자유형: 도형 545">
            <a:extLst>
              <a:ext uri="{FF2B5EF4-FFF2-40B4-BE49-F238E27FC236}">
                <a16:creationId xmlns:a16="http://schemas.microsoft.com/office/drawing/2014/main" id="{3F6A486D-DEE3-41BC-98E3-3F45CA9672B7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47" name="자유형: 도형 546">
            <a:extLst>
              <a:ext uri="{FF2B5EF4-FFF2-40B4-BE49-F238E27FC236}">
                <a16:creationId xmlns:a16="http://schemas.microsoft.com/office/drawing/2014/main" id="{B578ABC3-1CF9-4968-96E3-B6252E58489A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48" name="자유형: 도형 547">
            <a:extLst>
              <a:ext uri="{FF2B5EF4-FFF2-40B4-BE49-F238E27FC236}">
                <a16:creationId xmlns:a16="http://schemas.microsoft.com/office/drawing/2014/main" id="{C6CE4FE2-75E3-4C30-A148-BFC8536ACE40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C8224DD1-CC3C-465A-B2B7-4D4E93A1CEF6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F2E68CD-8C77-429B-8E38-8607F47CA3DB}"/>
              </a:ext>
            </a:extLst>
          </p:cNvPr>
          <p:cNvSpPr txBox="1"/>
          <p:nvPr/>
        </p:nvSpPr>
        <p:spPr>
          <a:xfrm>
            <a:off x="1039071" y="857585"/>
            <a:ext cx="706715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latin typeface="+mj-lt"/>
              </a:rPr>
              <a:t>CONTENTS</a:t>
            </a:r>
            <a:endParaRPr lang="ko-KR" altLang="en-US" sz="3600" b="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14FDFB-ACF6-4FF5-A61A-D93DF7C45AEC}"/>
              </a:ext>
            </a:extLst>
          </p:cNvPr>
          <p:cNvSpPr txBox="1"/>
          <p:nvPr/>
        </p:nvSpPr>
        <p:spPr>
          <a:xfrm>
            <a:off x="1039071" y="1447579"/>
            <a:ext cx="706715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ED15AA-AB96-4BE9-B50D-189F85166334}"/>
              </a:ext>
            </a:extLst>
          </p:cNvPr>
          <p:cNvSpPr txBox="1"/>
          <p:nvPr/>
        </p:nvSpPr>
        <p:spPr>
          <a:xfrm>
            <a:off x="4468623" y="3022598"/>
            <a:ext cx="6241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BA9ACFB-B910-4AD4-A544-B81909336AA3}"/>
              </a:ext>
            </a:extLst>
          </p:cNvPr>
          <p:cNvSpPr/>
          <p:nvPr/>
        </p:nvSpPr>
        <p:spPr>
          <a:xfrm>
            <a:off x="3642571" y="2684037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E9128A1-5F10-4378-AFE6-AA0024DE9261}"/>
              </a:ext>
            </a:extLst>
          </p:cNvPr>
          <p:cNvSpPr/>
          <p:nvPr/>
        </p:nvSpPr>
        <p:spPr>
          <a:xfrm>
            <a:off x="4448629" y="2684037"/>
            <a:ext cx="6262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Lorem ipsum</a:t>
            </a:r>
            <a:endParaRPr lang="ko-KR" altLang="en-US" sz="20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84C2A1-13E8-4A8C-B3BC-644E26784BC0}"/>
              </a:ext>
            </a:extLst>
          </p:cNvPr>
          <p:cNvSpPr txBox="1"/>
          <p:nvPr/>
        </p:nvSpPr>
        <p:spPr>
          <a:xfrm>
            <a:off x="4468623" y="4216513"/>
            <a:ext cx="6241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AFE737A-85B7-41D5-BDE2-39A2997B7579}"/>
              </a:ext>
            </a:extLst>
          </p:cNvPr>
          <p:cNvSpPr/>
          <p:nvPr/>
        </p:nvSpPr>
        <p:spPr>
          <a:xfrm>
            <a:off x="3642571" y="3877952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5C9576D-22C8-4304-9D3E-CFF95BCB609A}"/>
              </a:ext>
            </a:extLst>
          </p:cNvPr>
          <p:cNvSpPr/>
          <p:nvPr/>
        </p:nvSpPr>
        <p:spPr>
          <a:xfrm>
            <a:off x="4448629" y="3877952"/>
            <a:ext cx="6262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Lorem ipsum</a:t>
            </a:r>
            <a:endParaRPr lang="ko-KR" altLang="en-US" sz="20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11B19C-2DE5-48CA-9886-8BA6B85C94A5}"/>
              </a:ext>
            </a:extLst>
          </p:cNvPr>
          <p:cNvSpPr txBox="1"/>
          <p:nvPr/>
        </p:nvSpPr>
        <p:spPr>
          <a:xfrm>
            <a:off x="4468623" y="5410428"/>
            <a:ext cx="6241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5F44C88-CA2B-4262-814F-BAA187ADEB9C}"/>
              </a:ext>
            </a:extLst>
          </p:cNvPr>
          <p:cNvSpPr/>
          <p:nvPr/>
        </p:nvSpPr>
        <p:spPr>
          <a:xfrm>
            <a:off x="3642571" y="5071867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42EB01B-D23A-44C6-9D99-99AD65FEE536}"/>
              </a:ext>
            </a:extLst>
          </p:cNvPr>
          <p:cNvSpPr/>
          <p:nvPr/>
        </p:nvSpPr>
        <p:spPr>
          <a:xfrm>
            <a:off x="4448629" y="5071867"/>
            <a:ext cx="6262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/>
              <a:t>Lorem ipsum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FDE87EE-9193-41C3-960C-6907DBA98A5D}"/>
              </a:ext>
            </a:extLst>
          </p:cNvPr>
          <p:cNvGrpSpPr/>
          <p:nvPr/>
        </p:nvGrpSpPr>
        <p:grpSpPr>
          <a:xfrm>
            <a:off x="634749" y="1233155"/>
            <a:ext cx="2476500" cy="5039389"/>
            <a:chOff x="634749" y="1233155"/>
            <a:chExt cx="2476500" cy="5039389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FD306077-59C7-43BA-A508-8D8352C1DF71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85677BE9-2FB7-4ABD-9A52-2DFE7CA65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584FA48-F3E8-4D66-B337-9F040E537473}"/>
              </a:ext>
            </a:extLst>
          </p:cNvPr>
          <p:cNvGrpSpPr/>
          <p:nvPr/>
        </p:nvGrpSpPr>
        <p:grpSpPr>
          <a:xfrm>
            <a:off x="3466849" y="1233155"/>
            <a:ext cx="2476500" cy="5039389"/>
            <a:chOff x="3466849" y="1233155"/>
            <a:chExt cx="2476500" cy="5039389"/>
          </a:xfrm>
        </p:grpSpPr>
        <p:sp>
          <p:nvSpPr>
            <p:cNvPr id="34" name="사각형: 둥근 모서리 33">
              <a:extLst>
                <a:ext uri="{FF2B5EF4-FFF2-40B4-BE49-F238E27FC236}">
                  <a16:creationId xmlns:a16="http://schemas.microsoft.com/office/drawing/2014/main" id="{F33D822C-DE4C-4A10-9F36-4DAF1DB36AE0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35" name="그래픽 34">
              <a:extLst>
                <a:ext uri="{FF2B5EF4-FFF2-40B4-BE49-F238E27FC236}">
                  <a16:creationId xmlns:a16="http://schemas.microsoft.com/office/drawing/2014/main" id="{895A72D2-3F03-414E-BFBD-D99E90F99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05E7DA6-F467-4A77-B179-C3DBD2D815C0}"/>
              </a:ext>
            </a:extLst>
          </p:cNvPr>
          <p:cNvSpPr txBox="1"/>
          <p:nvPr/>
        </p:nvSpPr>
        <p:spPr>
          <a:xfrm>
            <a:off x="6981130" y="3566630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EF6DBD-0FF1-4CC4-85AF-A7CE1FCFE86B}"/>
              </a:ext>
            </a:extLst>
          </p:cNvPr>
          <p:cNvSpPr txBox="1"/>
          <p:nvPr/>
        </p:nvSpPr>
        <p:spPr>
          <a:xfrm>
            <a:off x="6981131" y="4397627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40939CB-CE34-41FA-BE48-2F7D6A0A00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7E74E3D-A0C2-4EBB-8439-2977D2D44D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81238F10-271C-4538-9D18-029927AECA7A}"/>
              </a:ext>
            </a:extLst>
          </p:cNvPr>
          <p:cNvGrpSpPr/>
          <p:nvPr/>
        </p:nvGrpSpPr>
        <p:grpSpPr>
          <a:xfrm>
            <a:off x="993775" y="986679"/>
            <a:ext cx="4175125" cy="5477621"/>
            <a:chOff x="993775" y="986679"/>
            <a:chExt cx="4175125" cy="5477621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D6172077-76E6-4B46-BC40-F1DE83EF4CBA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B08BB1A3-F646-4107-82B2-99ED3A90E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83C4C75-FAC9-4095-923A-9E3796CF47B8}"/>
              </a:ext>
            </a:extLst>
          </p:cNvPr>
          <p:cNvSpPr txBox="1"/>
          <p:nvPr/>
        </p:nvSpPr>
        <p:spPr>
          <a:xfrm>
            <a:off x="6981130" y="3566630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244E87-F778-42F8-90D1-F514C974BA26}"/>
              </a:ext>
            </a:extLst>
          </p:cNvPr>
          <p:cNvSpPr txBox="1"/>
          <p:nvPr/>
        </p:nvSpPr>
        <p:spPr>
          <a:xfrm>
            <a:off x="6981131" y="4397627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92A29FC-EC0B-4B98-9499-C9ECDF355C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426F1CC-63C5-477F-A1FC-0ED0FB684D2D}"/>
              </a:ext>
            </a:extLst>
          </p:cNvPr>
          <p:cNvSpPr txBox="1"/>
          <p:nvPr/>
        </p:nvSpPr>
        <p:spPr>
          <a:xfrm>
            <a:off x="7684620" y="3566630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96D968-AC96-4054-82D1-3C9284780730}"/>
              </a:ext>
            </a:extLst>
          </p:cNvPr>
          <p:cNvSpPr txBox="1"/>
          <p:nvPr/>
        </p:nvSpPr>
        <p:spPr>
          <a:xfrm>
            <a:off x="7684621" y="4397627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D2E4F1F2-D4D7-4A60-9225-CEA0BE02CF68}"/>
              </a:ext>
            </a:extLst>
          </p:cNvPr>
          <p:cNvGrpSpPr/>
          <p:nvPr/>
        </p:nvGrpSpPr>
        <p:grpSpPr>
          <a:xfrm>
            <a:off x="461149" y="1203138"/>
            <a:ext cx="6814550" cy="5654862"/>
            <a:chOff x="665751" y="860699"/>
            <a:chExt cx="6814550" cy="5654862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14227F5-719E-46AA-819F-C995D4A5CFC6}"/>
                </a:ext>
              </a:extLst>
            </p:cNvPr>
            <p:cNvSpPr/>
            <p:nvPr/>
          </p:nvSpPr>
          <p:spPr>
            <a:xfrm>
              <a:off x="800100" y="962025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1" name="그래픽 20">
              <a:extLst>
                <a:ext uri="{FF2B5EF4-FFF2-40B4-BE49-F238E27FC236}">
                  <a16:creationId xmlns:a16="http://schemas.microsoft.com/office/drawing/2014/main" id="{34E6B764-8AE4-42D4-806A-0EF661E0D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860699"/>
              <a:ext cx="6814550" cy="5654862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CC5BAE3-7A18-4651-A0C3-9ADA307CE4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6988679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58346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37988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. </a:t>
            </a:r>
            <a:r>
              <a:rPr lang="en-US" altLang="ko-KR" sz="1200" dirty="0" err="1"/>
              <a:t>Etiam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aliquet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mi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lacinia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4A424B-D605-4671-BEE8-B0058CE961FC}"/>
              </a:ext>
            </a:extLst>
          </p:cNvPr>
          <p:cNvSpPr txBox="1"/>
          <p:nvPr/>
        </p:nvSpPr>
        <p:spPr>
          <a:xfrm>
            <a:off x="1368533" y="4550194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D8E9485-4665-45C2-BD6A-8A07073F9E1C}"/>
              </a:ext>
            </a:extLst>
          </p:cNvPr>
          <p:cNvSpPr/>
          <p:nvPr/>
        </p:nvSpPr>
        <p:spPr>
          <a:xfrm>
            <a:off x="1368532" y="4176139"/>
            <a:ext cx="2158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74BBB5-ABA7-4ED2-BB8B-4DCE16AB9B43}"/>
              </a:ext>
            </a:extLst>
          </p:cNvPr>
          <p:cNvSpPr txBox="1"/>
          <p:nvPr/>
        </p:nvSpPr>
        <p:spPr>
          <a:xfrm>
            <a:off x="3800698" y="4550194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26949CB-3075-4DA9-84CC-7732E7C5B919}"/>
              </a:ext>
            </a:extLst>
          </p:cNvPr>
          <p:cNvSpPr/>
          <p:nvPr/>
        </p:nvSpPr>
        <p:spPr>
          <a:xfrm>
            <a:off x="3800697" y="4176139"/>
            <a:ext cx="2158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444E67-45BA-4C80-A973-71A8C25FFD29}"/>
              </a:ext>
            </a:extLst>
          </p:cNvPr>
          <p:cNvSpPr txBox="1"/>
          <p:nvPr/>
        </p:nvSpPr>
        <p:spPr>
          <a:xfrm>
            <a:off x="6232863" y="4550194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990A263-37A7-436E-B325-0C1E82C568DC}"/>
              </a:ext>
            </a:extLst>
          </p:cNvPr>
          <p:cNvSpPr/>
          <p:nvPr/>
        </p:nvSpPr>
        <p:spPr>
          <a:xfrm>
            <a:off x="6232862" y="4176139"/>
            <a:ext cx="2158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33486D-C0FD-40AE-AACE-A3691D0BEC25}"/>
              </a:ext>
            </a:extLst>
          </p:cNvPr>
          <p:cNvSpPr txBox="1"/>
          <p:nvPr/>
        </p:nvSpPr>
        <p:spPr>
          <a:xfrm>
            <a:off x="8665029" y="4550194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F73672E-1B89-41F2-B5B5-858A65C75BC9}"/>
              </a:ext>
            </a:extLst>
          </p:cNvPr>
          <p:cNvSpPr/>
          <p:nvPr/>
        </p:nvSpPr>
        <p:spPr>
          <a:xfrm>
            <a:off x="8665028" y="4176139"/>
            <a:ext cx="2158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b="1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EEA33DC-23C3-4D7E-898A-99A40FB5F132}"/>
              </a:ext>
            </a:extLst>
          </p:cNvPr>
          <p:cNvSpPr/>
          <p:nvPr/>
        </p:nvSpPr>
        <p:spPr>
          <a:xfrm>
            <a:off x="4327876" y="2877175"/>
            <a:ext cx="1103652" cy="1103650"/>
          </a:xfrm>
          <a:prstGeom prst="ellipse">
            <a:avLst/>
          </a:prstGeom>
          <a:solidFill>
            <a:srgbClr val="0B4C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505F664-8A82-41A0-80E0-042FDEB7840E}"/>
              </a:ext>
            </a:extLst>
          </p:cNvPr>
          <p:cNvGrpSpPr/>
          <p:nvPr/>
        </p:nvGrpSpPr>
        <p:grpSpPr>
          <a:xfrm>
            <a:off x="4691317" y="3228067"/>
            <a:ext cx="377438" cy="38717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9599FA7-50FC-40C1-BBF3-7F861886475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09C0D58-92DC-4142-97F3-B31D3A16C03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A29A9A9-977F-4BA6-89B2-8F8CE886483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838B5BA-F9A3-42C6-84C6-E4D59FBC318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A7895EF4-9AB4-4B26-B3AA-EA2E4DFB37E2}"/>
              </a:ext>
            </a:extLst>
          </p:cNvPr>
          <p:cNvSpPr/>
          <p:nvPr/>
        </p:nvSpPr>
        <p:spPr>
          <a:xfrm>
            <a:off x="9193071" y="2877175"/>
            <a:ext cx="1103652" cy="1103650"/>
          </a:xfrm>
          <a:prstGeom prst="ellipse">
            <a:avLst/>
          </a:prstGeom>
          <a:solidFill>
            <a:srgbClr val="0B4C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2332058F-1EEC-43EB-BF31-055C533D2063}"/>
              </a:ext>
            </a:extLst>
          </p:cNvPr>
          <p:cNvGrpSpPr/>
          <p:nvPr/>
        </p:nvGrpSpPr>
        <p:grpSpPr>
          <a:xfrm>
            <a:off x="9549133" y="3234016"/>
            <a:ext cx="391524" cy="37527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B147A0D-9490-4F5F-944E-DE95257EF8C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BF21C67-9ACA-444D-A28C-C478B8AB545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0" name="타원 19">
            <a:extLst>
              <a:ext uri="{FF2B5EF4-FFF2-40B4-BE49-F238E27FC236}">
                <a16:creationId xmlns:a16="http://schemas.microsoft.com/office/drawing/2014/main" id="{88A63B67-2B84-489F-9E0A-372C6FC1BA54}"/>
              </a:ext>
            </a:extLst>
          </p:cNvPr>
          <p:cNvSpPr/>
          <p:nvPr/>
        </p:nvSpPr>
        <p:spPr>
          <a:xfrm>
            <a:off x="1895278" y="2877175"/>
            <a:ext cx="1103652" cy="1103650"/>
          </a:xfrm>
          <a:prstGeom prst="ellipse">
            <a:avLst/>
          </a:prstGeom>
          <a:solidFill>
            <a:srgbClr val="0B4C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7906FBAA-D201-4526-9BAE-DAEF5364ACC9}"/>
              </a:ext>
            </a:extLst>
          </p:cNvPr>
          <p:cNvGrpSpPr/>
          <p:nvPr/>
        </p:nvGrpSpPr>
        <p:grpSpPr>
          <a:xfrm>
            <a:off x="2298979" y="3224125"/>
            <a:ext cx="296248" cy="39505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6ECA78B-17EA-4A3E-8482-4B264D5DC84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3832FAC-40D8-4B88-BF73-31B3A91A9A9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id="{2F81AC9D-84A6-44D1-B40D-B16AC819D9C8}"/>
              </a:ext>
            </a:extLst>
          </p:cNvPr>
          <p:cNvSpPr/>
          <p:nvPr/>
        </p:nvSpPr>
        <p:spPr>
          <a:xfrm>
            <a:off x="6760474" y="2877175"/>
            <a:ext cx="1103652" cy="1103650"/>
          </a:xfrm>
          <a:prstGeom prst="ellipse">
            <a:avLst/>
          </a:prstGeom>
          <a:solidFill>
            <a:srgbClr val="0B4C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3CF4746-0340-495B-AABA-3D695CD02E43}"/>
              </a:ext>
            </a:extLst>
          </p:cNvPr>
          <p:cNvGrpSpPr/>
          <p:nvPr/>
        </p:nvGrpSpPr>
        <p:grpSpPr>
          <a:xfrm>
            <a:off x="7099092" y="3225750"/>
            <a:ext cx="391810" cy="391808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AB2561B-71CF-48A2-BF58-38E91ED7031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AFD7A86-3469-4AED-A546-78B8051217F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B4C3F738-AA25-401D-97F3-E4A30231FBD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368048E0-0374-4979-8CA1-3E2C8C0E6D2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E3C54E6-04FD-4A77-A983-51A975DCC41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BCD0186-5236-4EE9-AA2D-DE4E24F0A15E}"/>
              </a:ext>
            </a:extLst>
          </p:cNvPr>
          <p:cNvSpPr txBox="1"/>
          <p:nvPr/>
        </p:nvSpPr>
        <p:spPr>
          <a:xfrm>
            <a:off x="1553029" y="713304"/>
            <a:ext cx="908594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solidFill>
                  <a:srgbClr val="143544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tx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45B6F4-E731-4958-8756-3F836A4E42B1}"/>
              </a:ext>
            </a:extLst>
          </p:cNvPr>
          <p:cNvSpPr txBox="1"/>
          <p:nvPr/>
        </p:nvSpPr>
        <p:spPr>
          <a:xfrm>
            <a:off x="1553029" y="1265364"/>
            <a:ext cx="908594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143544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834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00C7BF-9CFC-4FF5-8E4C-DF82248809C5}"/>
              </a:ext>
            </a:extLst>
          </p:cNvPr>
          <p:cNvSpPr txBox="1"/>
          <p:nvPr/>
        </p:nvSpPr>
        <p:spPr>
          <a:xfrm>
            <a:off x="3207657" y="2433657"/>
            <a:ext cx="57766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8C1F01-D7B6-43E0-BEB1-1F57273BF2C6}"/>
              </a:ext>
            </a:extLst>
          </p:cNvPr>
          <p:cNvSpPr txBox="1"/>
          <p:nvPr/>
        </p:nvSpPr>
        <p:spPr>
          <a:xfrm>
            <a:off x="3207657" y="3914943"/>
            <a:ext cx="5776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4284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0F9B23-61A5-4861-8913-83C16A9D016E}"/>
              </a:ext>
            </a:extLst>
          </p:cNvPr>
          <p:cNvSpPr txBox="1"/>
          <p:nvPr/>
        </p:nvSpPr>
        <p:spPr>
          <a:xfrm>
            <a:off x="3637611" y="1229505"/>
            <a:ext cx="4916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E37EB-3F3D-4332-8F7C-263E72BB5AC0}"/>
              </a:ext>
            </a:extLst>
          </p:cNvPr>
          <p:cNvSpPr txBox="1"/>
          <p:nvPr/>
        </p:nvSpPr>
        <p:spPr>
          <a:xfrm>
            <a:off x="3642290" y="2563498"/>
            <a:ext cx="491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0565A9-A5B1-4CC0-B870-17B7E61DA6CF}"/>
              </a:ext>
            </a:extLst>
          </p:cNvPr>
          <p:cNvSpPr txBox="1"/>
          <p:nvPr/>
        </p:nvSpPr>
        <p:spPr>
          <a:xfrm>
            <a:off x="1619430" y="4795711"/>
            <a:ext cx="2031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7DAA437-1F8A-48D5-9E63-95BF77566C9F}"/>
              </a:ext>
            </a:extLst>
          </p:cNvPr>
          <p:cNvSpPr/>
          <p:nvPr/>
        </p:nvSpPr>
        <p:spPr>
          <a:xfrm>
            <a:off x="1619429" y="4447810"/>
            <a:ext cx="203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9052DC5-51D4-448B-9E36-1E88C32A3ACA}"/>
              </a:ext>
            </a:extLst>
          </p:cNvPr>
          <p:cNvSpPr/>
          <p:nvPr/>
        </p:nvSpPr>
        <p:spPr>
          <a:xfrm>
            <a:off x="1803755" y="39276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565562-757F-48A6-BC64-4E106D76EB48}"/>
              </a:ext>
            </a:extLst>
          </p:cNvPr>
          <p:cNvSpPr txBox="1"/>
          <p:nvPr/>
        </p:nvSpPr>
        <p:spPr>
          <a:xfrm>
            <a:off x="3988174" y="4795711"/>
            <a:ext cx="2031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3110F6B-D88C-4EC9-B4B5-C6DE6B53CFE9}"/>
              </a:ext>
            </a:extLst>
          </p:cNvPr>
          <p:cNvSpPr/>
          <p:nvPr/>
        </p:nvSpPr>
        <p:spPr>
          <a:xfrm>
            <a:off x="3988173" y="4447810"/>
            <a:ext cx="203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8D61C90-99E3-4CD6-9765-AE06B28D3217}"/>
              </a:ext>
            </a:extLst>
          </p:cNvPr>
          <p:cNvSpPr/>
          <p:nvPr/>
        </p:nvSpPr>
        <p:spPr>
          <a:xfrm>
            <a:off x="4172499" y="39276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3A70B1-9E43-4A4D-A254-95C776F04211}"/>
              </a:ext>
            </a:extLst>
          </p:cNvPr>
          <p:cNvSpPr txBox="1"/>
          <p:nvPr/>
        </p:nvSpPr>
        <p:spPr>
          <a:xfrm>
            <a:off x="6356918" y="4795711"/>
            <a:ext cx="2031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3C0496A-4099-40FD-86C8-08AC4FC1F523}"/>
              </a:ext>
            </a:extLst>
          </p:cNvPr>
          <p:cNvSpPr/>
          <p:nvPr/>
        </p:nvSpPr>
        <p:spPr>
          <a:xfrm>
            <a:off x="6356917" y="4447810"/>
            <a:ext cx="203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1B5038D-F733-4405-BD00-4972DC52261F}"/>
              </a:ext>
            </a:extLst>
          </p:cNvPr>
          <p:cNvSpPr/>
          <p:nvPr/>
        </p:nvSpPr>
        <p:spPr>
          <a:xfrm>
            <a:off x="6541243" y="39276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59BD02-8986-43AD-A612-74D8E7D4B02D}"/>
              </a:ext>
            </a:extLst>
          </p:cNvPr>
          <p:cNvSpPr txBox="1"/>
          <p:nvPr/>
        </p:nvSpPr>
        <p:spPr>
          <a:xfrm>
            <a:off x="8725662" y="4795711"/>
            <a:ext cx="2031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73CA9F6-E387-4F43-AF51-1842DC4E1E9D}"/>
              </a:ext>
            </a:extLst>
          </p:cNvPr>
          <p:cNvSpPr/>
          <p:nvPr/>
        </p:nvSpPr>
        <p:spPr>
          <a:xfrm>
            <a:off x="8725661" y="4447810"/>
            <a:ext cx="203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3ACD910-C367-40F0-9F34-339F9D85C3C7}"/>
              </a:ext>
            </a:extLst>
          </p:cNvPr>
          <p:cNvSpPr/>
          <p:nvPr/>
        </p:nvSpPr>
        <p:spPr>
          <a:xfrm>
            <a:off x="8909987" y="39276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63888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B39989-1F16-4227-B4BE-920DD06DE4BC}"/>
              </a:ext>
            </a:extLst>
          </p:cNvPr>
          <p:cNvSpPr txBox="1"/>
          <p:nvPr/>
        </p:nvSpPr>
        <p:spPr>
          <a:xfrm>
            <a:off x="6096000" y="3999924"/>
            <a:ext cx="2391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1F3D6F-40F4-41E8-B458-16458DB8F4FA}"/>
              </a:ext>
            </a:extLst>
          </p:cNvPr>
          <p:cNvSpPr txBox="1"/>
          <p:nvPr/>
        </p:nvSpPr>
        <p:spPr>
          <a:xfrm>
            <a:off x="6096000" y="3493293"/>
            <a:ext cx="2010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07B29A-8BED-489B-A633-BB6D8FA9D4D0}"/>
              </a:ext>
            </a:extLst>
          </p:cNvPr>
          <p:cNvSpPr txBox="1"/>
          <p:nvPr/>
        </p:nvSpPr>
        <p:spPr>
          <a:xfrm>
            <a:off x="9337930" y="3999924"/>
            <a:ext cx="2391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EF5379-2A4F-405E-8D64-117DE9DDA30A}"/>
              </a:ext>
            </a:extLst>
          </p:cNvPr>
          <p:cNvSpPr txBox="1"/>
          <p:nvPr/>
        </p:nvSpPr>
        <p:spPr>
          <a:xfrm>
            <a:off x="9337930" y="3493293"/>
            <a:ext cx="2010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A74DDC-CF70-4B31-8F0C-27FA20C60924}"/>
              </a:ext>
            </a:extLst>
          </p:cNvPr>
          <p:cNvSpPr txBox="1"/>
          <p:nvPr/>
        </p:nvSpPr>
        <p:spPr>
          <a:xfrm>
            <a:off x="6027358" y="2060932"/>
            <a:ext cx="59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AD3B4D-9061-4593-8A78-240D3AFBB6F1}"/>
              </a:ext>
            </a:extLst>
          </p:cNvPr>
          <p:cNvSpPr txBox="1"/>
          <p:nvPr/>
        </p:nvSpPr>
        <p:spPr>
          <a:xfrm>
            <a:off x="6027358" y="2645707"/>
            <a:ext cx="5955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79EFC3E0-349B-4391-B748-03A82B5300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66BB698A-F56E-472F-AF6D-F64FCD66F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80774" y="4774128"/>
            <a:ext cx="457616" cy="3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1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C63E491-2DF1-4043-A0FF-E9422FCF9BD8}"/>
              </a:ext>
            </a:extLst>
          </p:cNvPr>
          <p:cNvSpPr txBox="1"/>
          <p:nvPr/>
        </p:nvSpPr>
        <p:spPr>
          <a:xfrm>
            <a:off x="7213601" y="655516"/>
            <a:ext cx="4168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73DAD5-445A-4727-B516-78422D03C2B6}"/>
              </a:ext>
            </a:extLst>
          </p:cNvPr>
          <p:cNvSpPr txBox="1"/>
          <p:nvPr/>
        </p:nvSpPr>
        <p:spPr>
          <a:xfrm>
            <a:off x="7213601" y="1301847"/>
            <a:ext cx="4168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519F98-1B7B-41AC-AD01-1A3396A0D6FA}"/>
              </a:ext>
            </a:extLst>
          </p:cNvPr>
          <p:cNvSpPr txBox="1"/>
          <p:nvPr/>
        </p:nvSpPr>
        <p:spPr>
          <a:xfrm>
            <a:off x="634999" y="2555300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CB690-9F9F-4AB1-9ADF-8F71DFB41ADD}"/>
              </a:ext>
            </a:extLst>
          </p:cNvPr>
          <p:cNvSpPr txBox="1"/>
          <p:nvPr/>
        </p:nvSpPr>
        <p:spPr>
          <a:xfrm>
            <a:off x="635000" y="2976539"/>
            <a:ext cx="469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B14AF0-C5A2-41D8-80EF-9B15C954FF8E}"/>
              </a:ext>
            </a:extLst>
          </p:cNvPr>
          <p:cNvSpPr txBox="1"/>
          <p:nvPr/>
        </p:nvSpPr>
        <p:spPr>
          <a:xfrm>
            <a:off x="634996" y="3883070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</a:rPr>
              <a:t>elit</a:t>
            </a:r>
            <a:endParaRPr lang="en-US" altLang="ko-KR" b="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8931D9-72AB-49B5-B46C-8E1EE4748189}"/>
              </a:ext>
            </a:extLst>
          </p:cNvPr>
          <p:cNvSpPr txBox="1"/>
          <p:nvPr/>
        </p:nvSpPr>
        <p:spPr>
          <a:xfrm>
            <a:off x="634997" y="4304309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DEC8DE-031F-4051-883F-7C5283798D18}"/>
              </a:ext>
            </a:extLst>
          </p:cNvPr>
          <p:cNvSpPr txBox="1"/>
          <p:nvPr/>
        </p:nvSpPr>
        <p:spPr>
          <a:xfrm>
            <a:off x="634993" y="5210841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>
                <a:solidFill>
                  <a:schemeClr val="tx1"/>
                </a:solidFill>
              </a:rPr>
              <a:t>sed do </a:t>
            </a:r>
            <a:r>
              <a:rPr lang="en-US" altLang="ko-KR" b="0" dirty="0" err="1">
                <a:solidFill>
                  <a:schemeClr val="tx1"/>
                </a:solidFill>
              </a:rPr>
              <a:t>eiusmod</a:t>
            </a:r>
            <a:r>
              <a:rPr lang="en-US" altLang="ko-KR" b="0" dirty="0">
                <a:solidFill>
                  <a:schemeClr val="tx1"/>
                </a:solidFill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</a:rPr>
              <a:t>tempor</a:t>
            </a:r>
            <a:endParaRPr lang="en-US" altLang="ko-KR" b="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607C02-B6A9-413D-8984-0B8DA11D9744}"/>
              </a:ext>
            </a:extLst>
          </p:cNvPr>
          <p:cNvSpPr txBox="1"/>
          <p:nvPr/>
        </p:nvSpPr>
        <p:spPr>
          <a:xfrm>
            <a:off x="634994" y="5632080"/>
            <a:ext cx="46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2309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E95896F4-DD96-48D3-B09F-F017C1129C09}"/>
              </a:ext>
            </a:extLst>
          </p:cNvPr>
          <p:cNvSpPr/>
          <p:nvPr/>
        </p:nvSpPr>
        <p:spPr>
          <a:xfrm>
            <a:off x="6510568" y="17562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3947FF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D4CCE1F8-C516-4717-93D6-C9595F635200}"/>
              </a:ext>
            </a:extLst>
          </p:cNvPr>
          <p:cNvSpPr/>
          <p:nvPr/>
        </p:nvSpPr>
        <p:spPr>
          <a:xfrm>
            <a:off x="2569033" y="1756226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5CF3B3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65CA96AD-5A58-4F44-9323-E58316E8AEF6}"/>
              </a:ext>
            </a:extLst>
          </p:cNvPr>
          <p:cNvSpPr/>
          <p:nvPr/>
        </p:nvSpPr>
        <p:spPr>
          <a:xfrm>
            <a:off x="1" y="1756226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FF4D4A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400" dirty="0">
                <a:solidFill>
                  <a:srgbClr val="F3F3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3F3F3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52B015-5344-4450-BAA5-CAD5FB046748}"/>
              </a:ext>
            </a:extLst>
          </p:cNvPr>
          <p:cNvSpPr txBox="1"/>
          <p:nvPr/>
        </p:nvSpPr>
        <p:spPr>
          <a:xfrm>
            <a:off x="1011925" y="49096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0A9E5AF-3ECD-4A0D-AB87-14931C520AFA}"/>
              </a:ext>
            </a:extLst>
          </p:cNvPr>
          <p:cNvSpPr/>
          <p:nvPr/>
        </p:nvSpPr>
        <p:spPr>
          <a:xfrm>
            <a:off x="1011925" y="45314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796433-641B-4AD0-8EB8-B810C81698C1}"/>
              </a:ext>
            </a:extLst>
          </p:cNvPr>
          <p:cNvSpPr/>
          <p:nvPr/>
        </p:nvSpPr>
        <p:spPr>
          <a:xfrm>
            <a:off x="1011925" y="39642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35992D-7D92-492D-ADA6-F487905FB1F1}"/>
              </a:ext>
            </a:extLst>
          </p:cNvPr>
          <p:cNvSpPr txBox="1"/>
          <p:nvPr/>
        </p:nvSpPr>
        <p:spPr>
          <a:xfrm>
            <a:off x="4959483" y="49096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804CD8A-5CB7-4503-B955-37075B5785E0}"/>
              </a:ext>
            </a:extLst>
          </p:cNvPr>
          <p:cNvSpPr/>
          <p:nvPr/>
        </p:nvSpPr>
        <p:spPr>
          <a:xfrm>
            <a:off x="4959483" y="45314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C4ED2D8-AF87-4C86-83E7-16E0F814BF97}"/>
              </a:ext>
            </a:extLst>
          </p:cNvPr>
          <p:cNvSpPr/>
          <p:nvPr/>
        </p:nvSpPr>
        <p:spPr>
          <a:xfrm>
            <a:off x="4959483" y="39642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1DBDB3-ED20-4380-B389-B6737AF270FA}"/>
              </a:ext>
            </a:extLst>
          </p:cNvPr>
          <p:cNvSpPr txBox="1"/>
          <p:nvPr/>
        </p:nvSpPr>
        <p:spPr>
          <a:xfrm>
            <a:off x="8893182" y="4909637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9E1708-C32B-4925-BA7D-8FF3FA0CAC26}"/>
              </a:ext>
            </a:extLst>
          </p:cNvPr>
          <p:cNvSpPr/>
          <p:nvPr/>
        </p:nvSpPr>
        <p:spPr>
          <a:xfrm>
            <a:off x="8893182" y="4531497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28C83B6-2ABF-4F8A-BCD9-DBD8BD496D33}"/>
              </a:ext>
            </a:extLst>
          </p:cNvPr>
          <p:cNvSpPr/>
          <p:nvPr/>
        </p:nvSpPr>
        <p:spPr>
          <a:xfrm>
            <a:off x="8893182" y="3964212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297090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A9F182-822E-428D-9794-BC423DFF8745}"/>
              </a:ext>
            </a:extLst>
          </p:cNvPr>
          <p:cNvSpPr txBox="1"/>
          <p:nvPr/>
        </p:nvSpPr>
        <p:spPr>
          <a:xfrm>
            <a:off x="635113" y="957943"/>
            <a:ext cx="3060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5CA633-6A9C-486E-99A5-DCAD966C5C87}"/>
              </a:ext>
            </a:extLst>
          </p:cNvPr>
          <p:cNvSpPr txBox="1"/>
          <p:nvPr/>
        </p:nvSpPr>
        <p:spPr>
          <a:xfrm>
            <a:off x="635640" y="2107772"/>
            <a:ext cx="3052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AB8829E-DF15-40D5-A502-D3F31F81CC7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97C40AB-7AB5-4889-8702-D8555ED8F7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431F723C-612A-45B2-AEEE-3DBEED974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11125774" y="1349994"/>
            <a:ext cx="457616" cy="29468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00ED296-1AD3-4A72-B449-753AD5AC4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 flipV="1">
            <a:off x="10785270" y="723515"/>
            <a:ext cx="335922" cy="335920"/>
          </a:xfrm>
          <a:prstGeom prst="rect">
            <a:avLst/>
          </a:prstGeom>
        </p:spPr>
      </p:pic>
      <p:sp>
        <p:nvSpPr>
          <p:cNvPr id="8" name="그래픽 4">
            <a:extLst>
              <a:ext uri="{FF2B5EF4-FFF2-40B4-BE49-F238E27FC236}">
                <a16:creationId xmlns:a16="http://schemas.microsoft.com/office/drawing/2014/main" id="{5A1B3AF3-7343-4392-A615-781206F2BDE0}"/>
              </a:ext>
            </a:extLst>
          </p:cNvPr>
          <p:cNvSpPr/>
          <p:nvPr/>
        </p:nvSpPr>
        <p:spPr>
          <a:xfrm>
            <a:off x="4760118" y="4452240"/>
            <a:ext cx="2667000" cy="1390650"/>
          </a:xfrm>
          <a:custGeom>
            <a:avLst/>
            <a:gdLst>
              <a:gd name="connsiteX0" fmla="*/ 7144 w 2667000"/>
              <a:gd name="connsiteY0" fmla="*/ 439863 h 1390650"/>
              <a:gd name="connsiteX1" fmla="*/ 195929 w 2667000"/>
              <a:gd name="connsiteY1" fmla="*/ 250982 h 1390650"/>
              <a:gd name="connsiteX2" fmla="*/ 1060514 w 2667000"/>
              <a:gd name="connsiteY2" fmla="*/ 250982 h 1390650"/>
              <a:gd name="connsiteX3" fmla="*/ 1122998 w 2667000"/>
              <a:gd name="connsiteY3" fmla="*/ 222216 h 1390650"/>
              <a:gd name="connsiteX4" fmla="*/ 1282541 w 2667000"/>
              <a:gd name="connsiteY4" fmla="*/ 35907 h 1390650"/>
              <a:gd name="connsiteX5" fmla="*/ 1410462 w 2667000"/>
              <a:gd name="connsiteY5" fmla="*/ 39527 h 1390650"/>
              <a:gd name="connsiteX6" fmla="*/ 1547146 w 2667000"/>
              <a:gd name="connsiteY6" fmla="*/ 218692 h 1390650"/>
              <a:gd name="connsiteX7" fmla="*/ 1612583 w 2667000"/>
              <a:gd name="connsiteY7" fmla="*/ 251077 h 1390650"/>
              <a:gd name="connsiteX8" fmla="*/ 2474309 w 2667000"/>
              <a:gd name="connsiteY8" fmla="*/ 251077 h 1390650"/>
              <a:gd name="connsiteX9" fmla="*/ 2663095 w 2667000"/>
              <a:gd name="connsiteY9" fmla="*/ 439958 h 1390650"/>
              <a:gd name="connsiteX10" fmla="*/ 2663095 w 2667000"/>
              <a:gd name="connsiteY10" fmla="*/ 439958 h 1390650"/>
              <a:gd name="connsiteX11" fmla="*/ 2663095 w 2667000"/>
              <a:gd name="connsiteY11" fmla="*/ 439958 h 1390650"/>
              <a:gd name="connsiteX12" fmla="*/ 2663095 w 2667000"/>
              <a:gd name="connsiteY12" fmla="*/ 723327 h 1390650"/>
              <a:gd name="connsiteX13" fmla="*/ 2663095 w 2667000"/>
              <a:gd name="connsiteY13" fmla="*/ 1113280 h 1390650"/>
              <a:gd name="connsiteX14" fmla="*/ 2391823 w 2667000"/>
              <a:gd name="connsiteY14" fmla="*/ 1384552 h 1390650"/>
              <a:gd name="connsiteX15" fmla="*/ 1113854 w 2667000"/>
              <a:gd name="connsiteY15" fmla="*/ 1384552 h 1390650"/>
              <a:gd name="connsiteX16" fmla="*/ 449866 w 2667000"/>
              <a:gd name="connsiteY16" fmla="*/ 1384552 h 1390650"/>
              <a:gd name="connsiteX17" fmla="*/ 449866 w 2667000"/>
              <a:gd name="connsiteY17" fmla="*/ 1384552 h 1390650"/>
              <a:gd name="connsiteX18" fmla="*/ 278321 w 2667000"/>
              <a:gd name="connsiteY18" fmla="*/ 1384552 h 1390650"/>
              <a:gd name="connsiteX19" fmla="*/ 7144 w 2667000"/>
              <a:gd name="connsiteY19" fmla="*/ 1113280 h 1390650"/>
              <a:gd name="connsiteX20" fmla="*/ 7144 w 2667000"/>
              <a:gd name="connsiteY20" fmla="*/ 723232 h 1390650"/>
              <a:gd name="connsiteX21" fmla="*/ 7144 w 2667000"/>
              <a:gd name="connsiteY21" fmla="*/ 439863 h 1390650"/>
              <a:gd name="connsiteX22" fmla="*/ 7144 w 2667000"/>
              <a:gd name="connsiteY22" fmla="*/ 439863 h 1390650"/>
              <a:gd name="connsiteX23" fmla="*/ 7144 w 2667000"/>
              <a:gd name="connsiteY23" fmla="*/ 439863 h 1390650"/>
              <a:gd name="connsiteX24" fmla="*/ 7144 w 2667000"/>
              <a:gd name="connsiteY24" fmla="*/ 439863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67000" h="1390650">
                <a:moveTo>
                  <a:pt x="7144" y="439863"/>
                </a:moveTo>
                <a:cubicBezTo>
                  <a:pt x="7144" y="335564"/>
                  <a:pt x="91726" y="250982"/>
                  <a:pt x="195929" y="250982"/>
                </a:cubicBezTo>
                <a:lnTo>
                  <a:pt x="1060514" y="250982"/>
                </a:lnTo>
                <a:cubicBezTo>
                  <a:pt x="1084517" y="250982"/>
                  <a:pt x="1107377" y="240504"/>
                  <a:pt x="1122998" y="222216"/>
                </a:cubicBezTo>
                <a:lnTo>
                  <a:pt x="1282541" y="35907"/>
                </a:lnTo>
                <a:cubicBezTo>
                  <a:pt x="1316641" y="-3907"/>
                  <a:pt x="1378744" y="-2097"/>
                  <a:pt x="1410462" y="39527"/>
                </a:cubicBezTo>
                <a:lnTo>
                  <a:pt x="1547146" y="218692"/>
                </a:lnTo>
                <a:cubicBezTo>
                  <a:pt x="1562672" y="239076"/>
                  <a:pt x="1586960" y="251077"/>
                  <a:pt x="1612583" y="251077"/>
                </a:cubicBezTo>
                <a:lnTo>
                  <a:pt x="2474309" y="251077"/>
                </a:lnTo>
                <a:cubicBezTo>
                  <a:pt x="2578608" y="251077"/>
                  <a:pt x="2663095" y="335659"/>
                  <a:pt x="2663095" y="439958"/>
                </a:cubicBezTo>
                <a:lnTo>
                  <a:pt x="2663095" y="439958"/>
                </a:lnTo>
                <a:lnTo>
                  <a:pt x="2663095" y="439958"/>
                </a:lnTo>
                <a:lnTo>
                  <a:pt x="2663095" y="723327"/>
                </a:lnTo>
                <a:lnTo>
                  <a:pt x="2663095" y="1113280"/>
                </a:lnTo>
                <a:cubicBezTo>
                  <a:pt x="2663095" y="1263108"/>
                  <a:pt x="2541651" y="1384552"/>
                  <a:pt x="2391823" y="1384552"/>
                </a:cubicBezTo>
                <a:lnTo>
                  <a:pt x="1113854" y="1384552"/>
                </a:lnTo>
                <a:lnTo>
                  <a:pt x="449866" y="1384552"/>
                </a:lnTo>
                <a:lnTo>
                  <a:pt x="449866" y="1384552"/>
                </a:lnTo>
                <a:lnTo>
                  <a:pt x="278321" y="1384552"/>
                </a:lnTo>
                <a:cubicBezTo>
                  <a:pt x="128492" y="1384457"/>
                  <a:pt x="7144" y="1263013"/>
                  <a:pt x="7144" y="1113280"/>
                </a:cubicBezTo>
                <a:lnTo>
                  <a:pt x="7144" y="723232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tIns="432000" rtlCol="0" anchor="t" anchorCtr="0"/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9" name="그래픽 4">
            <a:extLst>
              <a:ext uri="{FF2B5EF4-FFF2-40B4-BE49-F238E27FC236}">
                <a16:creationId xmlns:a16="http://schemas.microsoft.com/office/drawing/2014/main" id="{CDAC23A5-B7D4-40E8-BB63-F5E9EE2ED1B0}"/>
              </a:ext>
            </a:extLst>
          </p:cNvPr>
          <p:cNvSpPr/>
          <p:nvPr/>
        </p:nvSpPr>
        <p:spPr>
          <a:xfrm>
            <a:off x="8245929" y="4452240"/>
            <a:ext cx="2667000" cy="1390650"/>
          </a:xfrm>
          <a:custGeom>
            <a:avLst/>
            <a:gdLst>
              <a:gd name="connsiteX0" fmla="*/ 7144 w 2667000"/>
              <a:gd name="connsiteY0" fmla="*/ 439863 h 1390650"/>
              <a:gd name="connsiteX1" fmla="*/ 195929 w 2667000"/>
              <a:gd name="connsiteY1" fmla="*/ 250982 h 1390650"/>
              <a:gd name="connsiteX2" fmla="*/ 1060514 w 2667000"/>
              <a:gd name="connsiteY2" fmla="*/ 250982 h 1390650"/>
              <a:gd name="connsiteX3" fmla="*/ 1122998 w 2667000"/>
              <a:gd name="connsiteY3" fmla="*/ 222216 h 1390650"/>
              <a:gd name="connsiteX4" fmla="*/ 1282541 w 2667000"/>
              <a:gd name="connsiteY4" fmla="*/ 35907 h 1390650"/>
              <a:gd name="connsiteX5" fmla="*/ 1410462 w 2667000"/>
              <a:gd name="connsiteY5" fmla="*/ 39527 h 1390650"/>
              <a:gd name="connsiteX6" fmla="*/ 1547146 w 2667000"/>
              <a:gd name="connsiteY6" fmla="*/ 218692 h 1390650"/>
              <a:gd name="connsiteX7" fmla="*/ 1612583 w 2667000"/>
              <a:gd name="connsiteY7" fmla="*/ 251077 h 1390650"/>
              <a:gd name="connsiteX8" fmla="*/ 2474309 w 2667000"/>
              <a:gd name="connsiteY8" fmla="*/ 251077 h 1390650"/>
              <a:gd name="connsiteX9" fmla="*/ 2663095 w 2667000"/>
              <a:gd name="connsiteY9" fmla="*/ 439958 h 1390650"/>
              <a:gd name="connsiteX10" fmla="*/ 2663095 w 2667000"/>
              <a:gd name="connsiteY10" fmla="*/ 439958 h 1390650"/>
              <a:gd name="connsiteX11" fmla="*/ 2663095 w 2667000"/>
              <a:gd name="connsiteY11" fmla="*/ 439958 h 1390650"/>
              <a:gd name="connsiteX12" fmla="*/ 2663095 w 2667000"/>
              <a:gd name="connsiteY12" fmla="*/ 723327 h 1390650"/>
              <a:gd name="connsiteX13" fmla="*/ 2663095 w 2667000"/>
              <a:gd name="connsiteY13" fmla="*/ 1113280 h 1390650"/>
              <a:gd name="connsiteX14" fmla="*/ 2391823 w 2667000"/>
              <a:gd name="connsiteY14" fmla="*/ 1384552 h 1390650"/>
              <a:gd name="connsiteX15" fmla="*/ 1113854 w 2667000"/>
              <a:gd name="connsiteY15" fmla="*/ 1384552 h 1390650"/>
              <a:gd name="connsiteX16" fmla="*/ 449866 w 2667000"/>
              <a:gd name="connsiteY16" fmla="*/ 1384552 h 1390650"/>
              <a:gd name="connsiteX17" fmla="*/ 449866 w 2667000"/>
              <a:gd name="connsiteY17" fmla="*/ 1384552 h 1390650"/>
              <a:gd name="connsiteX18" fmla="*/ 278321 w 2667000"/>
              <a:gd name="connsiteY18" fmla="*/ 1384552 h 1390650"/>
              <a:gd name="connsiteX19" fmla="*/ 7144 w 2667000"/>
              <a:gd name="connsiteY19" fmla="*/ 1113280 h 1390650"/>
              <a:gd name="connsiteX20" fmla="*/ 7144 w 2667000"/>
              <a:gd name="connsiteY20" fmla="*/ 723232 h 1390650"/>
              <a:gd name="connsiteX21" fmla="*/ 7144 w 2667000"/>
              <a:gd name="connsiteY21" fmla="*/ 439863 h 1390650"/>
              <a:gd name="connsiteX22" fmla="*/ 7144 w 2667000"/>
              <a:gd name="connsiteY22" fmla="*/ 439863 h 1390650"/>
              <a:gd name="connsiteX23" fmla="*/ 7144 w 2667000"/>
              <a:gd name="connsiteY23" fmla="*/ 439863 h 1390650"/>
              <a:gd name="connsiteX24" fmla="*/ 7144 w 2667000"/>
              <a:gd name="connsiteY24" fmla="*/ 439863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667000" h="1390650">
                <a:moveTo>
                  <a:pt x="7144" y="439863"/>
                </a:moveTo>
                <a:cubicBezTo>
                  <a:pt x="7144" y="335564"/>
                  <a:pt x="91726" y="250982"/>
                  <a:pt x="195929" y="250982"/>
                </a:cubicBezTo>
                <a:lnTo>
                  <a:pt x="1060514" y="250982"/>
                </a:lnTo>
                <a:cubicBezTo>
                  <a:pt x="1084517" y="250982"/>
                  <a:pt x="1107377" y="240504"/>
                  <a:pt x="1122998" y="222216"/>
                </a:cubicBezTo>
                <a:lnTo>
                  <a:pt x="1282541" y="35907"/>
                </a:lnTo>
                <a:cubicBezTo>
                  <a:pt x="1316641" y="-3907"/>
                  <a:pt x="1378744" y="-2097"/>
                  <a:pt x="1410462" y="39527"/>
                </a:cubicBezTo>
                <a:lnTo>
                  <a:pt x="1547146" y="218692"/>
                </a:lnTo>
                <a:cubicBezTo>
                  <a:pt x="1562672" y="239076"/>
                  <a:pt x="1586960" y="251077"/>
                  <a:pt x="1612583" y="251077"/>
                </a:cubicBezTo>
                <a:lnTo>
                  <a:pt x="2474309" y="251077"/>
                </a:lnTo>
                <a:cubicBezTo>
                  <a:pt x="2578608" y="251077"/>
                  <a:pt x="2663095" y="335659"/>
                  <a:pt x="2663095" y="439958"/>
                </a:cubicBezTo>
                <a:lnTo>
                  <a:pt x="2663095" y="439958"/>
                </a:lnTo>
                <a:lnTo>
                  <a:pt x="2663095" y="439958"/>
                </a:lnTo>
                <a:lnTo>
                  <a:pt x="2663095" y="723327"/>
                </a:lnTo>
                <a:lnTo>
                  <a:pt x="2663095" y="1113280"/>
                </a:lnTo>
                <a:cubicBezTo>
                  <a:pt x="2663095" y="1263108"/>
                  <a:pt x="2541651" y="1384552"/>
                  <a:pt x="2391823" y="1384552"/>
                </a:cubicBezTo>
                <a:lnTo>
                  <a:pt x="1113854" y="1384552"/>
                </a:lnTo>
                <a:lnTo>
                  <a:pt x="449866" y="1384552"/>
                </a:lnTo>
                <a:lnTo>
                  <a:pt x="449866" y="1384552"/>
                </a:lnTo>
                <a:lnTo>
                  <a:pt x="278321" y="1384552"/>
                </a:lnTo>
                <a:cubicBezTo>
                  <a:pt x="128492" y="1384457"/>
                  <a:pt x="7144" y="1263013"/>
                  <a:pt x="7144" y="1113280"/>
                </a:cubicBezTo>
                <a:lnTo>
                  <a:pt x="7144" y="723232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lnTo>
                  <a:pt x="7144" y="43986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88900" dir="2700000" algn="tl" rotWithShape="0">
              <a:prstClr val="black">
                <a:alpha val="15000"/>
              </a:prstClr>
            </a:outerShdw>
          </a:effectLst>
        </p:spPr>
        <p:txBody>
          <a:bodyPr tIns="432000" rtlCol="0" anchor="t" anchorCtr="0"/>
          <a:lstStyle/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4344795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">
      <a:majorFont>
        <a:latin typeface="Fredoka One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4D4A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3277</TotalTime>
  <Words>1328</Words>
  <Application>Microsoft Office PowerPoint</Application>
  <PresentationFormat>와이드스크린</PresentationFormat>
  <Paragraphs>172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233</cp:revision>
  <dcterms:created xsi:type="dcterms:W3CDTF">2019-04-06T05:20:47Z</dcterms:created>
  <dcterms:modified xsi:type="dcterms:W3CDTF">2020-08-23T06:17:54Z</dcterms:modified>
</cp:coreProperties>
</file>