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6"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Lst>
  <p:sldSz cy="6858000" cx="12192000"/>
  <p:notesSz cx="6858000" cy="9144000"/>
  <p:embeddedFontLst>
    <p:embeddedFont>
      <p:font typeface="Poppins"/>
      <p:regular r:id="rId29"/>
      <p:bold r:id="rId30"/>
      <p:italic r:id="rId31"/>
      <p:boldItalic r:id="rId32"/>
    </p:embeddedFont>
    <p:embeddedFont>
      <p:font typeface="Barlow Condensed"/>
      <p:regular r:id="rId33"/>
      <p:bold r:id="rId34"/>
      <p:italic r:id="rId35"/>
      <p:boldItalic r:id="rId36"/>
    </p:embeddedFont>
    <p:embeddedFont>
      <p:font typeface="Homemade Apple"/>
      <p:regular r:id="rId37"/>
    </p:embeddedFont>
    <p:embeddedFont>
      <p:font typeface="Century Gothic"/>
      <p:regular r:id="rId38"/>
      <p:bold r:id="rId39"/>
      <p:italic r:id="rId40"/>
      <p:boldItalic r:id="rId41"/>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CenturyGothic-italic.fntdata"/><Relationship Id="rId20" Type="http://schemas.openxmlformats.org/officeDocument/2006/relationships/slide" Target="slides/slide15.xml"/><Relationship Id="rId41" Type="http://schemas.openxmlformats.org/officeDocument/2006/relationships/font" Target="fonts/CenturyGothic-boldItalic.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italic.fntdata"/><Relationship Id="rId30" Type="http://schemas.openxmlformats.org/officeDocument/2006/relationships/font" Target="fonts/Poppins-bold.fntdata"/><Relationship Id="rId11" Type="http://schemas.openxmlformats.org/officeDocument/2006/relationships/slide" Target="slides/slide6.xml"/><Relationship Id="rId33" Type="http://schemas.openxmlformats.org/officeDocument/2006/relationships/font" Target="fonts/BarlowCondensed-regular.fntdata"/><Relationship Id="rId10" Type="http://schemas.openxmlformats.org/officeDocument/2006/relationships/slide" Target="slides/slide5.xml"/><Relationship Id="rId32" Type="http://schemas.openxmlformats.org/officeDocument/2006/relationships/font" Target="fonts/Poppins-boldItalic.fntdata"/><Relationship Id="rId13" Type="http://schemas.openxmlformats.org/officeDocument/2006/relationships/slide" Target="slides/slide8.xml"/><Relationship Id="rId35" Type="http://schemas.openxmlformats.org/officeDocument/2006/relationships/font" Target="fonts/BarlowCondensed-italic.fntdata"/><Relationship Id="rId12" Type="http://schemas.openxmlformats.org/officeDocument/2006/relationships/slide" Target="slides/slide7.xml"/><Relationship Id="rId34" Type="http://schemas.openxmlformats.org/officeDocument/2006/relationships/font" Target="fonts/BarlowCondensed-bold.fntdata"/><Relationship Id="rId15" Type="http://schemas.openxmlformats.org/officeDocument/2006/relationships/slide" Target="slides/slide10.xml"/><Relationship Id="rId37" Type="http://schemas.openxmlformats.org/officeDocument/2006/relationships/font" Target="fonts/HomemadeApple-regular.fntdata"/><Relationship Id="rId14" Type="http://schemas.openxmlformats.org/officeDocument/2006/relationships/slide" Target="slides/slide9.xml"/><Relationship Id="rId36" Type="http://schemas.openxmlformats.org/officeDocument/2006/relationships/font" Target="fonts/BarlowCondensed-boldItalic.fntdata"/><Relationship Id="rId17" Type="http://schemas.openxmlformats.org/officeDocument/2006/relationships/slide" Target="slides/slide12.xml"/><Relationship Id="rId39" Type="http://schemas.openxmlformats.org/officeDocument/2006/relationships/font" Target="fonts/CenturyGothic-bold.fntdata"/><Relationship Id="rId16" Type="http://schemas.openxmlformats.org/officeDocument/2006/relationships/slide" Target="slides/slide11.xml"/><Relationship Id="rId38" Type="http://schemas.openxmlformats.org/officeDocument/2006/relationships/font" Target="fonts/CenturyGothic-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2" name="Shape 162"/>
        <p:cNvGrpSpPr/>
        <p:nvPr/>
      </p:nvGrpSpPr>
      <p:grpSpPr>
        <a:xfrm>
          <a:off x="0" y="0"/>
          <a:ext cx="0" cy="0"/>
          <a:chOff x="0" y="0"/>
          <a:chExt cx="0" cy="0"/>
        </a:xfrm>
      </p:grpSpPr>
      <p:sp>
        <p:nvSpPr>
          <p:cNvPr id="163" name="Google Shape;163;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64" name="Google Shape;164;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3" name="Shape 193"/>
        <p:cNvGrpSpPr/>
        <p:nvPr/>
      </p:nvGrpSpPr>
      <p:grpSpPr>
        <a:xfrm>
          <a:off x="0" y="0"/>
          <a:ext cx="0" cy="0"/>
          <a:chOff x="0" y="0"/>
          <a:chExt cx="0" cy="0"/>
        </a:xfrm>
      </p:grpSpPr>
      <p:sp>
        <p:nvSpPr>
          <p:cNvPr id="194" name="Google Shape;194;g82abee7c50_0_12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5" name="Google Shape;195;g82abee7c50_0_12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8" name="Shape 198"/>
        <p:cNvGrpSpPr/>
        <p:nvPr/>
      </p:nvGrpSpPr>
      <p:grpSpPr>
        <a:xfrm>
          <a:off x="0" y="0"/>
          <a:ext cx="0" cy="0"/>
          <a:chOff x="0" y="0"/>
          <a:chExt cx="0" cy="0"/>
        </a:xfrm>
      </p:grpSpPr>
      <p:sp>
        <p:nvSpPr>
          <p:cNvPr id="199" name="Google Shape;199;g6fd8ccc017_0_10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0" name="Google Shape;200;g6fd8ccc017_0_1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7" name="Shape 237"/>
        <p:cNvGrpSpPr/>
        <p:nvPr/>
      </p:nvGrpSpPr>
      <p:grpSpPr>
        <a:xfrm>
          <a:off x="0" y="0"/>
          <a:ext cx="0" cy="0"/>
          <a:chOff x="0" y="0"/>
          <a:chExt cx="0" cy="0"/>
        </a:xfrm>
      </p:grpSpPr>
      <p:sp>
        <p:nvSpPr>
          <p:cNvPr id="238" name="Google Shape;238;g82abee7c50_0_6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9" name="Google Shape;239;g82abee7c50_0_6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6" name="Shape 276"/>
        <p:cNvGrpSpPr/>
        <p:nvPr/>
      </p:nvGrpSpPr>
      <p:grpSpPr>
        <a:xfrm>
          <a:off x="0" y="0"/>
          <a:ext cx="0" cy="0"/>
          <a:chOff x="0" y="0"/>
          <a:chExt cx="0" cy="0"/>
        </a:xfrm>
      </p:grpSpPr>
      <p:sp>
        <p:nvSpPr>
          <p:cNvPr id="277" name="Google Shape;277;g82abee7c50_0_68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8" name="Google Shape;278;g82abee7c50_0_68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5" name="Shape 315"/>
        <p:cNvGrpSpPr/>
        <p:nvPr/>
      </p:nvGrpSpPr>
      <p:grpSpPr>
        <a:xfrm>
          <a:off x="0" y="0"/>
          <a:ext cx="0" cy="0"/>
          <a:chOff x="0" y="0"/>
          <a:chExt cx="0" cy="0"/>
        </a:xfrm>
      </p:grpSpPr>
      <p:sp>
        <p:nvSpPr>
          <p:cNvPr id="316" name="Google Shape;316;g82abee7c50_0_7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7" name="Google Shape;317;g82abee7c50_0_7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4" name="Shape 354"/>
        <p:cNvGrpSpPr/>
        <p:nvPr/>
      </p:nvGrpSpPr>
      <p:grpSpPr>
        <a:xfrm>
          <a:off x="0" y="0"/>
          <a:ext cx="0" cy="0"/>
          <a:chOff x="0" y="0"/>
          <a:chExt cx="0" cy="0"/>
        </a:xfrm>
      </p:grpSpPr>
      <p:sp>
        <p:nvSpPr>
          <p:cNvPr id="355" name="Google Shape;355;g82abee7c50_0_3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6" name="Google Shape;356;g82abee7c50_0_3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3" name="Shape 393"/>
        <p:cNvGrpSpPr/>
        <p:nvPr/>
      </p:nvGrpSpPr>
      <p:grpSpPr>
        <a:xfrm>
          <a:off x="0" y="0"/>
          <a:ext cx="0" cy="0"/>
          <a:chOff x="0" y="0"/>
          <a:chExt cx="0" cy="0"/>
        </a:xfrm>
      </p:grpSpPr>
      <p:sp>
        <p:nvSpPr>
          <p:cNvPr id="394" name="Google Shape;394;g82abee7c50_0_7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5" name="Google Shape;395;g82abee7c50_0_7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2" name="Shape 432"/>
        <p:cNvGrpSpPr/>
        <p:nvPr/>
      </p:nvGrpSpPr>
      <p:grpSpPr>
        <a:xfrm>
          <a:off x="0" y="0"/>
          <a:ext cx="0" cy="0"/>
          <a:chOff x="0" y="0"/>
          <a:chExt cx="0" cy="0"/>
        </a:xfrm>
      </p:grpSpPr>
      <p:sp>
        <p:nvSpPr>
          <p:cNvPr id="433" name="Google Shape;433;g82abee7c50_0_79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4" name="Google Shape;434;g82abee7c50_0_79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1" name="Shape 471"/>
        <p:cNvGrpSpPr/>
        <p:nvPr/>
      </p:nvGrpSpPr>
      <p:grpSpPr>
        <a:xfrm>
          <a:off x="0" y="0"/>
          <a:ext cx="0" cy="0"/>
          <a:chOff x="0" y="0"/>
          <a:chExt cx="0" cy="0"/>
        </a:xfrm>
      </p:grpSpPr>
      <p:sp>
        <p:nvSpPr>
          <p:cNvPr id="472" name="Google Shape;472;g82abee7c50_0_8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3" name="Google Shape;473;g82abee7c50_0_8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0" name="Shape 510"/>
        <p:cNvGrpSpPr/>
        <p:nvPr/>
      </p:nvGrpSpPr>
      <p:grpSpPr>
        <a:xfrm>
          <a:off x="0" y="0"/>
          <a:ext cx="0" cy="0"/>
          <a:chOff x="0" y="0"/>
          <a:chExt cx="0" cy="0"/>
        </a:xfrm>
      </p:grpSpPr>
      <p:sp>
        <p:nvSpPr>
          <p:cNvPr id="511" name="Google Shape;511;g82abee7c50_0_4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2" name="Google Shape;512;g82abee7c50_0_4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9" name="Shape 549"/>
        <p:cNvGrpSpPr/>
        <p:nvPr/>
      </p:nvGrpSpPr>
      <p:grpSpPr>
        <a:xfrm>
          <a:off x="0" y="0"/>
          <a:ext cx="0" cy="0"/>
          <a:chOff x="0" y="0"/>
          <a:chExt cx="0" cy="0"/>
        </a:xfrm>
      </p:grpSpPr>
      <p:sp>
        <p:nvSpPr>
          <p:cNvPr id="550" name="Google Shape;550;g82abee7c50_0_8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1" name="Google Shape;551;g82abee7c50_0_8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8" name="Shape 588"/>
        <p:cNvGrpSpPr/>
        <p:nvPr/>
      </p:nvGrpSpPr>
      <p:grpSpPr>
        <a:xfrm>
          <a:off x="0" y="0"/>
          <a:ext cx="0" cy="0"/>
          <a:chOff x="0" y="0"/>
          <a:chExt cx="0" cy="0"/>
        </a:xfrm>
      </p:grpSpPr>
      <p:sp>
        <p:nvSpPr>
          <p:cNvPr id="589" name="Google Shape;589;g82abee7c50_0_90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0" name="Google Shape;590;g82abee7c50_0_90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7" name="Shape 627"/>
        <p:cNvGrpSpPr/>
        <p:nvPr/>
      </p:nvGrpSpPr>
      <p:grpSpPr>
        <a:xfrm>
          <a:off x="0" y="0"/>
          <a:ext cx="0" cy="0"/>
          <a:chOff x="0" y="0"/>
          <a:chExt cx="0" cy="0"/>
        </a:xfrm>
      </p:grpSpPr>
      <p:sp>
        <p:nvSpPr>
          <p:cNvPr id="628" name="Google Shape;628;g82abee7c50_0_9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9" name="Google Shape;629;g82abee7c50_0_9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6" name="Shape 666"/>
        <p:cNvGrpSpPr/>
        <p:nvPr/>
      </p:nvGrpSpPr>
      <p:grpSpPr>
        <a:xfrm>
          <a:off x="0" y="0"/>
          <a:ext cx="0" cy="0"/>
          <a:chOff x="0" y="0"/>
          <a:chExt cx="0" cy="0"/>
        </a:xfrm>
      </p:grpSpPr>
      <p:sp>
        <p:nvSpPr>
          <p:cNvPr id="667" name="Google Shape;667;g82abee7c50_0_5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8" name="Google Shape;668;g82abee7c50_0_5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5" name="Shape 705"/>
        <p:cNvGrpSpPr/>
        <p:nvPr/>
      </p:nvGrpSpPr>
      <p:grpSpPr>
        <a:xfrm>
          <a:off x="0" y="0"/>
          <a:ext cx="0" cy="0"/>
          <a:chOff x="0" y="0"/>
          <a:chExt cx="0" cy="0"/>
        </a:xfrm>
      </p:grpSpPr>
      <p:sp>
        <p:nvSpPr>
          <p:cNvPr id="706" name="Google Shape;706;g82abee7c50_0_9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7" name="Google Shape;707;g82abee7c50_0_9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4" name="Shape 744"/>
        <p:cNvGrpSpPr/>
        <p:nvPr/>
      </p:nvGrpSpPr>
      <p:grpSpPr>
        <a:xfrm>
          <a:off x="0" y="0"/>
          <a:ext cx="0" cy="0"/>
          <a:chOff x="0" y="0"/>
          <a:chExt cx="0" cy="0"/>
        </a:xfrm>
      </p:grpSpPr>
      <p:sp>
        <p:nvSpPr>
          <p:cNvPr id="745" name="Google Shape;745;g82abee7c50_0_10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6" name="Google Shape;746;g82abee7c50_0_10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3" name="Shape 783"/>
        <p:cNvGrpSpPr/>
        <p:nvPr/>
      </p:nvGrpSpPr>
      <p:grpSpPr>
        <a:xfrm>
          <a:off x="0" y="0"/>
          <a:ext cx="0" cy="0"/>
          <a:chOff x="0" y="0"/>
          <a:chExt cx="0" cy="0"/>
        </a:xfrm>
      </p:grpSpPr>
      <p:sp>
        <p:nvSpPr>
          <p:cNvPr id="784" name="Google Shape;784;g82abee7c50_0_105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85" name="Google Shape;785;g82abee7c50_0_105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2" name="Shape 822"/>
        <p:cNvGrpSpPr/>
        <p:nvPr/>
      </p:nvGrpSpPr>
      <p:grpSpPr>
        <a:xfrm>
          <a:off x="0" y="0"/>
          <a:ext cx="0" cy="0"/>
          <a:chOff x="0" y="0"/>
          <a:chExt cx="0" cy="0"/>
        </a:xfrm>
      </p:grpSpPr>
      <p:sp>
        <p:nvSpPr>
          <p:cNvPr id="823" name="Google Shape;823;g82abee7c50_0_5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24" name="Google Shape;824;g82abee7c50_0_5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61" name="Shape 861"/>
        <p:cNvGrpSpPr/>
        <p:nvPr/>
      </p:nvGrpSpPr>
      <p:grpSpPr>
        <a:xfrm>
          <a:off x="0" y="0"/>
          <a:ext cx="0" cy="0"/>
          <a:chOff x="0" y="0"/>
          <a:chExt cx="0" cy="0"/>
        </a:xfrm>
      </p:grpSpPr>
      <p:sp>
        <p:nvSpPr>
          <p:cNvPr id="862" name="Google Shape;862;g82abee7c50_0_10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3" name="Google Shape;863;g82abee7c50_0_10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00" name="Shape 900"/>
        <p:cNvGrpSpPr/>
        <p:nvPr/>
      </p:nvGrpSpPr>
      <p:grpSpPr>
        <a:xfrm>
          <a:off x="0" y="0"/>
          <a:ext cx="0" cy="0"/>
          <a:chOff x="0" y="0"/>
          <a:chExt cx="0" cy="0"/>
        </a:xfrm>
      </p:grpSpPr>
      <p:sp>
        <p:nvSpPr>
          <p:cNvPr id="901" name="Google Shape;901;g82abee7c50_0_1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02" name="Google Shape;902;g82abee7c50_0_1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39" name="Shape 939"/>
        <p:cNvGrpSpPr/>
        <p:nvPr/>
      </p:nvGrpSpPr>
      <p:grpSpPr>
        <a:xfrm>
          <a:off x="0" y="0"/>
          <a:ext cx="0" cy="0"/>
          <a:chOff x="0" y="0"/>
          <a:chExt cx="0" cy="0"/>
        </a:xfrm>
      </p:grpSpPr>
      <p:sp>
        <p:nvSpPr>
          <p:cNvPr id="940" name="Google Shape;940;g82abee7c50_0_116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41" name="Google Shape;941;g82abee7c50_0_116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78" name="Shape 978"/>
        <p:cNvGrpSpPr/>
        <p:nvPr/>
      </p:nvGrpSpPr>
      <p:grpSpPr>
        <a:xfrm>
          <a:off x="0" y="0"/>
          <a:ext cx="0" cy="0"/>
          <a:chOff x="0" y="0"/>
          <a:chExt cx="0" cy="0"/>
        </a:xfrm>
      </p:grpSpPr>
      <p:sp>
        <p:nvSpPr>
          <p:cNvPr id="979" name="Google Shape;979;g6fd8ccc017_1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80" name="Google Shape;980;g6fd8ccc017_1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6.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2.png"/><Relationship Id="rId12" Type="http://schemas.openxmlformats.org/officeDocument/2006/relationships/image" Target="../media/image5.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4.png"/><Relationship Id="rId7" Type="http://schemas.openxmlformats.org/officeDocument/2006/relationships/hyperlink" Target="https://twitter.com/SlidesManiaSM/" TargetMode="External"/><Relationship Id="rId8" Type="http://schemas.openxmlformats.org/officeDocument/2006/relationships/image" Target="../media/image3.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p:cSld name="CUSTOM">
    <p:bg>
      <p:bgPr>
        <a:gradFill>
          <a:gsLst>
            <a:gs pos="0">
              <a:schemeClr val="dk1"/>
            </a:gs>
            <a:gs pos="70000">
              <a:schemeClr val="accent3"/>
            </a:gs>
            <a:gs pos="100000">
              <a:schemeClr val="accent3"/>
            </a:gs>
          </a:gsLst>
          <a:lin ang="18900044" scaled="0"/>
        </a:gradFill>
      </p:bgPr>
    </p:bg>
    <p:spTree>
      <p:nvGrpSpPr>
        <p:cNvPr id="8" name="Shape 8"/>
        <p:cNvGrpSpPr/>
        <p:nvPr/>
      </p:nvGrpSpPr>
      <p:grpSpPr>
        <a:xfrm>
          <a:off x="0" y="0"/>
          <a:ext cx="0" cy="0"/>
          <a:chOff x="0" y="0"/>
          <a:chExt cx="0" cy="0"/>
        </a:xfrm>
      </p:grpSpPr>
      <p:grpSp>
        <p:nvGrpSpPr>
          <p:cNvPr id="9" name="Google Shape;9;p2"/>
          <p:cNvGrpSpPr/>
          <p:nvPr/>
        </p:nvGrpSpPr>
        <p:grpSpPr>
          <a:xfrm>
            <a:off x="598393" y="3355787"/>
            <a:ext cx="3418542" cy="2775983"/>
            <a:chOff x="598393" y="3367740"/>
            <a:chExt cx="3418542" cy="2775983"/>
          </a:xfrm>
        </p:grpSpPr>
        <p:sp>
          <p:nvSpPr>
            <p:cNvPr id="10" name="Google Shape;10;p2"/>
            <p:cNvSpPr/>
            <p:nvPr/>
          </p:nvSpPr>
          <p:spPr>
            <a:xfrm>
              <a:off x="598393" y="3697287"/>
              <a:ext cx="3418542" cy="2438400"/>
            </a:xfrm>
            <a:custGeom>
              <a:rect b="b" l="l" r="r" t="t"/>
              <a:pathLst>
                <a:path extrusionOk="0" h="2438400" w="3418542">
                  <a:moveTo>
                    <a:pt x="101608" y="0"/>
                  </a:moveTo>
                  <a:lnTo>
                    <a:pt x="3316934" y="0"/>
                  </a:lnTo>
                  <a:cubicBezTo>
                    <a:pt x="3373051" y="0"/>
                    <a:pt x="3418542" y="45491"/>
                    <a:pt x="3418542" y="101608"/>
                  </a:cubicBezTo>
                  <a:lnTo>
                    <a:pt x="3418542" y="1762125"/>
                  </a:lnTo>
                  <a:lnTo>
                    <a:pt x="2778133" y="1762125"/>
                  </a:lnTo>
                  <a:cubicBezTo>
                    <a:pt x="2722016" y="1762125"/>
                    <a:pt x="2676525" y="1807616"/>
                    <a:pt x="2676525" y="1863733"/>
                  </a:cubicBezTo>
                  <a:lnTo>
                    <a:pt x="2676525" y="2438400"/>
                  </a:lnTo>
                  <a:lnTo>
                    <a:pt x="101608" y="2438400"/>
                  </a:lnTo>
                  <a:cubicBezTo>
                    <a:pt x="45491" y="2438400"/>
                    <a:pt x="0" y="2392909"/>
                    <a:pt x="0" y="2336792"/>
                  </a:cubicBez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 name="Google Shape;11;p2"/>
            <p:cNvSpPr/>
            <p:nvPr/>
          </p:nvSpPr>
          <p:spPr>
            <a:xfrm>
              <a:off x="729129" y="3836893"/>
              <a:ext cx="3173400" cy="6873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 name="Google Shape;12;p2"/>
            <p:cNvSpPr/>
            <p:nvPr/>
          </p:nvSpPr>
          <p:spPr>
            <a:xfrm>
              <a:off x="1015999" y="3367740"/>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 name="Google Shape;13;p2"/>
            <p:cNvSpPr/>
            <p:nvPr/>
          </p:nvSpPr>
          <p:spPr>
            <a:xfrm>
              <a:off x="1614393" y="3367740"/>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 name="Google Shape;14;p2"/>
            <p:cNvSpPr/>
            <p:nvPr/>
          </p:nvSpPr>
          <p:spPr>
            <a:xfrm>
              <a:off x="2212787" y="3367740"/>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 name="Google Shape;15;p2"/>
            <p:cNvSpPr/>
            <p:nvPr/>
          </p:nvSpPr>
          <p:spPr>
            <a:xfrm>
              <a:off x="2811181" y="3367740"/>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 name="Google Shape;16;p2"/>
            <p:cNvSpPr/>
            <p:nvPr/>
          </p:nvSpPr>
          <p:spPr>
            <a:xfrm>
              <a:off x="3409575" y="3367740"/>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 name="Google Shape;17;p2"/>
            <p:cNvSpPr/>
            <p:nvPr/>
          </p:nvSpPr>
          <p:spPr>
            <a:xfrm>
              <a:off x="732117" y="5265271"/>
              <a:ext cx="3176075" cy="708750"/>
            </a:xfrm>
            <a:custGeom>
              <a:rect b="b" l="l" r="r" t="t"/>
              <a:pathLst>
                <a:path extrusionOk="0" h="800848" w="3176075">
                  <a:moveTo>
                    <a:pt x="0" y="0"/>
                  </a:moveTo>
                  <a:lnTo>
                    <a:pt x="3173506" y="0"/>
                  </a:lnTo>
                  <a:cubicBezTo>
                    <a:pt x="3184961" y="484593"/>
                    <a:pt x="3157070" y="174811"/>
                    <a:pt x="3110753" y="355600"/>
                  </a:cubicBezTo>
                  <a:cubicBezTo>
                    <a:pt x="3034055" y="483098"/>
                    <a:pt x="3047501" y="422836"/>
                    <a:pt x="2713317" y="764989"/>
                  </a:cubicBezTo>
                  <a:lnTo>
                    <a:pt x="0" y="800848"/>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 name="Google Shape;18;p2"/>
            <p:cNvSpPr/>
            <p:nvPr/>
          </p:nvSpPr>
          <p:spPr>
            <a:xfrm>
              <a:off x="3275105" y="5450541"/>
              <a:ext cx="740424" cy="693182"/>
            </a:xfrm>
            <a:custGeom>
              <a:rect b="b" l="l" r="r" t="t"/>
              <a:pathLst>
                <a:path extrusionOk="0" h="676275" w="742280">
                  <a:moveTo>
                    <a:pt x="101608" y="0"/>
                  </a:moveTo>
                  <a:lnTo>
                    <a:pt x="742280" y="4763"/>
                  </a:lnTo>
                  <a:lnTo>
                    <a:pt x="8855" y="676275"/>
                  </a:lnTo>
                  <a:lnTo>
                    <a:pt x="0" y="676275"/>
                  </a:ln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 name="Google Shape;19;p2"/>
          <p:cNvGrpSpPr/>
          <p:nvPr/>
        </p:nvGrpSpPr>
        <p:grpSpPr>
          <a:xfrm>
            <a:off x="4342652" y="3355787"/>
            <a:ext cx="3418542" cy="2775983"/>
            <a:chOff x="4300816" y="3376705"/>
            <a:chExt cx="3418542" cy="2775983"/>
          </a:xfrm>
        </p:grpSpPr>
        <p:sp>
          <p:nvSpPr>
            <p:cNvPr id="20" name="Google Shape;20;p2"/>
            <p:cNvSpPr/>
            <p:nvPr/>
          </p:nvSpPr>
          <p:spPr>
            <a:xfrm>
              <a:off x="4300816" y="3706252"/>
              <a:ext cx="3418542" cy="2438400"/>
            </a:xfrm>
            <a:custGeom>
              <a:rect b="b" l="l" r="r" t="t"/>
              <a:pathLst>
                <a:path extrusionOk="0" h="2438400" w="3418542">
                  <a:moveTo>
                    <a:pt x="101608" y="0"/>
                  </a:moveTo>
                  <a:lnTo>
                    <a:pt x="3316934" y="0"/>
                  </a:lnTo>
                  <a:cubicBezTo>
                    <a:pt x="3373051" y="0"/>
                    <a:pt x="3418542" y="45491"/>
                    <a:pt x="3418542" y="101608"/>
                  </a:cubicBezTo>
                  <a:lnTo>
                    <a:pt x="3418542" y="1762125"/>
                  </a:lnTo>
                  <a:lnTo>
                    <a:pt x="2778133" y="1762125"/>
                  </a:lnTo>
                  <a:cubicBezTo>
                    <a:pt x="2722016" y="1762125"/>
                    <a:pt x="2676525" y="1807616"/>
                    <a:pt x="2676525" y="1863733"/>
                  </a:cubicBezTo>
                  <a:lnTo>
                    <a:pt x="2676525" y="2438400"/>
                  </a:lnTo>
                  <a:lnTo>
                    <a:pt x="101608" y="2438400"/>
                  </a:lnTo>
                  <a:cubicBezTo>
                    <a:pt x="45491" y="2438400"/>
                    <a:pt x="0" y="2392909"/>
                    <a:pt x="0" y="2336792"/>
                  </a:cubicBez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 name="Google Shape;21;p2"/>
            <p:cNvSpPr/>
            <p:nvPr/>
          </p:nvSpPr>
          <p:spPr>
            <a:xfrm>
              <a:off x="4431552" y="3845858"/>
              <a:ext cx="3173400" cy="6873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 name="Google Shape;22;p2"/>
            <p:cNvSpPr/>
            <p:nvPr/>
          </p:nvSpPr>
          <p:spPr>
            <a:xfrm>
              <a:off x="4718422" y="3376705"/>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 name="Google Shape;23;p2"/>
            <p:cNvSpPr/>
            <p:nvPr/>
          </p:nvSpPr>
          <p:spPr>
            <a:xfrm>
              <a:off x="5316816" y="3376705"/>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 name="Google Shape;24;p2"/>
            <p:cNvSpPr/>
            <p:nvPr/>
          </p:nvSpPr>
          <p:spPr>
            <a:xfrm>
              <a:off x="5915210" y="3376705"/>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 name="Google Shape;25;p2"/>
            <p:cNvSpPr/>
            <p:nvPr/>
          </p:nvSpPr>
          <p:spPr>
            <a:xfrm>
              <a:off x="6513604" y="3376705"/>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 name="Google Shape;26;p2"/>
            <p:cNvSpPr/>
            <p:nvPr/>
          </p:nvSpPr>
          <p:spPr>
            <a:xfrm>
              <a:off x="7111998" y="3376705"/>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 name="Google Shape;27;p2"/>
            <p:cNvSpPr/>
            <p:nvPr/>
          </p:nvSpPr>
          <p:spPr>
            <a:xfrm>
              <a:off x="4434540" y="5274236"/>
              <a:ext cx="3176075" cy="708750"/>
            </a:xfrm>
            <a:custGeom>
              <a:rect b="b" l="l" r="r" t="t"/>
              <a:pathLst>
                <a:path extrusionOk="0" h="800848" w="3176075">
                  <a:moveTo>
                    <a:pt x="0" y="0"/>
                  </a:moveTo>
                  <a:lnTo>
                    <a:pt x="3173506" y="0"/>
                  </a:lnTo>
                  <a:cubicBezTo>
                    <a:pt x="3184961" y="484593"/>
                    <a:pt x="3157070" y="174811"/>
                    <a:pt x="3110753" y="355600"/>
                  </a:cubicBezTo>
                  <a:cubicBezTo>
                    <a:pt x="3034055" y="483098"/>
                    <a:pt x="3047501" y="422836"/>
                    <a:pt x="2713317" y="764989"/>
                  </a:cubicBezTo>
                  <a:lnTo>
                    <a:pt x="0" y="80084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 name="Google Shape;28;p2"/>
            <p:cNvSpPr/>
            <p:nvPr/>
          </p:nvSpPr>
          <p:spPr>
            <a:xfrm>
              <a:off x="6977528" y="5459506"/>
              <a:ext cx="740424" cy="693182"/>
            </a:xfrm>
            <a:custGeom>
              <a:rect b="b" l="l" r="r" t="t"/>
              <a:pathLst>
                <a:path extrusionOk="0" h="676275" w="742280">
                  <a:moveTo>
                    <a:pt x="101608" y="0"/>
                  </a:moveTo>
                  <a:lnTo>
                    <a:pt x="742280" y="4763"/>
                  </a:lnTo>
                  <a:lnTo>
                    <a:pt x="8855" y="676275"/>
                  </a:lnTo>
                  <a:lnTo>
                    <a:pt x="0" y="676275"/>
                  </a:ln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 name="Google Shape;29;p2"/>
          <p:cNvGrpSpPr/>
          <p:nvPr/>
        </p:nvGrpSpPr>
        <p:grpSpPr>
          <a:xfrm>
            <a:off x="8086910" y="3355787"/>
            <a:ext cx="3418542" cy="2775983"/>
            <a:chOff x="8086910" y="3355787"/>
            <a:chExt cx="3418542" cy="2775983"/>
          </a:xfrm>
        </p:grpSpPr>
        <p:sp>
          <p:nvSpPr>
            <p:cNvPr id="30" name="Google Shape;30;p2"/>
            <p:cNvSpPr/>
            <p:nvPr/>
          </p:nvSpPr>
          <p:spPr>
            <a:xfrm>
              <a:off x="8086910" y="3685334"/>
              <a:ext cx="3418542" cy="2438400"/>
            </a:xfrm>
            <a:custGeom>
              <a:rect b="b" l="l" r="r" t="t"/>
              <a:pathLst>
                <a:path extrusionOk="0" h="2438400" w="3418542">
                  <a:moveTo>
                    <a:pt x="101608" y="0"/>
                  </a:moveTo>
                  <a:lnTo>
                    <a:pt x="3316934" y="0"/>
                  </a:lnTo>
                  <a:cubicBezTo>
                    <a:pt x="3373051" y="0"/>
                    <a:pt x="3418542" y="45491"/>
                    <a:pt x="3418542" y="101608"/>
                  </a:cubicBezTo>
                  <a:lnTo>
                    <a:pt x="3418542" y="1762125"/>
                  </a:lnTo>
                  <a:lnTo>
                    <a:pt x="2778133" y="1762125"/>
                  </a:lnTo>
                  <a:cubicBezTo>
                    <a:pt x="2722016" y="1762125"/>
                    <a:pt x="2676525" y="1807616"/>
                    <a:pt x="2676525" y="1863733"/>
                  </a:cubicBezTo>
                  <a:lnTo>
                    <a:pt x="2676525" y="2438400"/>
                  </a:lnTo>
                  <a:lnTo>
                    <a:pt x="101608" y="2438400"/>
                  </a:lnTo>
                  <a:cubicBezTo>
                    <a:pt x="45491" y="2438400"/>
                    <a:pt x="0" y="2392909"/>
                    <a:pt x="0" y="2336792"/>
                  </a:cubicBez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 name="Google Shape;31;p2"/>
            <p:cNvSpPr/>
            <p:nvPr/>
          </p:nvSpPr>
          <p:spPr>
            <a:xfrm>
              <a:off x="8217646" y="3824940"/>
              <a:ext cx="3173400" cy="6873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 name="Google Shape;32;p2"/>
            <p:cNvSpPr/>
            <p:nvPr/>
          </p:nvSpPr>
          <p:spPr>
            <a:xfrm>
              <a:off x="8504516" y="3355787"/>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 name="Google Shape;33;p2"/>
            <p:cNvSpPr/>
            <p:nvPr/>
          </p:nvSpPr>
          <p:spPr>
            <a:xfrm>
              <a:off x="9102910" y="3355787"/>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 name="Google Shape;34;p2"/>
            <p:cNvSpPr/>
            <p:nvPr/>
          </p:nvSpPr>
          <p:spPr>
            <a:xfrm>
              <a:off x="9701304" y="3355787"/>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 name="Google Shape;35;p2"/>
            <p:cNvSpPr/>
            <p:nvPr/>
          </p:nvSpPr>
          <p:spPr>
            <a:xfrm>
              <a:off x="10299698" y="3355787"/>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 name="Google Shape;36;p2"/>
            <p:cNvSpPr/>
            <p:nvPr/>
          </p:nvSpPr>
          <p:spPr>
            <a:xfrm>
              <a:off x="10898092" y="3355787"/>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 name="Google Shape;37;p2"/>
            <p:cNvSpPr/>
            <p:nvPr/>
          </p:nvSpPr>
          <p:spPr>
            <a:xfrm>
              <a:off x="8220634" y="5253318"/>
              <a:ext cx="3176075" cy="708750"/>
            </a:xfrm>
            <a:custGeom>
              <a:rect b="b" l="l" r="r" t="t"/>
              <a:pathLst>
                <a:path extrusionOk="0" h="800848" w="3176075">
                  <a:moveTo>
                    <a:pt x="0" y="0"/>
                  </a:moveTo>
                  <a:lnTo>
                    <a:pt x="3173506" y="0"/>
                  </a:lnTo>
                  <a:cubicBezTo>
                    <a:pt x="3184961" y="484593"/>
                    <a:pt x="3157070" y="174811"/>
                    <a:pt x="3110753" y="355600"/>
                  </a:cubicBezTo>
                  <a:cubicBezTo>
                    <a:pt x="3034055" y="483098"/>
                    <a:pt x="3047501" y="422836"/>
                    <a:pt x="2713317" y="764989"/>
                  </a:cubicBezTo>
                  <a:lnTo>
                    <a:pt x="0" y="800848"/>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 name="Google Shape;38;p2"/>
            <p:cNvSpPr/>
            <p:nvPr/>
          </p:nvSpPr>
          <p:spPr>
            <a:xfrm>
              <a:off x="10763622" y="5438588"/>
              <a:ext cx="740424" cy="693182"/>
            </a:xfrm>
            <a:custGeom>
              <a:rect b="b" l="l" r="r" t="t"/>
              <a:pathLst>
                <a:path extrusionOk="0" h="676275" w="742280">
                  <a:moveTo>
                    <a:pt x="101608" y="0"/>
                  </a:moveTo>
                  <a:lnTo>
                    <a:pt x="742280" y="4763"/>
                  </a:lnTo>
                  <a:lnTo>
                    <a:pt x="8855" y="676275"/>
                  </a:lnTo>
                  <a:lnTo>
                    <a:pt x="0" y="676275"/>
                  </a:ln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 name="Google Shape;39;p2"/>
          <p:cNvGrpSpPr/>
          <p:nvPr/>
        </p:nvGrpSpPr>
        <p:grpSpPr>
          <a:xfrm>
            <a:off x="8131733" y="283882"/>
            <a:ext cx="3418542" cy="2775983"/>
            <a:chOff x="8131733" y="328705"/>
            <a:chExt cx="3418542" cy="2775983"/>
          </a:xfrm>
        </p:grpSpPr>
        <p:sp>
          <p:nvSpPr>
            <p:cNvPr id="40" name="Google Shape;40;p2"/>
            <p:cNvSpPr/>
            <p:nvPr/>
          </p:nvSpPr>
          <p:spPr>
            <a:xfrm>
              <a:off x="8131733" y="658252"/>
              <a:ext cx="3418542" cy="2438400"/>
            </a:xfrm>
            <a:custGeom>
              <a:rect b="b" l="l" r="r" t="t"/>
              <a:pathLst>
                <a:path extrusionOk="0" h="2438400" w="3418542">
                  <a:moveTo>
                    <a:pt x="101608" y="0"/>
                  </a:moveTo>
                  <a:lnTo>
                    <a:pt x="3316934" y="0"/>
                  </a:lnTo>
                  <a:cubicBezTo>
                    <a:pt x="3373051" y="0"/>
                    <a:pt x="3418542" y="45491"/>
                    <a:pt x="3418542" y="101608"/>
                  </a:cubicBezTo>
                  <a:lnTo>
                    <a:pt x="3418542" y="1762125"/>
                  </a:lnTo>
                  <a:lnTo>
                    <a:pt x="2778133" y="1762125"/>
                  </a:lnTo>
                  <a:cubicBezTo>
                    <a:pt x="2722016" y="1762125"/>
                    <a:pt x="2676525" y="1807616"/>
                    <a:pt x="2676525" y="1863733"/>
                  </a:cubicBezTo>
                  <a:lnTo>
                    <a:pt x="2676525" y="2438400"/>
                  </a:lnTo>
                  <a:lnTo>
                    <a:pt x="101608" y="2438400"/>
                  </a:lnTo>
                  <a:cubicBezTo>
                    <a:pt x="45491" y="2438400"/>
                    <a:pt x="0" y="2392909"/>
                    <a:pt x="0" y="2336792"/>
                  </a:cubicBez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 name="Google Shape;41;p2"/>
            <p:cNvSpPr/>
            <p:nvPr/>
          </p:nvSpPr>
          <p:spPr>
            <a:xfrm>
              <a:off x="8262469" y="797858"/>
              <a:ext cx="3173400" cy="6873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 name="Google Shape;42;p2"/>
            <p:cNvSpPr/>
            <p:nvPr/>
          </p:nvSpPr>
          <p:spPr>
            <a:xfrm>
              <a:off x="8549339" y="328705"/>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 name="Google Shape;43;p2"/>
            <p:cNvSpPr/>
            <p:nvPr/>
          </p:nvSpPr>
          <p:spPr>
            <a:xfrm>
              <a:off x="9147733" y="328705"/>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 name="Google Shape;44;p2"/>
            <p:cNvSpPr/>
            <p:nvPr/>
          </p:nvSpPr>
          <p:spPr>
            <a:xfrm>
              <a:off x="9746127" y="328705"/>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 name="Google Shape;45;p2"/>
            <p:cNvSpPr/>
            <p:nvPr/>
          </p:nvSpPr>
          <p:spPr>
            <a:xfrm>
              <a:off x="10344521" y="328705"/>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 name="Google Shape;46;p2"/>
            <p:cNvSpPr/>
            <p:nvPr/>
          </p:nvSpPr>
          <p:spPr>
            <a:xfrm>
              <a:off x="10942915" y="328705"/>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 name="Google Shape;47;p2"/>
            <p:cNvSpPr/>
            <p:nvPr/>
          </p:nvSpPr>
          <p:spPr>
            <a:xfrm>
              <a:off x="8265457" y="2226236"/>
              <a:ext cx="3176075" cy="708750"/>
            </a:xfrm>
            <a:custGeom>
              <a:rect b="b" l="l" r="r" t="t"/>
              <a:pathLst>
                <a:path extrusionOk="0" h="800848" w="3176075">
                  <a:moveTo>
                    <a:pt x="0" y="0"/>
                  </a:moveTo>
                  <a:lnTo>
                    <a:pt x="3173506" y="0"/>
                  </a:lnTo>
                  <a:cubicBezTo>
                    <a:pt x="3184961" y="484593"/>
                    <a:pt x="3157070" y="174811"/>
                    <a:pt x="3110753" y="355600"/>
                  </a:cubicBezTo>
                  <a:cubicBezTo>
                    <a:pt x="3034055" y="483098"/>
                    <a:pt x="3047501" y="422836"/>
                    <a:pt x="2713317" y="764989"/>
                  </a:cubicBezTo>
                  <a:lnTo>
                    <a:pt x="0" y="800848"/>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 name="Google Shape;48;p2"/>
            <p:cNvSpPr/>
            <p:nvPr/>
          </p:nvSpPr>
          <p:spPr>
            <a:xfrm>
              <a:off x="10808445" y="2411506"/>
              <a:ext cx="740424" cy="693182"/>
            </a:xfrm>
            <a:custGeom>
              <a:rect b="b" l="l" r="r" t="t"/>
              <a:pathLst>
                <a:path extrusionOk="0" h="676275" w="742280">
                  <a:moveTo>
                    <a:pt x="101608" y="0"/>
                  </a:moveTo>
                  <a:lnTo>
                    <a:pt x="742280" y="4763"/>
                  </a:lnTo>
                  <a:lnTo>
                    <a:pt x="8855" y="676275"/>
                  </a:lnTo>
                  <a:lnTo>
                    <a:pt x="0" y="676275"/>
                  </a:ln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 name="Google Shape;49;p2"/>
          <p:cNvGrpSpPr/>
          <p:nvPr/>
        </p:nvGrpSpPr>
        <p:grpSpPr>
          <a:xfrm>
            <a:off x="4393450" y="283882"/>
            <a:ext cx="3418542" cy="2775983"/>
            <a:chOff x="4393450" y="283882"/>
            <a:chExt cx="3418542" cy="2775983"/>
          </a:xfrm>
        </p:grpSpPr>
        <p:sp>
          <p:nvSpPr>
            <p:cNvPr id="50" name="Google Shape;50;p2"/>
            <p:cNvSpPr/>
            <p:nvPr/>
          </p:nvSpPr>
          <p:spPr>
            <a:xfrm>
              <a:off x="4393450" y="613429"/>
              <a:ext cx="3418542" cy="2438400"/>
            </a:xfrm>
            <a:custGeom>
              <a:rect b="b" l="l" r="r" t="t"/>
              <a:pathLst>
                <a:path extrusionOk="0" h="2438400" w="3418542">
                  <a:moveTo>
                    <a:pt x="101608" y="0"/>
                  </a:moveTo>
                  <a:lnTo>
                    <a:pt x="3316934" y="0"/>
                  </a:lnTo>
                  <a:cubicBezTo>
                    <a:pt x="3373051" y="0"/>
                    <a:pt x="3418542" y="45491"/>
                    <a:pt x="3418542" y="101608"/>
                  </a:cubicBezTo>
                  <a:lnTo>
                    <a:pt x="3418542" y="1762125"/>
                  </a:lnTo>
                  <a:lnTo>
                    <a:pt x="2778133" y="1762125"/>
                  </a:lnTo>
                  <a:cubicBezTo>
                    <a:pt x="2722016" y="1762125"/>
                    <a:pt x="2676525" y="1807616"/>
                    <a:pt x="2676525" y="1863733"/>
                  </a:cubicBezTo>
                  <a:lnTo>
                    <a:pt x="2676525" y="2438400"/>
                  </a:lnTo>
                  <a:lnTo>
                    <a:pt x="101608" y="2438400"/>
                  </a:lnTo>
                  <a:cubicBezTo>
                    <a:pt x="45491" y="2438400"/>
                    <a:pt x="0" y="2392909"/>
                    <a:pt x="0" y="2336792"/>
                  </a:cubicBez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 name="Google Shape;51;p2"/>
            <p:cNvSpPr/>
            <p:nvPr/>
          </p:nvSpPr>
          <p:spPr>
            <a:xfrm>
              <a:off x="4524186" y="753035"/>
              <a:ext cx="3173400" cy="6873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 name="Google Shape;52;p2"/>
            <p:cNvSpPr/>
            <p:nvPr/>
          </p:nvSpPr>
          <p:spPr>
            <a:xfrm>
              <a:off x="4811056" y="283882"/>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 name="Google Shape;53;p2"/>
            <p:cNvSpPr/>
            <p:nvPr/>
          </p:nvSpPr>
          <p:spPr>
            <a:xfrm>
              <a:off x="5409450" y="283882"/>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 name="Google Shape;54;p2"/>
            <p:cNvSpPr/>
            <p:nvPr/>
          </p:nvSpPr>
          <p:spPr>
            <a:xfrm>
              <a:off x="6007844" y="283882"/>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 name="Google Shape;55;p2"/>
            <p:cNvSpPr/>
            <p:nvPr/>
          </p:nvSpPr>
          <p:spPr>
            <a:xfrm>
              <a:off x="6606238" y="283882"/>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 name="Google Shape;56;p2"/>
            <p:cNvSpPr/>
            <p:nvPr/>
          </p:nvSpPr>
          <p:spPr>
            <a:xfrm>
              <a:off x="7204632" y="283882"/>
              <a:ext cx="197100" cy="6633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 name="Google Shape;57;p2"/>
            <p:cNvSpPr/>
            <p:nvPr/>
          </p:nvSpPr>
          <p:spPr>
            <a:xfrm>
              <a:off x="4527174" y="2181413"/>
              <a:ext cx="3176075" cy="708750"/>
            </a:xfrm>
            <a:custGeom>
              <a:rect b="b" l="l" r="r" t="t"/>
              <a:pathLst>
                <a:path extrusionOk="0" h="800848" w="3176075">
                  <a:moveTo>
                    <a:pt x="0" y="0"/>
                  </a:moveTo>
                  <a:lnTo>
                    <a:pt x="3173506" y="0"/>
                  </a:lnTo>
                  <a:cubicBezTo>
                    <a:pt x="3184961" y="484593"/>
                    <a:pt x="3157070" y="174811"/>
                    <a:pt x="3110753" y="355600"/>
                  </a:cubicBezTo>
                  <a:cubicBezTo>
                    <a:pt x="3034055" y="483098"/>
                    <a:pt x="3047501" y="422836"/>
                    <a:pt x="2713317" y="764989"/>
                  </a:cubicBezTo>
                  <a:lnTo>
                    <a:pt x="0" y="800848"/>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 name="Google Shape;58;p2"/>
            <p:cNvSpPr/>
            <p:nvPr/>
          </p:nvSpPr>
          <p:spPr>
            <a:xfrm>
              <a:off x="7070162" y="2366683"/>
              <a:ext cx="740424" cy="693182"/>
            </a:xfrm>
            <a:custGeom>
              <a:rect b="b" l="l" r="r" t="t"/>
              <a:pathLst>
                <a:path extrusionOk="0" h="676275" w="742280">
                  <a:moveTo>
                    <a:pt x="101608" y="0"/>
                  </a:moveTo>
                  <a:lnTo>
                    <a:pt x="742280" y="4763"/>
                  </a:lnTo>
                  <a:lnTo>
                    <a:pt x="8855" y="676275"/>
                  </a:lnTo>
                  <a:lnTo>
                    <a:pt x="0" y="676275"/>
                  </a:ln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59" name="Google Shape;59;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Yellow">
  <p:cSld name="CUSTOM_5">
    <p:bg>
      <p:bgPr>
        <a:solidFill>
          <a:schemeClr val="accent6"/>
        </a:solidFill>
      </p:bgPr>
    </p:bg>
    <p:spTree>
      <p:nvGrpSpPr>
        <p:cNvPr id="60" name="Shape 60"/>
        <p:cNvGrpSpPr/>
        <p:nvPr/>
      </p:nvGrpSpPr>
      <p:grpSpPr>
        <a:xfrm>
          <a:off x="0" y="0"/>
          <a:ext cx="0" cy="0"/>
          <a:chOff x="0" y="0"/>
          <a:chExt cx="0" cy="0"/>
        </a:xfrm>
      </p:grpSpPr>
      <p:sp>
        <p:nvSpPr>
          <p:cNvPr id="61" name="Google Shape;61;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62" name="Google Shape;62;p3"/>
          <p:cNvSpPr/>
          <p:nvPr/>
        </p:nvSpPr>
        <p:spPr>
          <a:xfrm>
            <a:off x="186015" y="388814"/>
            <a:ext cx="2640824" cy="1883664"/>
          </a:xfrm>
          <a:custGeom>
            <a:rect b="b" l="l" r="r" t="t"/>
            <a:pathLst>
              <a:path extrusionOk="0" h="2438400" w="3418542">
                <a:moveTo>
                  <a:pt x="101608" y="0"/>
                </a:moveTo>
                <a:lnTo>
                  <a:pt x="3316934" y="0"/>
                </a:lnTo>
                <a:cubicBezTo>
                  <a:pt x="3373051" y="0"/>
                  <a:pt x="3418542" y="45491"/>
                  <a:pt x="3418542" y="101608"/>
                </a:cubicBezTo>
                <a:lnTo>
                  <a:pt x="3418542" y="1762125"/>
                </a:lnTo>
                <a:lnTo>
                  <a:pt x="2778133" y="1762125"/>
                </a:lnTo>
                <a:cubicBezTo>
                  <a:pt x="2722016" y="1762125"/>
                  <a:pt x="2676525" y="1807616"/>
                  <a:pt x="2676525" y="1863733"/>
                </a:cubicBezTo>
                <a:lnTo>
                  <a:pt x="2676525" y="2438400"/>
                </a:lnTo>
                <a:lnTo>
                  <a:pt x="101608" y="2438400"/>
                </a:lnTo>
                <a:cubicBezTo>
                  <a:pt x="45491" y="2438400"/>
                  <a:pt x="0" y="2392909"/>
                  <a:pt x="0" y="2336792"/>
                </a:cubicBez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 name="Google Shape;63;p3"/>
          <p:cNvSpPr/>
          <p:nvPr/>
        </p:nvSpPr>
        <p:spPr>
          <a:xfrm>
            <a:off x="286917" y="496561"/>
            <a:ext cx="2449200" cy="5304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 name="Google Shape;64;p3"/>
          <p:cNvSpPr/>
          <p:nvPr/>
        </p:nvSpPr>
        <p:spPr>
          <a:xfrm>
            <a:off x="508322"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 name="Google Shape;65;p3"/>
          <p:cNvSpPr/>
          <p:nvPr/>
        </p:nvSpPr>
        <p:spPr>
          <a:xfrm>
            <a:off x="970162"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 name="Google Shape;66;p3"/>
          <p:cNvSpPr/>
          <p:nvPr/>
        </p:nvSpPr>
        <p:spPr>
          <a:xfrm>
            <a:off x="1432001"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 name="Google Shape;67;p3"/>
          <p:cNvSpPr/>
          <p:nvPr/>
        </p:nvSpPr>
        <p:spPr>
          <a:xfrm>
            <a:off x="1893840"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 name="Google Shape;68;p3"/>
          <p:cNvSpPr/>
          <p:nvPr/>
        </p:nvSpPr>
        <p:spPr>
          <a:xfrm>
            <a:off x="2355679"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9" name="Google Shape;69;p3"/>
          <p:cNvSpPr/>
          <p:nvPr/>
        </p:nvSpPr>
        <p:spPr>
          <a:xfrm>
            <a:off x="2251895" y="1741971"/>
            <a:ext cx="571556" cy="534257"/>
          </a:xfrm>
          <a:custGeom>
            <a:rect b="b" l="l" r="r" t="t"/>
            <a:pathLst>
              <a:path extrusionOk="0" h="676275" w="742280">
                <a:moveTo>
                  <a:pt x="101608" y="0"/>
                </a:moveTo>
                <a:lnTo>
                  <a:pt x="742280" y="4763"/>
                </a:lnTo>
                <a:lnTo>
                  <a:pt x="8855" y="676275"/>
                </a:lnTo>
                <a:lnTo>
                  <a:pt x="0" y="676275"/>
                </a:ln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0" name="Google Shape;70;p3"/>
          <p:cNvSpPr/>
          <p:nvPr/>
        </p:nvSpPr>
        <p:spPr>
          <a:xfrm flipH="1" rot="10800000">
            <a:off x="3053859" y="352666"/>
            <a:ext cx="8887200" cy="6269100"/>
          </a:xfrm>
          <a:prstGeom prst="roundRect">
            <a:avLst>
              <a:gd fmla="val 4465" name="adj"/>
            </a:avLst>
          </a:prstGeom>
          <a:solidFill>
            <a:srgbClr val="FFFFFF"/>
          </a:solidFill>
          <a:ln>
            <a:noFill/>
          </a:ln>
          <a:effectLst>
            <a:outerShdw blurRad="63500" sx="101000" rotWithShape="0" algn="ctr" sy="101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 name="Google Shape;71;p3"/>
          <p:cNvSpPr/>
          <p:nvPr/>
        </p:nvSpPr>
        <p:spPr>
          <a:xfrm>
            <a:off x="11278200" y="46142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a:p>
        </p:txBody>
      </p:sp>
      <p:grpSp>
        <p:nvGrpSpPr>
          <p:cNvPr id="72" name="Google Shape;72;p3"/>
          <p:cNvGrpSpPr/>
          <p:nvPr/>
        </p:nvGrpSpPr>
        <p:grpSpPr>
          <a:xfrm>
            <a:off x="11382958" y="571547"/>
            <a:ext cx="302583" cy="291857"/>
            <a:chOff x="3289164" y="1673069"/>
            <a:chExt cx="1760227" cy="1756056"/>
          </a:xfrm>
        </p:grpSpPr>
        <p:sp>
          <p:nvSpPr>
            <p:cNvPr id="73" name="Google Shape;73;p3"/>
            <p:cNvSpPr/>
            <p:nvPr/>
          </p:nvSpPr>
          <p:spPr>
            <a:xfrm>
              <a:off x="3562688" y="2261420"/>
              <a:ext cx="143700" cy="11676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4" name="Google Shape;74;p3"/>
            <p:cNvSpPr/>
            <p:nvPr/>
          </p:nvSpPr>
          <p:spPr>
            <a:xfrm>
              <a:off x="4625978" y="2261420"/>
              <a:ext cx="143700" cy="11676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5" name="Google Shape;75;p3"/>
            <p:cNvSpPr/>
            <p:nvPr/>
          </p:nvSpPr>
          <p:spPr>
            <a:xfrm rot="5400000">
              <a:off x="4075044" y="2782025"/>
              <a:ext cx="142200" cy="11520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6" name="Google Shape;76;p3"/>
            <p:cNvSpPr/>
            <p:nvPr/>
          </p:nvSpPr>
          <p:spPr>
            <a:xfrm rot="2700000">
              <a:off x="3700913" y="1549434"/>
              <a:ext cx="143401" cy="1224002"/>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 name="Google Shape;77;p3"/>
            <p:cNvSpPr/>
            <p:nvPr/>
          </p:nvSpPr>
          <p:spPr>
            <a:xfrm flipH="1" rot="-2700000">
              <a:off x="4494240" y="1544518"/>
              <a:ext cx="143401" cy="1224002"/>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range">
  <p:cSld name="CUSTOM_5_1">
    <p:bg>
      <p:bgPr>
        <a:solidFill>
          <a:schemeClr val="accent2"/>
        </a:solidFill>
      </p:bgPr>
    </p:bg>
    <p:spTree>
      <p:nvGrpSpPr>
        <p:cNvPr id="78" name="Shape 78"/>
        <p:cNvGrpSpPr/>
        <p:nvPr/>
      </p:nvGrpSpPr>
      <p:grpSpPr>
        <a:xfrm>
          <a:off x="0" y="0"/>
          <a:ext cx="0" cy="0"/>
          <a:chOff x="0" y="0"/>
          <a:chExt cx="0" cy="0"/>
        </a:xfrm>
      </p:grpSpPr>
      <p:sp>
        <p:nvSpPr>
          <p:cNvPr id="79" name="Google Shape;79;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80" name="Google Shape;80;p4"/>
          <p:cNvSpPr/>
          <p:nvPr/>
        </p:nvSpPr>
        <p:spPr>
          <a:xfrm>
            <a:off x="186015" y="388814"/>
            <a:ext cx="2640824" cy="1883664"/>
          </a:xfrm>
          <a:custGeom>
            <a:rect b="b" l="l" r="r" t="t"/>
            <a:pathLst>
              <a:path extrusionOk="0" h="2438400" w="3418542">
                <a:moveTo>
                  <a:pt x="101608" y="0"/>
                </a:moveTo>
                <a:lnTo>
                  <a:pt x="3316934" y="0"/>
                </a:lnTo>
                <a:cubicBezTo>
                  <a:pt x="3373051" y="0"/>
                  <a:pt x="3418542" y="45491"/>
                  <a:pt x="3418542" y="101608"/>
                </a:cubicBezTo>
                <a:lnTo>
                  <a:pt x="3418542" y="1762125"/>
                </a:lnTo>
                <a:lnTo>
                  <a:pt x="2778133" y="1762125"/>
                </a:lnTo>
                <a:cubicBezTo>
                  <a:pt x="2722016" y="1762125"/>
                  <a:pt x="2676525" y="1807616"/>
                  <a:pt x="2676525" y="1863733"/>
                </a:cubicBezTo>
                <a:lnTo>
                  <a:pt x="2676525" y="2438400"/>
                </a:lnTo>
                <a:lnTo>
                  <a:pt x="101608" y="2438400"/>
                </a:lnTo>
                <a:cubicBezTo>
                  <a:pt x="45491" y="2438400"/>
                  <a:pt x="0" y="2392909"/>
                  <a:pt x="0" y="2336792"/>
                </a:cubicBez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1" name="Google Shape;81;p4"/>
          <p:cNvSpPr/>
          <p:nvPr/>
        </p:nvSpPr>
        <p:spPr>
          <a:xfrm>
            <a:off x="286917" y="496561"/>
            <a:ext cx="2449200" cy="5304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2" name="Google Shape;82;p4"/>
          <p:cNvSpPr/>
          <p:nvPr/>
        </p:nvSpPr>
        <p:spPr>
          <a:xfrm>
            <a:off x="508322"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3" name="Google Shape;83;p4"/>
          <p:cNvSpPr/>
          <p:nvPr/>
        </p:nvSpPr>
        <p:spPr>
          <a:xfrm>
            <a:off x="970162"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4" name="Google Shape;84;p4"/>
          <p:cNvSpPr/>
          <p:nvPr/>
        </p:nvSpPr>
        <p:spPr>
          <a:xfrm>
            <a:off x="1432001"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5" name="Google Shape;85;p4"/>
          <p:cNvSpPr/>
          <p:nvPr/>
        </p:nvSpPr>
        <p:spPr>
          <a:xfrm>
            <a:off x="1893840"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6" name="Google Shape;86;p4"/>
          <p:cNvSpPr/>
          <p:nvPr/>
        </p:nvSpPr>
        <p:spPr>
          <a:xfrm>
            <a:off x="2355679"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7" name="Google Shape;87;p4"/>
          <p:cNvSpPr/>
          <p:nvPr/>
        </p:nvSpPr>
        <p:spPr>
          <a:xfrm>
            <a:off x="2251895" y="1741971"/>
            <a:ext cx="571556" cy="534257"/>
          </a:xfrm>
          <a:custGeom>
            <a:rect b="b" l="l" r="r" t="t"/>
            <a:pathLst>
              <a:path extrusionOk="0" h="676275" w="742280">
                <a:moveTo>
                  <a:pt x="101608" y="0"/>
                </a:moveTo>
                <a:lnTo>
                  <a:pt x="742280" y="4763"/>
                </a:lnTo>
                <a:lnTo>
                  <a:pt x="8855" y="676275"/>
                </a:lnTo>
                <a:lnTo>
                  <a:pt x="0" y="676275"/>
                </a:ln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 name="Google Shape;88;p4"/>
          <p:cNvSpPr/>
          <p:nvPr/>
        </p:nvSpPr>
        <p:spPr>
          <a:xfrm flipH="1" rot="10800000">
            <a:off x="3053859" y="352666"/>
            <a:ext cx="8887200" cy="6269100"/>
          </a:xfrm>
          <a:prstGeom prst="roundRect">
            <a:avLst>
              <a:gd fmla="val 4465" name="adj"/>
            </a:avLst>
          </a:prstGeom>
          <a:solidFill>
            <a:srgbClr val="FFFFFF"/>
          </a:solidFill>
          <a:ln>
            <a:noFill/>
          </a:ln>
          <a:effectLst>
            <a:outerShdw blurRad="63500" sx="101000" rotWithShape="0" algn="ctr" sy="101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9" name="Google Shape;89;p4"/>
          <p:cNvSpPr/>
          <p:nvPr/>
        </p:nvSpPr>
        <p:spPr>
          <a:xfrm>
            <a:off x="11278200" y="46142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a:p>
        </p:txBody>
      </p:sp>
      <p:grpSp>
        <p:nvGrpSpPr>
          <p:cNvPr id="90" name="Google Shape;90;p4"/>
          <p:cNvGrpSpPr/>
          <p:nvPr/>
        </p:nvGrpSpPr>
        <p:grpSpPr>
          <a:xfrm>
            <a:off x="11382958" y="571547"/>
            <a:ext cx="302583" cy="291857"/>
            <a:chOff x="3289164" y="1673069"/>
            <a:chExt cx="1760227" cy="1756056"/>
          </a:xfrm>
        </p:grpSpPr>
        <p:sp>
          <p:nvSpPr>
            <p:cNvPr id="91" name="Google Shape;91;p4"/>
            <p:cNvSpPr/>
            <p:nvPr/>
          </p:nvSpPr>
          <p:spPr>
            <a:xfrm>
              <a:off x="3562688" y="2261420"/>
              <a:ext cx="143700" cy="11676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 name="Google Shape;92;p4"/>
            <p:cNvSpPr/>
            <p:nvPr/>
          </p:nvSpPr>
          <p:spPr>
            <a:xfrm>
              <a:off x="4625978" y="2261420"/>
              <a:ext cx="143700" cy="11676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 name="Google Shape;93;p4"/>
            <p:cNvSpPr/>
            <p:nvPr/>
          </p:nvSpPr>
          <p:spPr>
            <a:xfrm rot="5400000">
              <a:off x="4075044" y="2782025"/>
              <a:ext cx="142200" cy="11520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4" name="Google Shape;94;p4"/>
            <p:cNvSpPr/>
            <p:nvPr/>
          </p:nvSpPr>
          <p:spPr>
            <a:xfrm rot="2700000">
              <a:off x="3700913" y="1549434"/>
              <a:ext cx="143401" cy="1224002"/>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5" name="Google Shape;95;p4"/>
            <p:cNvSpPr/>
            <p:nvPr/>
          </p:nvSpPr>
          <p:spPr>
            <a:xfrm flipH="1" rot="-2700000">
              <a:off x="4494240" y="1544518"/>
              <a:ext cx="143401" cy="1224002"/>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Purple">
  <p:cSld name="CUSTOM_5_1_1">
    <p:bg>
      <p:bgPr>
        <a:solidFill>
          <a:schemeClr val="accent3"/>
        </a:solidFill>
      </p:bgPr>
    </p:bg>
    <p:spTree>
      <p:nvGrpSpPr>
        <p:cNvPr id="96" name="Shape 96"/>
        <p:cNvGrpSpPr/>
        <p:nvPr/>
      </p:nvGrpSpPr>
      <p:grpSpPr>
        <a:xfrm>
          <a:off x="0" y="0"/>
          <a:ext cx="0" cy="0"/>
          <a:chOff x="0" y="0"/>
          <a:chExt cx="0" cy="0"/>
        </a:xfrm>
      </p:grpSpPr>
      <p:sp>
        <p:nvSpPr>
          <p:cNvPr id="97" name="Google Shape;97;p5"/>
          <p:cNvSpPr txBox="1"/>
          <p:nvPr>
            <p:ph idx="12" type="sldNum"/>
          </p:nvPr>
        </p:nvSpPr>
        <p:spPr>
          <a:xfrm>
            <a:off x="11296610" y="6217622"/>
            <a:ext cx="731700" cy="524700"/>
          </a:xfrm>
          <a:prstGeom prst="rect">
            <a:avLst/>
          </a:prstGeom>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8" name="Google Shape;98;p5"/>
          <p:cNvSpPr/>
          <p:nvPr/>
        </p:nvSpPr>
        <p:spPr>
          <a:xfrm>
            <a:off x="186015" y="388814"/>
            <a:ext cx="2640824" cy="1883664"/>
          </a:xfrm>
          <a:custGeom>
            <a:rect b="b" l="l" r="r" t="t"/>
            <a:pathLst>
              <a:path extrusionOk="0" h="2438400" w="3418542">
                <a:moveTo>
                  <a:pt x="101608" y="0"/>
                </a:moveTo>
                <a:lnTo>
                  <a:pt x="3316934" y="0"/>
                </a:lnTo>
                <a:cubicBezTo>
                  <a:pt x="3373051" y="0"/>
                  <a:pt x="3418542" y="45491"/>
                  <a:pt x="3418542" y="101608"/>
                </a:cubicBezTo>
                <a:lnTo>
                  <a:pt x="3418542" y="1762125"/>
                </a:lnTo>
                <a:lnTo>
                  <a:pt x="2778133" y="1762125"/>
                </a:lnTo>
                <a:cubicBezTo>
                  <a:pt x="2722016" y="1762125"/>
                  <a:pt x="2676525" y="1807616"/>
                  <a:pt x="2676525" y="1863733"/>
                </a:cubicBezTo>
                <a:lnTo>
                  <a:pt x="2676525" y="2438400"/>
                </a:lnTo>
                <a:lnTo>
                  <a:pt x="101608" y="2438400"/>
                </a:lnTo>
                <a:cubicBezTo>
                  <a:pt x="45491" y="2438400"/>
                  <a:pt x="0" y="2392909"/>
                  <a:pt x="0" y="2336792"/>
                </a:cubicBez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9" name="Google Shape;99;p5"/>
          <p:cNvSpPr/>
          <p:nvPr/>
        </p:nvSpPr>
        <p:spPr>
          <a:xfrm>
            <a:off x="286917" y="496561"/>
            <a:ext cx="2449200" cy="5304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0" name="Google Shape;100;p5"/>
          <p:cNvSpPr/>
          <p:nvPr/>
        </p:nvSpPr>
        <p:spPr>
          <a:xfrm>
            <a:off x="508322"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1" name="Google Shape;101;p5"/>
          <p:cNvSpPr/>
          <p:nvPr/>
        </p:nvSpPr>
        <p:spPr>
          <a:xfrm>
            <a:off x="970162"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2" name="Google Shape;102;p5"/>
          <p:cNvSpPr/>
          <p:nvPr/>
        </p:nvSpPr>
        <p:spPr>
          <a:xfrm>
            <a:off x="1432001"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3" name="Google Shape;103;p5"/>
          <p:cNvSpPr/>
          <p:nvPr/>
        </p:nvSpPr>
        <p:spPr>
          <a:xfrm>
            <a:off x="1893840"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4" name="Google Shape;104;p5"/>
          <p:cNvSpPr/>
          <p:nvPr/>
        </p:nvSpPr>
        <p:spPr>
          <a:xfrm>
            <a:off x="2355679"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5" name="Google Shape;105;p5"/>
          <p:cNvSpPr/>
          <p:nvPr/>
        </p:nvSpPr>
        <p:spPr>
          <a:xfrm>
            <a:off x="2251895" y="1741971"/>
            <a:ext cx="571556" cy="534257"/>
          </a:xfrm>
          <a:custGeom>
            <a:rect b="b" l="l" r="r" t="t"/>
            <a:pathLst>
              <a:path extrusionOk="0" h="676275" w="742280">
                <a:moveTo>
                  <a:pt x="101608" y="0"/>
                </a:moveTo>
                <a:lnTo>
                  <a:pt x="742280" y="4763"/>
                </a:lnTo>
                <a:lnTo>
                  <a:pt x="8855" y="676275"/>
                </a:lnTo>
                <a:lnTo>
                  <a:pt x="0" y="676275"/>
                </a:ln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6" name="Google Shape;106;p5"/>
          <p:cNvSpPr/>
          <p:nvPr/>
        </p:nvSpPr>
        <p:spPr>
          <a:xfrm flipH="1" rot="10800000">
            <a:off x="3053859" y="352666"/>
            <a:ext cx="8887200" cy="6269100"/>
          </a:xfrm>
          <a:prstGeom prst="roundRect">
            <a:avLst>
              <a:gd fmla="val 4465" name="adj"/>
            </a:avLst>
          </a:prstGeom>
          <a:solidFill>
            <a:srgbClr val="FFFFFF"/>
          </a:solidFill>
          <a:ln>
            <a:noFill/>
          </a:ln>
          <a:effectLst>
            <a:outerShdw blurRad="63500" sx="101000" rotWithShape="0" algn="ctr" sy="101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7" name="Google Shape;107;p5"/>
          <p:cNvSpPr/>
          <p:nvPr/>
        </p:nvSpPr>
        <p:spPr>
          <a:xfrm>
            <a:off x="11278200" y="46142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a:p>
        </p:txBody>
      </p:sp>
      <p:grpSp>
        <p:nvGrpSpPr>
          <p:cNvPr id="108" name="Google Shape;108;p5"/>
          <p:cNvGrpSpPr/>
          <p:nvPr/>
        </p:nvGrpSpPr>
        <p:grpSpPr>
          <a:xfrm>
            <a:off x="11382958" y="571547"/>
            <a:ext cx="302583" cy="291857"/>
            <a:chOff x="3289164" y="1673069"/>
            <a:chExt cx="1760227" cy="1756056"/>
          </a:xfrm>
        </p:grpSpPr>
        <p:sp>
          <p:nvSpPr>
            <p:cNvPr id="109" name="Google Shape;109;p5"/>
            <p:cNvSpPr/>
            <p:nvPr/>
          </p:nvSpPr>
          <p:spPr>
            <a:xfrm>
              <a:off x="3562688" y="2261420"/>
              <a:ext cx="143700" cy="11676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0" name="Google Shape;110;p5"/>
            <p:cNvSpPr/>
            <p:nvPr/>
          </p:nvSpPr>
          <p:spPr>
            <a:xfrm>
              <a:off x="4625978" y="2261420"/>
              <a:ext cx="143700" cy="11676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 name="Google Shape;111;p5"/>
            <p:cNvSpPr/>
            <p:nvPr/>
          </p:nvSpPr>
          <p:spPr>
            <a:xfrm rot="5400000">
              <a:off x="4075044" y="2782025"/>
              <a:ext cx="142200" cy="11520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 name="Google Shape;112;p5"/>
            <p:cNvSpPr/>
            <p:nvPr/>
          </p:nvSpPr>
          <p:spPr>
            <a:xfrm rot="2700000">
              <a:off x="3700913" y="1549434"/>
              <a:ext cx="143401" cy="1224002"/>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 name="Google Shape;113;p5"/>
            <p:cNvSpPr/>
            <p:nvPr/>
          </p:nvSpPr>
          <p:spPr>
            <a:xfrm flipH="1" rot="-2700000">
              <a:off x="4494240" y="1544518"/>
              <a:ext cx="143401" cy="1224002"/>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ue">
  <p:cSld name="CUSTOM_5_1_1_1">
    <p:bg>
      <p:bgPr>
        <a:solidFill>
          <a:schemeClr val="accent4"/>
        </a:solidFill>
      </p:bgPr>
    </p:bg>
    <p:spTree>
      <p:nvGrpSpPr>
        <p:cNvPr id="114" name="Shape 114"/>
        <p:cNvGrpSpPr/>
        <p:nvPr/>
      </p:nvGrpSpPr>
      <p:grpSpPr>
        <a:xfrm>
          <a:off x="0" y="0"/>
          <a:ext cx="0" cy="0"/>
          <a:chOff x="0" y="0"/>
          <a:chExt cx="0" cy="0"/>
        </a:xfrm>
      </p:grpSpPr>
      <p:sp>
        <p:nvSpPr>
          <p:cNvPr id="115" name="Google Shape;115;p6"/>
          <p:cNvSpPr txBox="1"/>
          <p:nvPr>
            <p:ph idx="12" type="sldNum"/>
          </p:nvPr>
        </p:nvSpPr>
        <p:spPr>
          <a:xfrm>
            <a:off x="11296610" y="6217622"/>
            <a:ext cx="731700" cy="524700"/>
          </a:xfrm>
          <a:prstGeom prst="rect">
            <a:avLst/>
          </a:prstGeom>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116" name="Google Shape;116;p6"/>
          <p:cNvSpPr/>
          <p:nvPr/>
        </p:nvSpPr>
        <p:spPr>
          <a:xfrm>
            <a:off x="186015" y="388814"/>
            <a:ext cx="2640824" cy="1883664"/>
          </a:xfrm>
          <a:custGeom>
            <a:rect b="b" l="l" r="r" t="t"/>
            <a:pathLst>
              <a:path extrusionOk="0" h="2438400" w="3418542">
                <a:moveTo>
                  <a:pt x="101608" y="0"/>
                </a:moveTo>
                <a:lnTo>
                  <a:pt x="3316934" y="0"/>
                </a:lnTo>
                <a:cubicBezTo>
                  <a:pt x="3373051" y="0"/>
                  <a:pt x="3418542" y="45491"/>
                  <a:pt x="3418542" y="101608"/>
                </a:cubicBezTo>
                <a:lnTo>
                  <a:pt x="3418542" y="1762125"/>
                </a:lnTo>
                <a:lnTo>
                  <a:pt x="2778133" y="1762125"/>
                </a:lnTo>
                <a:cubicBezTo>
                  <a:pt x="2722016" y="1762125"/>
                  <a:pt x="2676525" y="1807616"/>
                  <a:pt x="2676525" y="1863733"/>
                </a:cubicBezTo>
                <a:lnTo>
                  <a:pt x="2676525" y="2438400"/>
                </a:lnTo>
                <a:lnTo>
                  <a:pt x="101608" y="2438400"/>
                </a:lnTo>
                <a:cubicBezTo>
                  <a:pt x="45491" y="2438400"/>
                  <a:pt x="0" y="2392909"/>
                  <a:pt x="0" y="2336792"/>
                </a:cubicBez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7" name="Google Shape;117;p6"/>
          <p:cNvSpPr/>
          <p:nvPr/>
        </p:nvSpPr>
        <p:spPr>
          <a:xfrm>
            <a:off x="286917" y="496561"/>
            <a:ext cx="2449200" cy="5304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8" name="Google Shape;118;p6"/>
          <p:cNvSpPr/>
          <p:nvPr/>
        </p:nvSpPr>
        <p:spPr>
          <a:xfrm>
            <a:off x="508322"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9" name="Google Shape;119;p6"/>
          <p:cNvSpPr/>
          <p:nvPr/>
        </p:nvSpPr>
        <p:spPr>
          <a:xfrm>
            <a:off x="970162"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0" name="Google Shape;120;p6"/>
          <p:cNvSpPr/>
          <p:nvPr/>
        </p:nvSpPr>
        <p:spPr>
          <a:xfrm>
            <a:off x="1432001"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1" name="Google Shape;121;p6"/>
          <p:cNvSpPr/>
          <p:nvPr/>
        </p:nvSpPr>
        <p:spPr>
          <a:xfrm>
            <a:off x="1893840"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2" name="Google Shape;122;p6"/>
          <p:cNvSpPr/>
          <p:nvPr/>
        </p:nvSpPr>
        <p:spPr>
          <a:xfrm>
            <a:off x="2355679"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3" name="Google Shape;123;p6"/>
          <p:cNvSpPr/>
          <p:nvPr/>
        </p:nvSpPr>
        <p:spPr>
          <a:xfrm>
            <a:off x="2251895" y="1741971"/>
            <a:ext cx="571556" cy="534257"/>
          </a:xfrm>
          <a:custGeom>
            <a:rect b="b" l="l" r="r" t="t"/>
            <a:pathLst>
              <a:path extrusionOk="0" h="676275" w="742280">
                <a:moveTo>
                  <a:pt x="101608" y="0"/>
                </a:moveTo>
                <a:lnTo>
                  <a:pt x="742280" y="4763"/>
                </a:lnTo>
                <a:lnTo>
                  <a:pt x="8855" y="676275"/>
                </a:lnTo>
                <a:lnTo>
                  <a:pt x="0" y="676275"/>
                </a:ln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4" name="Google Shape;124;p6"/>
          <p:cNvSpPr/>
          <p:nvPr/>
        </p:nvSpPr>
        <p:spPr>
          <a:xfrm flipH="1" rot="10800000">
            <a:off x="3053859" y="352666"/>
            <a:ext cx="8887200" cy="6269100"/>
          </a:xfrm>
          <a:prstGeom prst="roundRect">
            <a:avLst>
              <a:gd fmla="val 4465" name="adj"/>
            </a:avLst>
          </a:prstGeom>
          <a:solidFill>
            <a:srgbClr val="FFFFFF"/>
          </a:solidFill>
          <a:ln>
            <a:noFill/>
          </a:ln>
          <a:effectLst>
            <a:outerShdw blurRad="63500" sx="101000" rotWithShape="0" algn="ctr" sy="101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5" name="Google Shape;125;p6"/>
          <p:cNvSpPr/>
          <p:nvPr/>
        </p:nvSpPr>
        <p:spPr>
          <a:xfrm>
            <a:off x="11278200" y="46142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a:p>
        </p:txBody>
      </p:sp>
      <p:grpSp>
        <p:nvGrpSpPr>
          <p:cNvPr id="126" name="Google Shape;126;p6"/>
          <p:cNvGrpSpPr/>
          <p:nvPr/>
        </p:nvGrpSpPr>
        <p:grpSpPr>
          <a:xfrm>
            <a:off x="11382958" y="571547"/>
            <a:ext cx="302583" cy="291857"/>
            <a:chOff x="3289164" y="1673069"/>
            <a:chExt cx="1760227" cy="1756056"/>
          </a:xfrm>
        </p:grpSpPr>
        <p:sp>
          <p:nvSpPr>
            <p:cNvPr id="127" name="Google Shape;127;p6"/>
            <p:cNvSpPr/>
            <p:nvPr/>
          </p:nvSpPr>
          <p:spPr>
            <a:xfrm>
              <a:off x="3562688" y="2261420"/>
              <a:ext cx="143700" cy="11676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 name="Google Shape;128;p6"/>
            <p:cNvSpPr/>
            <p:nvPr/>
          </p:nvSpPr>
          <p:spPr>
            <a:xfrm>
              <a:off x="4625978" y="2261420"/>
              <a:ext cx="143700" cy="11676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 name="Google Shape;129;p6"/>
            <p:cNvSpPr/>
            <p:nvPr/>
          </p:nvSpPr>
          <p:spPr>
            <a:xfrm rot="5400000">
              <a:off x="4075044" y="2782025"/>
              <a:ext cx="142200" cy="11520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0" name="Google Shape;130;p6"/>
            <p:cNvSpPr/>
            <p:nvPr/>
          </p:nvSpPr>
          <p:spPr>
            <a:xfrm rot="2700000">
              <a:off x="3700913" y="1549434"/>
              <a:ext cx="143401" cy="1224002"/>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1" name="Google Shape;131;p6"/>
            <p:cNvSpPr/>
            <p:nvPr/>
          </p:nvSpPr>
          <p:spPr>
            <a:xfrm flipH="1" rot="-2700000">
              <a:off x="4494240" y="1544518"/>
              <a:ext cx="143401" cy="1224002"/>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Green">
  <p:cSld name="CUSTOM_5_1_1_1_1">
    <p:bg>
      <p:bgPr>
        <a:solidFill>
          <a:schemeClr val="accent5"/>
        </a:solidFill>
      </p:bgPr>
    </p:bg>
    <p:spTree>
      <p:nvGrpSpPr>
        <p:cNvPr id="132" name="Shape 132"/>
        <p:cNvGrpSpPr/>
        <p:nvPr/>
      </p:nvGrpSpPr>
      <p:grpSpPr>
        <a:xfrm>
          <a:off x="0" y="0"/>
          <a:ext cx="0" cy="0"/>
          <a:chOff x="0" y="0"/>
          <a:chExt cx="0" cy="0"/>
        </a:xfrm>
      </p:grpSpPr>
      <p:sp>
        <p:nvSpPr>
          <p:cNvPr id="133" name="Google Shape;133;p7"/>
          <p:cNvSpPr txBox="1"/>
          <p:nvPr>
            <p:ph idx="12" type="sldNum"/>
          </p:nvPr>
        </p:nvSpPr>
        <p:spPr>
          <a:xfrm>
            <a:off x="11296610" y="6217622"/>
            <a:ext cx="731700" cy="524700"/>
          </a:xfrm>
          <a:prstGeom prst="rect">
            <a:avLst/>
          </a:prstGeom>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134" name="Google Shape;134;p7"/>
          <p:cNvSpPr/>
          <p:nvPr/>
        </p:nvSpPr>
        <p:spPr>
          <a:xfrm>
            <a:off x="186015" y="388814"/>
            <a:ext cx="2640824" cy="1883664"/>
          </a:xfrm>
          <a:custGeom>
            <a:rect b="b" l="l" r="r" t="t"/>
            <a:pathLst>
              <a:path extrusionOk="0" h="2438400" w="3418542">
                <a:moveTo>
                  <a:pt x="101608" y="0"/>
                </a:moveTo>
                <a:lnTo>
                  <a:pt x="3316934" y="0"/>
                </a:lnTo>
                <a:cubicBezTo>
                  <a:pt x="3373051" y="0"/>
                  <a:pt x="3418542" y="45491"/>
                  <a:pt x="3418542" y="101608"/>
                </a:cubicBezTo>
                <a:lnTo>
                  <a:pt x="3418542" y="1762125"/>
                </a:lnTo>
                <a:lnTo>
                  <a:pt x="2778133" y="1762125"/>
                </a:lnTo>
                <a:cubicBezTo>
                  <a:pt x="2722016" y="1762125"/>
                  <a:pt x="2676525" y="1807616"/>
                  <a:pt x="2676525" y="1863733"/>
                </a:cubicBezTo>
                <a:lnTo>
                  <a:pt x="2676525" y="2438400"/>
                </a:lnTo>
                <a:lnTo>
                  <a:pt x="101608" y="2438400"/>
                </a:lnTo>
                <a:cubicBezTo>
                  <a:pt x="45491" y="2438400"/>
                  <a:pt x="0" y="2392909"/>
                  <a:pt x="0" y="2336792"/>
                </a:cubicBez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5" name="Google Shape;135;p7"/>
          <p:cNvSpPr/>
          <p:nvPr/>
        </p:nvSpPr>
        <p:spPr>
          <a:xfrm>
            <a:off x="286917" y="496561"/>
            <a:ext cx="2449200" cy="5304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6" name="Google Shape;136;p7"/>
          <p:cNvSpPr/>
          <p:nvPr/>
        </p:nvSpPr>
        <p:spPr>
          <a:xfrm>
            <a:off x="508322"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7" name="Google Shape;137;p7"/>
          <p:cNvSpPr/>
          <p:nvPr/>
        </p:nvSpPr>
        <p:spPr>
          <a:xfrm>
            <a:off x="970162"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8" name="Google Shape;138;p7"/>
          <p:cNvSpPr/>
          <p:nvPr/>
        </p:nvSpPr>
        <p:spPr>
          <a:xfrm>
            <a:off x="1432001"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9" name="Google Shape;139;p7"/>
          <p:cNvSpPr/>
          <p:nvPr/>
        </p:nvSpPr>
        <p:spPr>
          <a:xfrm>
            <a:off x="1893840"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0" name="Google Shape;140;p7"/>
          <p:cNvSpPr/>
          <p:nvPr/>
        </p:nvSpPr>
        <p:spPr>
          <a:xfrm>
            <a:off x="2355679" y="134470"/>
            <a:ext cx="152100" cy="512100"/>
          </a:xfrm>
          <a:prstGeom prst="roundRect">
            <a:avLst>
              <a:gd fmla="val 50000" name="adj"/>
            </a:avLst>
          </a:prstGeom>
          <a:solidFill>
            <a:srgbClr val="3F3F3F"/>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1" name="Google Shape;141;p7"/>
          <p:cNvSpPr/>
          <p:nvPr/>
        </p:nvSpPr>
        <p:spPr>
          <a:xfrm>
            <a:off x="2251895" y="1741971"/>
            <a:ext cx="571556" cy="534257"/>
          </a:xfrm>
          <a:custGeom>
            <a:rect b="b" l="l" r="r" t="t"/>
            <a:pathLst>
              <a:path extrusionOk="0" h="676275" w="742280">
                <a:moveTo>
                  <a:pt x="101608" y="0"/>
                </a:moveTo>
                <a:lnTo>
                  <a:pt x="742280" y="4763"/>
                </a:lnTo>
                <a:lnTo>
                  <a:pt x="8855" y="676275"/>
                </a:lnTo>
                <a:lnTo>
                  <a:pt x="0" y="676275"/>
                </a:lnTo>
                <a:lnTo>
                  <a:pt x="0" y="101608"/>
                </a:lnTo>
                <a:cubicBezTo>
                  <a:pt x="0" y="45491"/>
                  <a:pt x="45491" y="0"/>
                  <a:pt x="101608" y="0"/>
                </a:cubicBezTo>
                <a:close/>
              </a:path>
            </a:pathLst>
          </a:cu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2" name="Google Shape;142;p7"/>
          <p:cNvSpPr/>
          <p:nvPr/>
        </p:nvSpPr>
        <p:spPr>
          <a:xfrm flipH="1" rot="10800000">
            <a:off x="3053859" y="352666"/>
            <a:ext cx="8887200" cy="6269100"/>
          </a:xfrm>
          <a:prstGeom prst="roundRect">
            <a:avLst>
              <a:gd fmla="val 4465" name="adj"/>
            </a:avLst>
          </a:prstGeom>
          <a:solidFill>
            <a:srgbClr val="FFFFFF"/>
          </a:solidFill>
          <a:ln>
            <a:noFill/>
          </a:ln>
          <a:effectLst>
            <a:outerShdw blurRad="63500" sx="101000" rotWithShape="0" algn="ctr" sy="101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3" name="Google Shape;143;p7"/>
          <p:cNvSpPr/>
          <p:nvPr/>
        </p:nvSpPr>
        <p:spPr>
          <a:xfrm>
            <a:off x="11278200" y="46142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a:p>
        </p:txBody>
      </p:sp>
      <p:grpSp>
        <p:nvGrpSpPr>
          <p:cNvPr id="144" name="Google Shape;144;p7"/>
          <p:cNvGrpSpPr/>
          <p:nvPr/>
        </p:nvGrpSpPr>
        <p:grpSpPr>
          <a:xfrm>
            <a:off x="11382958" y="571547"/>
            <a:ext cx="302583" cy="291857"/>
            <a:chOff x="3289164" y="1673069"/>
            <a:chExt cx="1760227" cy="1756056"/>
          </a:xfrm>
        </p:grpSpPr>
        <p:sp>
          <p:nvSpPr>
            <p:cNvPr id="145" name="Google Shape;145;p7"/>
            <p:cNvSpPr/>
            <p:nvPr/>
          </p:nvSpPr>
          <p:spPr>
            <a:xfrm>
              <a:off x="3562688" y="2261420"/>
              <a:ext cx="143700" cy="11676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6" name="Google Shape;146;p7"/>
            <p:cNvSpPr/>
            <p:nvPr/>
          </p:nvSpPr>
          <p:spPr>
            <a:xfrm>
              <a:off x="4625978" y="2261420"/>
              <a:ext cx="143700" cy="11676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7" name="Google Shape;147;p7"/>
            <p:cNvSpPr/>
            <p:nvPr/>
          </p:nvSpPr>
          <p:spPr>
            <a:xfrm rot="5400000">
              <a:off x="4075044" y="2782025"/>
              <a:ext cx="142200" cy="115200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8" name="Google Shape;148;p7"/>
            <p:cNvSpPr/>
            <p:nvPr/>
          </p:nvSpPr>
          <p:spPr>
            <a:xfrm rot="2700000">
              <a:off x="3700913" y="1549434"/>
              <a:ext cx="143401" cy="1224002"/>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9" name="Google Shape;149;p7"/>
            <p:cNvSpPr/>
            <p:nvPr/>
          </p:nvSpPr>
          <p:spPr>
            <a:xfrm flipH="1" rot="-2700000">
              <a:off x="4494240" y="1544518"/>
              <a:ext cx="143401" cy="1224002"/>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lidesMania">
  <p:cSld name="CUSTOM_13">
    <p:spTree>
      <p:nvGrpSpPr>
        <p:cNvPr id="150" name="Shape 150"/>
        <p:cNvGrpSpPr/>
        <p:nvPr/>
      </p:nvGrpSpPr>
      <p:grpSpPr>
        <a:xfrm>
          <a:off x="0" y="0"/>
          <a:ext cx="0" cy="0"/>
          <a:chOff x="0" y="0"/>
          <a:chExt cx="0" cy="0"/>
        </a:xfrm>
      </p:grpSpPr>
      <p:grpSp>
        <p:nvGrpSpPr>
          <p:cNvPr id="151" name="Google Shape;151;p8"/>
          <p:cNvGrpSpPr/>
          <p:nvPr/>
        </p:nvGrpSpPr>
        <p:grpSpPr>
          <a:xfrm>
            <a:off x="0" y="0"/>
            <a:ext cx="12192000" cy="6858000"/>
            <a:chOff x="0" y="0"/>
            <a:chExt cx="12192000" cy="6858000"/>
          </a:xfrm>
        </p:grpSpPr>
        <p:sp>
          <p:nvSpPr>
            <p:cNvPr id="152" name="Google Shape;152;p8"/>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53" name="Google Shape;153;p8">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154" name="Google Shape;154;p8"/>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155" name="Google Shape;155;p8"/>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56" name="Google Shape;156;p8">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157" name="Google Shape;157;p8">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158" name="Google Shape;158;p8">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159" name="Google Shape;159;p8">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160" name="Google Shape;160;p8"/>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lidesMania 1">
  <p:cSld name="CUSTOM_13_1">
    <p:bg>
      <p:bgPr>
        <a:noFill/>
      </p:bgPr>
    </p:bg>
    <p:spTree>
      <p:nvGrpSpPr>
        <p:cNvPr id="161" name="Shape 161"/>
        <p:cNvGrpSpPr/>
        <p:nvPr/>
      </p:nvGrpSpPr>
      <p:grpSpPr>
        <a:xfrm>
          <a:off x="0" y="0"/>
          <a:ext cx="0" cy="0"/>
          <a:chOff x="0" y="0"/>
          <a:chExt cx="0" cy="0"/>
        </a:xfrm>
      </p:grpSpPr>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FFFFFF"/>
        </a:solidFill>
      </p:bgPr>
    </p:bg>
    <p:spTree>
      <p:nvGrpSpPr>
        <p:cNvPr id="5" name="Shape 5"/>
        <p:cNvGrpSpPr/>
        <p:nvPr/>
      </p:nvGrpSpPr>
      <p:grpSpPr>
        <a:xfrm>
          <a:off x="0" y="0"/>
          <a:ext cx="0" cy="0"/>
          <a:chOff x="0" y="0"/>
          <a:chExt cx="0" cy="0"/>
        </a:xfrm>
      </p:grpSpPr>
      <p:sp>
        <p:nvSpPr>
          <p:cNvPr id="6" name="Google Shape;6;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7" name="Google Shape;7;p1"/>
          <p:cNvSpPr txBox="1"/>
          <p:nvPr/>
        </p:nvSpPr>
        <p:spPr>
          <a:xfrm rot="5400000">
            <a:off x="-679350" y="61730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20" Type="http://schemas.openxmlformats.org/officeDocument/2006/relationships/slide" Target="/ppt/slides/slide20.xml"/><Relationship Id="rId11" Type="http://schemas.openxmlformats.org/officeDocument/2006/relationships/slide" Target="/ppt/slides/slide11.xml"/><Relationship Id="rId22" Type="http://schemas.openxmlformats.org/officeDocument/2006/relationships/slide" Target="/ppt/slides/slide22.xml"/><Relationship Id="rId10" Type="http://schemas.openxmlformats.org/officeDocument/2006/relationships/slide" Target="/ppt/slides/slide10.xml"/><Relationship Id="rId21" Type="http://schemas.openxmlformats.org/officeDocument/2006/relationships/slide" Target="/ppt/slides/slide21.xml"/><Relationship Id="rId13" Type="http://schemas.openxmlformats.org/officeDocument/2006/relationships/slide" Target="/ppt/slides/slide13.xml"/><Relationship Id="rId12" Type="http://schemas.openxmlformats.org/officeDocument/2006/relationships/slide" Target="/ppt/slides/slide12.xml"/><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slide" Target="/ppt/slides/slide3.xml"/><Relationship Id="rId4" Type="http://schemas.openxmlformats.org/officeDocument/2006/relationships/slide" Target="/ppt/slides/slide4.xml"/><Relationship Id="rId9" Type="http://schemas.openxmlformats.org/officeDocument/2006/relationships/slide" Target="/ppt/slides/slide9.xml"/><Relationship Id="rId15" Type="http://schemas.openxmlformats.org/officeDocument/2006/relationships/slide" Target="/ppt/slides/slide15.xml"/><Relationship Id="rId14" Type="http://schemas.openxmlformats.org/officeDocument/2006/relationships/slide" Target="/ppt/slides/slide14.xml"/><Relationship Id="rId17" Type="http://schemas.openxmlformats.org/officeDocument/2006/relationships/slide" Target="/ppt/slides/slide17.xml"/><Relationship Id="rId16" Type="http://schemas.openxmlformats.org/officeDocument/2006/relationships/slide" Target="/ppt/slides/slide16.xml"/><Relationship Id="rId5" Type="http://schemas.openxmlformats.org/officeDocument/2006/relationships/slide" Target="/ppt/slides/slide5.xml"/><Relationship Id="rId19" Type="http://schemas.openxmlformats.org/officeDocument/2006/relationships/slide" Target="/ppt/slides/slide19.xml"/><Relationship Id="rId6" Type="http://schemas.openxmlformats.org/officeDocument/2006/relationships/slide" Target="/ppt/slides/slide6.xml"/><Relationship Id="rId18" Type="http://schemas.openxmlformats.org/officeDocument/2006/relationships/slide" Target="/ppt/slides/slide18.xml"/><Relationship Id="rId7" Type="http://schemas.openxmlformats.org/officeDocument/2006/relationships/slide" Target="/ppt/slides/slide7.xml"/><Relationship Id="rId8" Type="http://schemas.openxmlformats.org/officeDocument/2006/relationships/slide" Target="/ppt/slides/slide8.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2.xml"/><Relationship Id="rId3" Type="http://schemas.openxmlformats.org/officeDocument/2006/relationships/hyperlink" Target="http://www.youtube.com/watch?v=KxK8-Ksno-4" TargetMode="External"/><Relationship Id="rId4" Type="http://schemas.openxmlformats.org/officeDocument/2006/relationships/image" Target="../media/image1.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xml"/><Relationship Id="rId3" Type="http://schemas.openxmlformats.org/officeDocument/2006/relationships/slide" Target="/ppt/slides/slide1.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 Id="rId3" Type="http://schemas.openxmlformats.org/officeDocument/2006/relationships/slide" Target="/ppt/slides/slide1.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 Id="rId3" Type="http://schemas.openxmlformats.org/officeDocument/2006/relationships/slide" Target="/ppt/slides/slide1.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6.xml"/><Relationship Id="rId3" Type="http://schemas.openxmlformats.org/officeDocument/2006/relationships/slide" Target="/ppt/slides/slide1.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7.xml"/><Relationship Id="rId3" Type="http://schemas.openxmlformats.org/officeDocument/2006/relationships/slide" Target="/ppt/slides/slide1.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 Id="rId3" Type="http://schemas.openxmlformats.org/officeDocument/2006/relationships/slide" Target="/ppt/slides/slide1.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 Id="rId3" Type="http://schemas.openxmlformats.org/officeDocument/2006/relationships/slide" Target="/ppt/slides/slide1.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 Id="rId3" Type="http://schemas.openxmlformats.org/officeDocument/2006/relationships/slide" Target="/ppt/slides/slide1.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1.xml"/><Relationship Id="rId3" Type="http://schemas.openxmlformats.org/officeDocument/2006/relationships/slide" Target="/ppt/slides/slide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2.xml"/><Relationship Id="rId3" Type="http://schemas.openxmlformats.org/officeDocument/2006/relationships/slide" Target="/ppt/slides/slide1.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3.xml"/><Relationship Id="rId3" Type="http://schemas.openxmlformats.org/officeDocument/2006/relationships/slide" Target="/ppt/slides/slid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4.xml"/><Relationship Id="rId3" Type="http://schemas.openxmlformats.org/officeDocument/2006/relationships/slide" Target="/ppt/slides/slide1.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5.xml"/><Relationship Id="rId3" Type="http://schemas.openxmlformats.org/officeDocument/2006/relationships/slide" Target="/ppt/slides/slide1.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6.xml"/><Relationship Id="rId3" Type="http://schemas.openxmlformats.org/officeDocument/2006/relationships/slide" Target="/ppt/slides/slide1.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7.xml"/><Relationship Id="rId3" Type="http://schemas.openxmlformats.org/officeDocument/2006/relationships/slide" Target="/ppt/slides/slide1.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8.xml"/><Relationship Id="rId3" Type="http://schemas.openxmlformats.org/officeDocument/2006/relationships/slide" Target="/ppt/slides/slide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9.xml"/><Relationship Id="rId3" Type="http://schemas.openxmlformats.org/officeDocument/2006/relationships/slide" Target="/ppt/slides/slide1.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20.xml"/><Relationship Id="rId3" Type="http://schemas.openxmlformats.org/officeDocument/2006/relationships/slide" Target="/ppt/slides/slide1.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21.xml"/><Relationship Id="rId3" Type="http://schemas.openxmlformats.org/officeDocument/2006/relationships/slide" Target="/ppt/slides/slide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22.xml"/><Relationship Id="rId3" Type="http://schemas.openxmlformats.org/officeDocument/2006/relationships/slide" Target="/ppt/slides/slide1.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2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5" name="Shape 165"/>
        <p:cNvGrpSpPr/>
        <p:nvPr/>
      </p:nvGrpSpPr>
      <p:grpSpPr>
        <a:xfrm>
          <a:off x="0" y="0"/>
          <a:ext cx="0" cy="0"/>
          <a:chOff x="0" y="0"/>
          <a:chExt cx="0" cy="0"/>
        </a:xfrm>
      </p:grpSpPr>
      <p:sp>
        <p:nvSpPr>
          <p:cNvPr id="166" name="Google Shape;166;p10"/>
          <p:cNvSpPr txBox="1"/>
          <p:nvPr/>
        </p:nvSpPr>
        <p:spPr>
          <a:xfrm>
            <a:off x="4536141" y="1529976"/>
            <a:ext cx="3179400" cy="5847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i="0" lang="en" sz="3200" u="none" cap="none" strike="noStrike">
                <a:solidFill>
                  <a:srgbClr val="000000"/>
                </a:solidFill>
                <a:latin typeface="Century Gothic"/>
                <a:ea typeface="Century Gothic"/>
                <a:cs typeface="Century Gothic"/>
                <a:sym typeface="Century Gothic"/>
              </a:rPr>
              <a:t>MONDAY</a:t>
            </a:r>
            <a:endParaRPr/>
          </a:p>
        </p:txBody>
      </p:sp>
      <p:sp>
        <p:nvSpPr>
          <p:cNvPr id="167" name="Google Shape;167;p10"/>
          <p:cNvSpPr txBox="1"/>
          <p:nvPr/>
        </p:nvSpPr>
        <p:spPr>
          <a:xfrm>
            <a:off x="8256487" y="1556869"/>
            <a:ext cx="3179400" cy="5847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i="0" lang="en" sz="3200" u="none" cap="none" strike="noStrike">
                <a:solidFill>
                  <a:srgbClr val="000000"/>
                </a:solidFill>
                <a:latin typeface="Century Gothic"/>
                <a:ea typeface="Century Gothic"/>
                <a:cs typeface="Century Gothic"/>
                <a:sym typeface="Century Gothic"/>
              </a:rPr>
              <a:t>TUESDAY</a:t>
            </a:r>
            <a:endParaRPr/>
          </a:p>
        </p:txBody>
      </p:sp>
      <p:sp>
        <p:nvSpPr>
          <p:cNvPr id="168" name="Google Shape;168;p10"/>
          <p:cNvSpPr txBox="1"/>
          <p:nvPr/>
        </p:nvSpPr>
        <p:spPr>
          <a:xfrm>
            <a:off x="738094" y="4586941"/>
            <a:ext cx="3179400" cy="5847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i="0" lang="en" sz="3200" u="none" cap="none" strike="noStrike">
                <a:solidFill>
                  <a:srgbClr val="000000"/>
                </a:solidFill>
                <a:latin typeface="Century Gothic"/>
                <a:ea typeface="Century Gothic"/>
                <a:cs typeface="Century Gothic"/>
                <a:sym typeface="Century Gothic"/>
              </a:rPr>
              <a:t>WEDNESDAY</a:t>
            </a:r>
            <a:endParaRPr/>
          </a:p>
        </p:txBody>
      </p:sp>
      <p:sp>
        <p:nvSpPr>
          <p:cNvPr id="169" name="Google Shape;169;p10"/>
          <p:cNvSpPr txBox="1"/>
          <p:nvPr/>
        </p:nvSpPr>
        <p:spPr>
          <a:xfrm>
            <a:off x="4458440" y="4613834"/>
            <a:ext cx="3179400" cy="5847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i="0" lang="en" sz="3200" u="none" cap="none" strike="noStrike">
                <a:solidFill>
                  <a:srgbClr val="000000"/>
                </a:solidFill>
                <a:latin typeface="Century Gothic"/>
                <a:ea typeface="Century Gothic"/>
                <a:cs typeface="Century Gothic"/>
                <a:sym typeface="Century Gothic"/>
              </a:rPr>
              <a:t>THURSDAY</a:t>
            </a:r>
            <a:endParaRPr/>
          </a:p>
        </p:txBody>
      </p:sp>
      <p:sp>
        <p:nvSpPr>
          <p:cNvPr id="170" name="Google Shape;170;p10"/>
          <p:cNvSpPr txBox="1"/>
          <p:nvPr/>
        </p:nvSpPr>
        <p:spPr>
          <a:xfrm>
            <a:off x="8214652" y="4604869"/>
            <a:ext cx="3179400" cy="5847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i="0" lang="en" sz="3200" u="none" cap="none" strike="noStrike">
                <a:solidFill>
                  <a:srgbClr val="000000"/>
                </a:solidFill>
                <a:latin typeface="Century Gothic"/>
                <a:ea typeface="Century Gothic"/>
                <a:cs typeface="Century Gothic"/>
                <a:sym typeface="Century Gothic"/>
              </a:rPr>
              <a:t>FRIDAY</a:t>
            </a:r>
            <a:endParaRPr/>
          </a:p>
        </p:txBody>
      </p:sp>
      <p:sp>
        <p:nvSpPr>
          <p:cNvPr id="171" name="Google Shape;171;p10"/>
          <p:cNvSpPr txBox="1"/>
          <p:nvPr/>
        </p:nvSpPr>
        <p:spPr>
          <a:xfrm>
            <a:off x="639475" y="785600"/>
            <a:ext cx="3589800" cy="10158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i="0" lang="en" sz="4000" u="none" cap="none" strike="noStrike">
                <a:solidFill>
                  <a:srgbClr val="FFFFFF"/>
                </a:solidFill>
                <a:latin typeface="Century Gothic"/>
                <a:ea typeface="Century Gothic"/>
                <a:cs typeface="Century Gothic"/>
                <a:sym typeface="Century Gothic"/>
              </a:rPr>
              <a:t>OUR WEEK!</a:t>
            </a:r>
            <a:endParaRPr/>
          </a:p>
          <a:p>
            <a:pPr indent="0" lvl="0" marL="0" marR="0" rtl="0" algn="l">
              <a:spcBef>
                <a:spcPts val="0"/>
              </a:spcBef>
              <a:spcAft>
                <a:spcPts val="0"/>
              </a:spcAft>
              <a:buNone/>
            </a:pPr>
            <a:r>
              <a:rPr lang="en" sz="2000">
                <a:solidFill>
                  <a:srgbClr val="FFFFFF"/>
                </a:solidFill>
                <a:latin typeface="Century Gothic"/>
                <a:ea typeface="Century Gothic"/>
                <a:cs typeface="Century Gothic"/>
                <a:sym typeface="Century Gothic"/>
              </a:rPr>
              <a:t>Add Month and days here.</a:t>
            </a:r>
            <a:endParaRPr/>
          </a:p>
        </p:txBody>
      </p:sp>
      <p:sp>
        <p:nvSpPr>
          <p:cNvPr id="172" name="Google Shape;172;p10"/>
          <p:cNvSpPr txBox="1"/>
          <p:nvPr/>
        </p:nvSpPr>
        <p:spPr>
          <a:xfrm>
            <a:off x="627529" y="2013169"/>
            <a:ext cx="3391500" cy="6462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FFFFFF"/>
                </a:solidFill>
                <a:latin typeface="Century Gothic"/>
                <a:ea typeface="Century Gothic"/>
                <a:cs typeface="Century Gothic"/>
                <a:sym typeface="Century Gothic"/>
              </a:rPr>
              <a:t>th. GRADE.</a:t>
            </a:r>
            <a:endParaRPr/>
          </a:p>
          <a:p>
            <a:pPr indent="0" lvl="0" marL="0" marR="0" rtl="0" algn="l">
              <a:spcBef>
                <a:spcPts val="0"/>
              </a:spcBef>
              <a:spcAft>
                <a:spcPts val="0"/>
              </a:spcAft>
              <a:buNone/>
            </a:pPr>
            <a:r>
              <a:rPr lang="en" sz="1600">
                <a:solidFill>
                  <a:srgbClr val="FFFFFF"/>
                </a:solidFill>
                <a:latin typeface="Century Gothic"/>
                <a:ea typeface="Century Gothic"/>
                <a:cs typeface="Century Gothic"/>
                <a:sym typeface="Century Gothic"/>
              </a:rPr>
              <a:t>ADD YOUR SUBJECT HERE.</a:t>
            </a:r>
            <a:endParaRPr/>
          </a:p>
        </p:txBody>
      </p:sp>
      <p:sp>
        <p:nvSpPr>
          <p:cNvPr id="173" name="Google Shape;173;p10">
            <a:hlinkClick action="ppaction://hlinksldjump" r:id="rId3"/>
          </p:cNvPr>
          <p:cNvSpPr/>
          <p:nvPr/>
        </p:nvSpPr>
        <p:spPr>
          <a:xfrm>
            <a:off x="4942540" y="848661"/>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6"/>
                </a:solidFill>
                <a:latin typeface="Century Gothic"/>
                <a:ea typeface="Century Gothic"/>
                <a:cs typeface="Century Gothic"/>
                <a:sym typeface="Century Gothic"/>
              </a:rPr>
              <a:t>1</a:t>
            </a:r>
            <a:endParaRPr>
              <a:solidFill>
                <a:schemeClr val="accent6"/>
              </a:solidFill>
            </a:endParaRPr>
          </a:p>
        </p:txBody>
      </p:sp>
      <p:sp>
        <p:nvSpPr>
          <p:cNvPr id="174" name="Google Shape;174;p10">
            <a:hlinkClick action="ppaction://hlinksldjump" r:id="rId4"/>
          </p:cNvPr>
          <p:cNvSpPr/>
          <p:nvPr/>
        </p:nvSpPr>
        <p:spPr>
          <a:xfrm>
            <a:off x="5551144" y="848661"/>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6"/>
                </a:solidFill>
                <a:latin typeface="Century Gothic"/>
                <a:ea typeface="Century Gothic"/>
                <a:cs typeface="Century Gothic"/>
                <a:sym typeface="Century Gothic"/>
              </a:rPr>
              <a:t>2</a:t>
            </a:r>
            <a:endParaRPr>
              <a:solidFill>
                <a:schemeClr val="accent6"/>
              </a:solidFill>
            </a:endParaRPr>
          </a:p>
        </p:txBody>
      </p:sp>
      <p:sp>
        <p:nvSpPr>
          <p:cNvPr id="175" name="Google Shape;175;p10">
            <a:hlinkClick action="ppaction://hlinksldjump" r:id="rId5"/>
          </p:cNvPr>
          <p:cNvSpPr/>
          <p:nvPr/>
        </p:nvSpPr>
        <p:spPr>
          <a:xfrm>
            <a:off x="6159748" y="848661"/>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6"/>
                </a:solidFill>
                <a:latin typeface="Century Gothic"/>
                <a:ea typeface="Century Gothic"/>
                <a:cs typeface="Century Gothic"/>
                <a:sym typeface="Century Gothic"/>
              </a:rPr>
              <a:t>3</a:t>
            </a:r>
            <a:endParaRPr>
              <a:solidFill>
                <a:schemeClr val="accent6"/>
              </a:solidFill>
            </a:endParaRPr>
          </a:p>
        </p:txBody>
      </p:sp>
      <p:sp>
        <p:nvSpPr>
          <p:cNvPr id="176" name="Google Shape;176;p10">
            <a:hlinkClick action="ppaction://hlinksldjump" r:id="rId6"/>
          </p:cNvPr>
          <p:cNvSpPr/>
          <p:nvPr/>
        </p:nvSpPr>
        <p:spPr>
          <a:xfrm>
            <a:off x="6768353" y="848661"/>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6"/>
                </a:solidFill>
                <a:latin typeface="Century Gothic"/>
                <a:ea typeface="Century Gothic"/>
                <a:cs typeface="Century Gothic"/>
                <a:sym typeface="Century Gothic"/>
              </a:rPr>
              <a:t>4</a:t>
            </a:r>
            <a:endParaRPr>
              <a:solidFill>
                <a:schemeClr val="accent6"/>
              </a:solidFill>
            </a:endParaRPr>
          </a:p>
        </p:txBody>
      </p:sp>
      <p:sp>
        <p:nvSpPr>
          <p:cNvPr id="177" name="Google Shape;177;p10">
            <a:hlinkClick action="ppaction://hlinksldjump" r:id="rId7"/>
          </p:cNvPr>
          <p:cNvSpPr/>
          <p:nvPr/>
        </p:nvSpPr>
        <p:spPr>
          <a:xfrm>
            <a:off x="8681265" y="848662"/>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2"/>
                </a:solidFill>
                <a:latin typeface="Century Gothic"/>
                <a:ea typeface="Century Gothic"/>
                <a:cs typeface="Century Gothic"/>
                <a:sym typeface="Century Gothic"/>
              </a:rPr>
              <a:t>1</a:t>
            </a:r>
            <a:endParaRPr>
              <a:solidFill>
                <a:schemeClr val="accent2"/>
              </a:solidFill>
            </a:endParaRPr>
          </a:p>
        </p:txBody>
      </p:sp>
      <p:sp>
        <p:nvSpPr>
          <p:cNvPr id="178" name="Google Shape;178;p10">
            <a:hlinkClick action="ppaction://hlinksldjump" r:id="rId8"/>
          </p:cNvPr>
          <p:cNvSpPr/>
          <p:nvPr/>
        </p:nvSpPr>
        <p:spPr>
          <a:xfrm>
            <a:off x="9289869" y="848662"/>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2"/>
                </a:solidFill>
                <a:latin typeface="Century Gothic"/>
                <a:ea typeface="Century Gothic"/>
                <a:cs typeface="Century Gothic"/>
                <a:sym typeface="Century Gothic"/>
              </a:rPr>
              <a:t>2</a:t>
            </a:r>
            <a:endParaRPr>
              <a:solidFill>
                <a:schemeClr val="accent2"/>
              </a:solidFill>
            </a:endParaRPr>
          </a:p>
        </p:txBody>
      </p:sp>
      <p:sp>
        <p:nvSpPr>
          <p:cNvPr id="179" name="Google Shape;179;p10">
            <a:hlinkClick action="ppaction://hlinksldjump" r:id="rId9"/>
          </p:cNvPr>
          <p:cNvSpPr/>
          <p:nvPr/>
        </p:nvSpPr>
        <p:spPr>
          <a:xfrm>
            <a:off x="9898473" y="848662"/>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2"/>
                </a:solidFill>
                <a:latin typeface="Century Gothic"/>
                <a:ea typeface="Century Gothic"/>
                <a:cs typeface="Century Gothic"/>
                <a:sym typeface="Century Gothic"/>
              </a:rPr>
              <a:t>3</a:t>
            </a:r>
            <a:endParaRPr>
              <a:solidFill>
                <a:schemeClr val="accent2"/>
              </a:solidFill>
            </a:endParaRPr>
          </a:p>
        </p:txBody>
      </p:sp>
      <p:sp>
        <p:nvSpPr>
          <p:cNvPr id="180" name="Google Shape;180;p10">
            <a:hlinkClick action="ppaction://hlinksldjump" r:id="rId10"/>
          </p:cNvPr>
          <p:cNvSpPr/>
          <p:nvPr/>
        </p:nvSpPr>
        <p:spPr>
          <a:xfrm>
            <a:off x="10507077" y="848662"/>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2"/>
                </a:solidFill>
                <a:latin typeface="Century Gothic"/>
                <a:ea typeface="Century Gothic"/>
                <a:cs typeface="Century Gothic"/>
                <a:sym typeface="Century Gothic"/>
              </a:rPr>
              <a:t>4</a:t>
            </a:r>
            <a:endParaRPr>
              <a:solidFill>
                <a:schemeClr val="accent2"/>
              </a:solidFill>
            </a:endParaRPr>
          </a:p>
        </p:txBody>
      </p:sp>
      <p:sp>
        <p:nvSpPr>
          <p:cNvPr id="181" name="Google Shape;181;p10">
            <a:hlinkClick action="ppaction://hlinksldjump" r:id="rId11"/>
          </p:cNvPr>
          <p:cNvSpPr/>
          <p:nvPr/>
        </p:nvSpPr>
        <p:spPr>
          <a:xfrm>
            <a:off x="1138515" y="3935508"/>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3"/>
                </a:solidFill>
                <a:latin typeface="Century Gothic"/>
                <a:ea typeface="Century Gothic"/>
                <a:cs typeface="Century Gothic"/>
                <a:sym typeface="Century Gothic"/>
              </a:rPr>
              <a:t>1</a:t>
            </a:r>
            <a:endParaRPr>
              <a:solidFill>
                <a:schemeClr val="accent3"/>
              </a:solidFill>
            </a:endParaRPr>
          </a:p>
        </p:txBody>
      </p:sp>
      <p:sp>
        <p:nvSpPr>
          <p:cNvPr id="182" name="Google Shape;182;p10">
            <a:hlinkClick action="ppaction://hlinksldjump" r:id="rId12"/>
          </p:cNvPr>
          <p:cNvSpPr/>
          <p:nvPr/>
        </p:nvSpPr>
        <p:spPr>
          <a:xfrm>
            <a:off x="1747119" y="3935508"/>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3"/>
                </a:solidFill>
                <a:latin typeface="Century Gothic"/>
                <a:ea typeface="Century Gothic"/>
                <a:cs typeface="Century Gothic"/>
                <a:sym typeface="Century Gothic"/>
              </a:rPr>
              <a:t>2</a:t>
            </a:r>
            <a:endParaRPr>
              <a:solidFill>
                <a:schemeClr val="accent3"/>
              </a:solidFill>
            </a:endParaRPr>
          </a:p>
        </p:txBody>
      </p:sp>
      <p:sp>
        <p:nvSpPr>
          <p:cNvPr id="183" name="Google Shape;183;p10">
            <a:hlinkClick action="ppaction://hlinksldjump" r:id="rId13"/>
          </p:cNvPr>
          <p:cNvSpPr/>
          <p:nvPr/>
        </p:nvSpPr>
        <p:spPr>
          <a:xfrm>
            <a:off x="2355723" y="3935508"/>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3"/>
                </a:solidFill>
                <a:latin typeface="Century Gothic"/>
                <a:ea typeface="Century Gothic"/>
                <a:cs typeface="Century Gothic"/>
                <a:sym typeface="Century Gothic"/>
              </a:rPr>
              <a:t>3</a:t>
            </a:r>
            <a:endParaRPr>
              <a:solidFill>
                <a:schemeClr val="accent3"/>
              </a:solidFill>
            </a:endParaRPr>
          </a:p>
        </p:txBody>
      </p:sp>
      <p:sp>
        <p:nvSpPr>
          <p:cNvPr id="184" name="Google Shape;184;p10">
            <a:hlinkClick action="ppaction://hlinksldjump" r:id="rId14"/>
          </p:cNvPr>
          <p:cNvSpPr/>
          <p:nvPr/>
        </p:nvSpPr>
        <p:spPr>
          <a:xfrm>
            <a:off x="2964328" y="3935508"/>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3"/>
                </a:solidFill>
                <a:latin typeface="Century Gothic"/>
                <a:ea typeface="Century Gothic"/>
                <a:cs typeface="Century Gothic"/>
                <a:sym typeface="Century Gothic"/>
              </a:rPr>
              <a:t>4</a:t>
            </a:r>
            <a:endParaRPr>
              <a:solidFill>
                <a:schemeClr val="accent3"/>
              </a:solidFill>
            </a:endParaRPr>
          </a:p>
        </p:txBody>
      </p:sp>
      <p:sp>
        <p:nvSpPr>
          <p:cNvPr id="185" name="Google Shape;185;p10">
            <a:hlinkClick action="ppaction://hlinksldjump" r:id="rId15"/>
          </p:cNvPr>
          <p:cNvSpPr/>
          <p:nvPr/>
        </p:nvSpPr>
        <p:spPr>
          <a:xfrm>
            <a:off x="4882774" y="3944472"/>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4"/>
                </a:solidFill>
                <a:latin typeface="Century Gothic"/>
                <a:ea typeface="Century Gothic"/>
                <a:cs typeface="Century Gothic"/>
                <a:sym typeface="Century Gothic"/>
              </a:rPr>
              <a:t>1</a:t>
            </a:r>
            <a:endParaRPr>
              <a:solidFill>
                <a:schemeClr val="accent4"/>
              </a:solidFill>
            </a:endParaRPr>
          </a:p>
        </p:txBody>
      </p:sp>
      <p:sp>
        <p:nvSpPr>
          <p:cNvPr id="186" name="Google Shape;186;p10">
            <a:hlinkClick action="ppaction://hlinksldjump" r:id="rId16"/>
          </p:cNvPr>
          <p:cNvSpPr/>
          <p:nvPr/>
        </p:nvSpPr>
        <p:spPr>
          <a:xfrm>
            <a:off x="5491378" y="3944472"/>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4"/>
                </a:solidFill>
                <a:latin typeface="Century Gothic"/>
                <a:ea typeface="Century Gothic"/>
                <a:cs typeface="Century Gothic"/>
                <a:sym typeface="Century Gothic"/>
              </a:rPr>
              <a:t>2</a:t>
            </a:r>
            <a:endParaRPr>
              <a:solidFill>
                <a:schemeClr val="accent4"/>
              </a:solidFill>
            </a:endParaRPr>
          </a:p>
        </p:txBody>
      </p:sp>
      <p:sp>
        <p:nvSpPr>
          <p:cNvPr id="187" name="Google Shape;187;p10">
            <a:hlinkClick action="ppaction://hlinksldjump" r:id="rId17"/>
          </p:cNvPr>
          <p:cNvSpPr/>
          <p:nvPr/>
        </p:nvSpPr>
        <p:spPr>
          <a:xfrm>
            <a:off x="6099982" y="3944472"/>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4"/>
                </a:solidFill>
                <a:latin typeface="Century Gothic"/>
                <a:ea typeface="Century Gothic"/>
                <a:cs typeface="Century Gothic"/>
                <a:sym typeface="Century Gothic"/>
              </a:rPr>
              <a:t>3</a:t>
            </a:r>
            <a:endParaRPr>
              <a:solidFill>
                <a:schemeClr val="accent4"/>
              </a:solidFill>
            </a:endParaRPr>
          </a:p>
        </p:txBody>
      </p:sp>
      <p:sp>
        <p:nvSpPr>
          <p:cNvPr id="188" name="Google Shape;188;p10">
            <a:hlinkClick action="ppaction://hlinksldjump" r:id="rId18"/>
          </p:cNvPr>
          <p:cNvSpPr/>
          <p:nvPr/>
        </p:nvSpPr>
        <p:spPr>
          <a:xfrm>
            <a:off x="6708587" y="3944472"/>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4"/>
                </a:solidFill>
                <a:latin typeface="Century Gothic"/>
                <a:ea typeface="Century Gothic"/>
                <a:cs typeface="Century Gothic"/>
                <a:sym typeface="Century Gothic"/>
              </a:rPr>
              <a:t>4</a:t>
            </a:r>
            <a:endParaRPr>
              <a:solidFill>
                <a:schemeClr val="accent4"/>
              </a:solidFill>
            </a:endParaRPr>
          </a:p>
        </p:txBody>
      </p:sp>
      <p:sp>
        <p:nvSpPr>
          <p:cNvPr id="189" name="Google Shape;189;p10">
            <a:hlinkClick action="ppaction://hlinksldjump" r:id="rId19"/>
          </p:cNvPr>
          <p:cNvSpPr/>
          <p:nvPr/>
        </p:nvSpPr>
        <p:spPr>
          <a:xfrm>
            <a:off x="8644963" y="3941483"/>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5"/>
                </a:solidFill>
                <a:latin typeface="Century Gothic"/>
                <a:ea typeface="Century Gothic"/>
                <a:cs typeface="Century Gothic"/>
                <a:sym typeface="Century Gothic"/>
              </a:rPr>
              <a:t>1</a:t>
            </a:r>
            <a:endParaRPr>
              <a:solidFill>
                <a:schemeClr val="accent5"/>
              </a:solidFill>
            </a:endParaRPr>
          </a:p>
        </p:txBody>
      </p:sp>
      <p:sp>
        <p:nvSpPr>
          <p:cNvPr id="190" name="Google Shape;190;p10">
            <a:hlinkClick action="ppaction://hlinksldjump" r:id="rId20"/>
          </p:cNvPr>
          <p:cNvSpPr/>
          <p:nvPr/>
        </p:nvSpPr>
        <p:spPr>
          <a:xfrm>
            <a:off x="9253567" y="3941483"/>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5"/>
                </a:solidFill>
                <a:latin typeface="Century Gothic"/>
                <a:ea typeface="Century Gothic"/>
                <a:cs typeface="Century Gothic"/>
                <a:sym typeface="Century Gothic"/>
              </a:rPr>
              <a:t>2</a:t>
            </a:r>
            <a:endParaRPr>
              <a:solidFill>
                <a:schemeClr val="accent5"/>
              </a:solidFill>
            </a:endParaRPr>
          </a:p>
        </p:txBody>
      </p:sp>
      <p:sp>
        <p:nvSpPr>
          <p:cNvPr id="191" name="Google Shape;191;p10">
            <a:hlinkClick action="ppaction://hlinksldjump" r:id="rId21"/>
          </p:cNvPr>
          <p:cNvSpPr/>
          <p:nvPr/>
        </p:nvSpPr>
        <p:spPr>
          <a:xfrm>
            <a:off x="9862171" y="3941483"/>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5"/>
                </a:solidFill>
                <a:latin typeface="Century Gothic"/>
                <a:ea typeface="Century Gothic"/>
                <a:cs typeface="Century Gothic"/>
                <a:sym typeface="Century Gothic"/>
              </a:rPr>
              <a:t>3</a:t>
            </a:r>
            <a:endParaRPr>
              <a:solidFill>
                <a:schemeClr val="accent5"/>
              </a:solidFill>
            </a:endParaRPr>
          </a:p>
        </p:txBody>
      </p:sp>
      <p:sp>
        <p:nvSpPr>
          <p:cNvPr id="192" name="Google Shape;192;p10">
            <a:hlinkClick action="ppaction://hlinksldjump" r:id="rId22"/>
          </p:cNvPr>
          <p:cNvSpPr/>
          <p:nvPr/>
        </p:nvSpPr>
        <p:spPr>
          <a:xfrm>
            <a:off x="10470776" y="3941483"/>
            <a:ext cx="504000" cy="504000"/>
          </a:xfrm>
          <a:prstGeom prst="ellipse">
            <a:avLst/>
          </a:prstGeom>
          <a:solidFill>
            <a:srgbClr val="FFFFFF"/>
          </a:solidFill>
          <a:ln cap="flat" cmpd="sng" w="1270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5"/>
                </a:solidFill>
                <a:latin typeface="Century Gothic"/>
                <a:ea typeface="Century Gothic"/>
                <a:cs typeface="Century Gothic"/>
                <a:sym typeface="Century Gothic"/>
              </a:rPr>
              <a:t>4</a:t>
            </a:r>
            <a:endParaRPr>
              <a:solidFill>
                <a:schemeClr val="accent5"/>
              </a:solidFill>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6" name="Shape 196"/>
        <p:cNvGrpSpPr/>
        <p:nvPr/>
      </p:nvGrpSpPr>
      <p:grpSpPr>
        <a:xfrm>
          <a:off x="0" y="0"/>
          <a:ext cx="0" cy="0"/>
          <a:chOff x="0" y="0"/>
          <a:chExt cx="0" cy="0"/>
        </a:xfrm>
      </p:grpSpPr>
      <p:pic>
        <p:nvPicPr>
          <p:cNvPr descr="Now that educators, students and families are adapting to distance learning, planning your online lessons using Google Slides is a great option whether you are using Google Classroom or not. Almost everybody has a Gmail account and you can easily share the link to the deck with your students.&#10;&#10;You can add all the multimedia files they’ll need within the Google Slides file. Just one file for the whole week!&#10;&#10;I’ve added links to each lesson on the numbers that I put on each day on the first slide, also to the home button on each lesson for easy navigation (check out the video on slide 2). If you need to add more lessons, copy and paste the circles on the cover and add a link to its corresponding slide.&#10;&#10;https://slidesmania.com/" id="197" name="Google Shape;197;p11" title="Weekly Planner for Online Lessons · SlidesMania Google Slides">
            <a:hlinkClick r:id="rId3"/>
          </p:cNvPr>
          <p:cNvPicPr preferRelativeResize="0"/>
          <p:nvPr/>
        </p:nvPicPr>
        <p:blipFill>
          <a:blip r:embed="rId4">
            <a:alphaModFix/>
          </a:blip>
          <a:stretch>
            <a:fillRect/>
          </a:stretch>
        </p:blipFill>
        <p:spPr>
          <a:xfrm>
            <a:off x="1715250" y="143438"/>
            <a:ext cx="8761500" cy="6571125"/>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1" name="Shape 201"/>
        <p:cNvGrpSpPr/>
        <p:nvPr/>
      </p:nvGrpSpPr>
      <p:grpSpPr>
        <a:xfrm>
          <a:off x="0" y="0"/>
          <a:ext cx="0" cy="0"/>
          <a:chOff x="0" y="0"/>
          <a:chExt cx="0" cy="0"/>
        </a:xfrm>
      </p:grpSpPr>
      <p:sp>
        <p:nvSpPr>
          <p:cNvPr id="202" name="Google Shape;202;p12"/>
          <p:cNvSpPr txBox="1"/>
          <p:nvPr/>
        </p:nvSpPr>
        <p:spPr>
          <a:xfrm>
            <a:off x="296144" y="1225347"/>
            <a:ext cx="2454000" cy="4512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3200">
                <a:solidFill>
                  <a:srgbClr val="000000"/>
                </a:solidFill>
                <a:latin typeface="Century Gothic"/>
                <a:ea typeface="Century Gothic"/>
                <a:cs typeface="Century Gothic"/>
                <a:sym typeface="Century Gothic"/>
              </a:rPr>
              <a:t>MONDAY</a:t>
            </a:r>
            <a:endParaRPr/>
          </a:p>
        </p:txBody>
      </p:sp>
      <p:sp>
        <p:nvSpPr>
          <p:cNvPr id="203" name="Google Shape;203;p12"/>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204" name="Google Shape;204;p12"/>
          <p:cNvGrpSpPr/>
          <p:nvPr/>
        </p:nvGrpSpPr>
        <p:grpSpPr>
          <a:xfrm>
            <a:off x="1088182" y="5890182"/>
            <a:ext cx="771048" cy="647700"/>
            <a:chOff x="1010489" y="5812492"/>
            <a:chExt cx="771048" cy="647700"/>
          </a:xfrm>
        </p:grpSpPr>
        <p:sp>
          <p:nvSpPr>
            <p:cNvPr id="205" name="Google Shape;205;p12"/>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 name="Google Shape;206;p12"/>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12"/>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12"/>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9" name="Google Shape;209;p12"/>
          <p:cNvGrpSpPr/>
          <p:nvPr/>
        </p:nvGrpSpPr>
        <p:grpSpPr>
          <a:xfrm>
            <a:off x="239059" y="3986302"/>
            <a:ext cx="2593800" cy="1649400"/>
            <a:chOff x="239059" y="3807012"/>
            <a:chExt cx="2593800" cy="1649400"/>
          </a:xfrm>
        </p:grpSpPr>
        <p:sp>
          <p:nvSpPr>
            <p:cNvPr id="210" name="Google Shape;210;p12"/>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1" name="Google Shape;211;p12"/>
            <p:cNvSpPr/>
            <p:nvPr/>
          </p:nvSpPr>
          <p:spPr>
            <a:xfrm>
              <a:off x="292847" y="5127806"/>
              <a:ext cx="2492100" cy="36000"/>
            </a:xfrm>
            <a:prstGeom prst="rect">
              <a:avLst/>
            </a:prstGeom>
            <a:solidFill>
              <a:srgbClr val="F2F2F2"/>
            </a:solid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2" name="Google Shape;212;p12"/>
            <p:cNvSpPr/>
            <p:nvPr/>
          </p:nvSpPr>
          <p:spPr>
            <a:xfrm>
              <a:off x="292847" y="5127806"/>
              <a:ext cx="720000" cy="36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213" name="Google Shape;213;p12"/>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4" name="Google Shape;214;p12"/>
            <p:cNvGrpSpPr/>
            <p:nvPr/>
          </p:nvGrpSpPr>
          <p:grpSpPr>
            <a:xfrm>
              <a:off x="384019" y="5227330"/>
              <a:ext cx="648502" cy="162967"/>
              <a:chOff x="330249" y="5227562"/>
              <a:chExt cx="715233" cy="179737"/>
            </a:xfrm>
          </p:grpSpPr>
          <p:sp>
            <p:nvSpPr>
              <p:cNvPr descr="Play" id="215" name="Google Shape;215;p12"/>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6" name="Google Shape;216;p12"/>
              <p:cNvGrpSpPr/>
              <p:nvPr/>
            </p:nvGrpSpPr>
            <p:grpSpPr>
              <a:xfrm>
                <a:off x="865143" y="5227562"/>
                <a:ext cx="180339" cy="179737"/>
                <a:chOff x="817334" y="5227562"/>
                <a:chExt cx="180339" cy="179737"/>
              </a:xfrm>
            </p:grpSpPr>
            <p:sp>
              <p:nvSpPr>
                <p:cNvPr id="217" name="Google Shape;217;p12"/>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218" name="Google Shape;218;p12"/>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9" name="Google Shape;219;p12"/>
              <p:cNvGrpSpPr/>
              <p:nvPr/>
            </p:nvGrpSpPr>
            <p:grpSpPr>
              <a:xfrm flipH="1">
                <a:off x="330249" y="5227562"/>
                <a:ext cx="180339" cy="179737"/>
                <a:chOff x="4316558" y="4992035"/>
                <a:chExt cx="180339" cy="179737"/>
              </a:xfrm>
            </p:grpSpPr>
            <p:sp>
              <p:nvSpPr>
                <p:cNvPr id="220" name="Google Shape;220;p12"/>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221" name="Google Shape;221;p12"/>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22" name="Google Shape;222;p12"/>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223" name="Google Shape;223;p12"/>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224" name="Google Shape;224;p12"/>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12"/>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6" name="Google Shape;226;p12"/>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000000"/>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000000"/>
                </a:solidFill>
                <a:latin typeface="Century Gothic"/>
                <a:ea typeface="Century Gothic"/>
                <a:cs typeface="Century Gothic"/>
                <a:sym typeface="Century Gothic"/>
              </a:rPr>
              <a:t>AUDIO OR VIDEO</a:t>
            </a:r>
            <a:endParaRPr/>
          </a:p>
        </p:txBody>
      </p:sp>
      <p:sp>
        <p:nvSpPr>
          <p:cNvPr id="227" name="Google Shape;227;p12"/>
          <p:cNvSpPr txBox="1"/>
          <p:nvPr/>
        </p:nvSpPr>
        <p:spPr>
          <a:xfrm>
            <a:off x="3319925" y="663375"/>
            <a:ext cx="68430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6"/>
                </a:solidFill>
                <a:latin typeface="Century Gothic"/>
                <a:ea typeface="Century Gothic"/>
                <a:cs typeface="Century Gothic"/>
                <a:sym typeface="Century Gothic"/>
              </a:rPr>
              <a:t>LESSON </a:t>
            </a:r>
            <a:r>
              <a:rPr b="1" lang="en" sz="3200">
                <a:solidFill>
                  <a:schemeClr val="accent6"/>
                </a:solidFill>
                <a:latin typeface="Century Gothic"/>
                <a:ea typeface="Century Gothic"/>
                <a:cs typeface="Century Gothic"/>
                <a:sym typeface="Century Gothic"/>
              </a:rPr>
              <a:t>1 | HERE GOES YOUR TITLE</a:t>
            </a:r>
            <a:endParaRPr>
              <a:solidFill>
                <a:schemeClr val="accent6"/>
              </a:solidFill>
            </a:endParaRPr>
          </a:p>
        </p:txBody>
      </p:sp>
      <p:sp>
        <p:nvSpPr>
          <p:cNvPr id="228" name="Google Shape;228;p12"/>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229" name="Google Shape;229;p12"/>
          <p:cNvGrpSpPr/>
          <p:nvPr/>
        </p:nvGrpSpPr>
        <p:grpSpPr>
          <a:xfrm>
            <a:off x="7962861" y="3910468"/>
            <a:ext cx="3087561" cy="2469710"/>
            <a:chOff x="5684930" y="3271650"/>
            <a:chExt cx="2098954" cy="1678933"/>
          </a:xfrm>
        </p:grpSpPr>
        <p:sp>
          <p:nvSpPr>
            <p:cNvPr id="230" name="Google Shape;230;p12"/>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12"/>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12"/>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12"/>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34" name="Google Shape;234;p12"/>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6"/>
                </a:solidFill>
                <a:latin typeface="Century Gothic"/>
                <a:ea typeface="Century Gothic"/>
                <a:cs typeface="Century Gothic"/>
                <a:sym typeface="Century Gothic"/>
              </a:rPr>
              <a:t>ADD IMAGES!</a:t>
            </a:r>
            <a:endParaRPr>
              <a:solidFill>
                <a:schemeClr val="accent6"/>
              </a:solidFill>
            </a:endParaRPr>
          </a:p>
        </p:txBody>
      </p:sp>
      <p:sp>
        <p:nvSpPr>
          <p:cNvPr id="235" name="Google Shape;235;p12"/>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6"/>
                </a:solidFill>
                <a:latin typeface="Century Gothic"/>
                <a:ea typeface="Century Gothic"/>
                <a:cs typeface="Century Gothic"/>
                <a:sym typeface="Century Gothic"/>
              </a:rPr>
              <a:t>1</a:t>
            </a:r>
            <a:endParaRPr>
              <a:solidFill>
                <a:schemeClr val="accent6"/>
              </a:solidFill>
            </a:endParaRPr>
          </a:p>
        </p:txBody>
      </p:sp>
      <p:sp>
        <p:nvSpPr>
          <p:cNvPr id="236" name="Google Shape;236;p12">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0" name="Shape 240"/>
        <p:cNvGrpSpPr/>
        <p:nvPr/>
      </p:nvGrpSpPr>
      <p:grpSpPr>
        <a:xfrm>
          <a:off x="0" y="0"/>
          <a:ext cx="0" cy="0"/>
          <a:chOff x="0" y="0"/>
          <a:chExt cx="0" cy="0"/>
        </a:xfrm>
      </p:grpSpPr>
      <p:sp>
        <p:nvSpPr>
          <p:cNvPr id="241" name="Google Shape;241;p13"/>
          <p:cNvSpPr txBox="1"/>
          <p:nvPr/>
        </p:nvSpPr>
        <p:spPr>
          <a:xfrm>
            <a:off x="296144" y="1225347"/>
            <a:ext cx="2454000" cy="4512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3200">
                <a:solidFill>
                  <a:srgbClr val="000000"/>
                </a:solidFill>
                <a:latin typeface="Century Gothic"/>
                <a:ea typeface="Century Gothic"/>
                <a:cs typeface="Century Gothic"/>
                <a:sym typeface="Century Gothic"/>
              </a:rPr>
              <a:t>MONDAY</a:t>
            </a:r>
            <a:endParaRPr/>
          </a:p>
        </p:txBody>
      </p:sp>
      <p:sp>
        <p:nvSpPr>
          <p:cNvPr id="242" name="Google Shape;242;p13"/>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243" name="Google Shape;243;p13"/>
          <p:cNvGrpSpPr/>
          <p:nvPr/>
        </p:nvGrpSpPr>
        <p:grpSpPr>
          <a:xfrm>
            <a:off x="1088182" y="5890182"/>
            <a:ext cx="771048" cy="647700"/>
            <a:chOff x="1010489" y="5812492"/>
            <a:chExt cx="771048" cy="647700"/>
          </a:xfrm>
        </p:grpSpPr>
        <p:sp>
          <p:nvSpPr>
            <p:cNvPr id="244" name="Google Shape;244;p13"/>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 name="Google Shape;245;p13"/>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 name="Google Shape;246;p13"/>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 name="Google Shape;247;p13"/>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8" name="Google Shape;248;p13"/>
          <p:cNvGrpSpPr/>
          <p:nvPr/>
        </p:nvGrpSpPr>
        <p:grpSpPr>
          <a:xfrm>
            <a:off x="239059" y="3986302"/>
            <a:ext cx="2593800" cy="1649400"/>
            <a:chOff x="239059" y="3807012"/>
            <a:chExt cx="2593800" cy="1649400"/>
          </a:xfrm>
        </p:grpSpPr>
        <p:sp>
          <p:nvSpPr>
            <p:cNvPr id="249" name="Google Shape;249;p13"/>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0" name="Google Shape;250;p13"/>
            <p:cNvSpPr/>
            <p:nvPr/>
          </p:nvSpPr>
          <p:spPr>
            <a:xfrm>
              <a:off x="292847" y="5127806"/>
              <a:ext cx="2492100" cy="36000"/>
            </a:xfrm>
            <a:prstGeom prst="rect">
              <a:avLst/>
            </a:prstGeom>
            <a:solidFill>
              <a:srgbClr val="F2F2F2"/>
            </a:solid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1" name="Google Shape;251;p13"/>
            <p:cNvSpPr/>
            <p:nvPr/>
          </p:nvSpPr>
          <p:spPr>
            <a:xfrm>
              <a:off x="292847" y="5127806"/>
              <a:ext cx="720000" cy="36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252" name="Google Shape;252;p13"/>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53" name="Google Shape;253;p13"/>
            <p:cNvGrpSpPr/>
            <p:nvPr/>
          </p:nvGrpSpPr>
          <p:grpSpPr>
            <a:xfrm>
              <a:off x="384019" y="5227330"/>
              <a:ext cx="648502" cy="162967"/>
              <a:chOff x="330249" y="5227562"/>
              <a:chExt cx="715233" cy="179737"/>
            </a:xfrm>
          </p:grpSpPr>
          <p:sp>
            <p:nvSpPr>
              <p:cNvPr descr="Play" id="254" name="Google Shape;254;p13"/>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55" name="Google Shape;255;p13"/>
              <p:cNvGrpSpPr/>
              <p:nvPr/>
            </p:nvGrpSpPr>
            <p:grpSpPr>
              <a:xfrm>
                <a:off x="865143" y="5227562"/>
                <a:ext cx="180339" cy="179737"/>
                <a:chOff x="817334" y="5227562"/>
                <a:chExt cx="180339" cy="179737"/>
              </a:xfrm>
            </p:grpSpPr>
            <p:sp>
              <p:nvSpPr>
                <p:cNvPr id="256" name="Google Shape;256;p13"/>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257" name="Google Shape;257;p13"/>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8" name="Google Shape;258;p13"/>
              <p:cNvGrpSpPr/>
              <p:nvPr/>
            </p:nvGrpSpPr>
            <p:grpSpPr>
              <a:xfrm flipH="1">
                <a:off x="330249" y="5227562"/>
                <a:ext cx="180339" cy="179737"/>
                <a:chOff x="4316558" y="4992035"/>
                <a:chExt cx="180339" cy="179737"/>
              </a:xfrm>
            </p:grpSpPr>
            <p:sp>
              <p:nvSpPr>
                <p:cNvPr id="259" name="Google Shape;259;p13"/>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260" name="Google Shape;260;p13"/>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61" name="Google Shape;261;p13"/>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13"/>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263" name="Google Shape;263;p13"/>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13"/>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65" name="Google Shape;265;p13"/>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000000"/>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000000"/>
                </a:solidFill>
                <a:latin typeface="Century Gothic"/>
                <a:ea typeface="Century Gothic"/>
                <a:cs typeface="Century Gothic"/>
                <a:sym typeface="Century Gothic"/>
              </a:rPr>
              <a:t>AUDIO OR VIDEO</a:t>
            </a:r>
            <a:endParaRPr/>
          </a:p>
        </p:txBody>
      </p:sp>
      <p:sp>
        <p:nvSpPr>
          <p:cNvPr id="266" name="Google Shape;266;p13"/>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267" name="Google Shape;267;p13"/>
          <p:cNvGrpSpPr/>
          <p:nvPr/>
        </p:nvGrpSpPr>
        <p:grpSpPr>
          <a:xfrm>
            <a:off x="7962861" y="3910468"/>
            <a:ext cx="3087561" cy="2469710"/>
            <a:chOff x="5684930" y="3271650"/>
            <a:chExt cx="2098954" cy="1678933"/>
          </a:xfrm>
        </p:grpSpPr>
        <p:sp>
          <p:nvSpPr>
            <p:cNvPr id="268" name="Google Shape;268;p13"/>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13"/>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13"/>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13"/>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72" name="Google Shape;272;p13">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13"/>
          <p:cNvSpPr txBox="1"/>
          <p:nvPr/>
        </p:nvSpPr>
        <p:spPr>
          <a:xfrm>
            <a:off x="3319925" y="663375"/>
            <a:ext cx="68430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6"/>
                </a:solidFill>
                <a:latin typeface="Century Gothic"/>
                <a:ea typeface="Century Gothic"/>
                <a:cs typeface="Century Gothic"/>
                <a:sym typeface="Century Gothic"/>
              </a:rPr>
              <a:t>LESSON 2 | HERE GOES YOUR TITLE</a:t>
            </a:r>
            <a:endParaRPr>
              <a:solidFill>
                <a:schemeClr val="accent6"/>
              </a:solidFill>
            </a:endParaRPr>
          </a:p>
        </p:txBody>
      </p:sp>
      <p:sp>
        <p:nvSpPr>
          <p:cNvPr id="274" name="Google Shape;274;p13"/>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6"/>
                </a:solidFill>
                <a:latin typeface="Century Gothic"/>
                <a:ea typeface="Century Gothic"/>
                <a:cs typeface="Century Gothic"/>
                <a:sym typeface="Century Gothic"/>
              </a:rPr>
              <a:t>ADD IMAGES!</a:t>
            </a:r>
            <a:endParaRPr>
              <a:solidFill>
                <a:schemeClr val="accent6"/>
              </a:solidFill>
            </a:endParaRPr>
          </a:p>
        </p:txBody>
      </p:sp>
      <p:sp>
        <p:nvSpPr>
          <p:cNvPr id="275" name="Google Shape;275;p13"/>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6"/>
                </a:solidFill>
                <a:latin typeface="Century Gothic"/>
                <a:ea typeface="Century Gothic"/>
                <a:cs typeface="Century Gothic"/>
                <a:sym typeface="Century Gothic"/>
              </a:rPr>
              <a:t>2</a:t>
            </a:r>
            <a:endParaRPr>
              <a:solidFill>
                <a:schemeClr val="accent6"/>
              </a:solidFill>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9" name="Shape 279"/>
        <p:cNvGrpSpPr/>
        <p:nvPr/>
      </p:nvGrpSpPr>
      <p:grpSpPr>
        <a:xfrm>
          <a:off x="0" y="0"/>
          <a:ext cx="0" cy="0"/>
          <a:chOff x="0" y="0"/>
          <a:chExt cx="0" cy="0"/>
        </a:xfrm>
      </p:grpSpPr>
      <p:sp>
        <p:nvSpPr>
          <p:cNvPr id="280" name="Google Shape;280;p14"/>
          <p:cNvSpPr txBox="1"/>
          <p:nvPr/>
        </p:nvSpPr>
        <p:spPr>
          <a:xfrm>
            <a:off x="296144" y="1225347"/>
            <a:ext cx="2454000" cy="4512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3200">
                <a:solidFill>
                  <a:srgbClr val="000000"/>
                </a:solidFill>
                <a:latin typeface="Century Gothic"/>
                <a:ea typeface="Century Gothic"/>
                <a:cs typeface="Century Gothic"/>
                <a:sym typeface="Century Gothic"/>
              </a:rPr>
              <a:t>MONDAY</a:t>
            </a:r>
            <a:endParaRPr/>
          </a:p>
        </p:txBody>
      </p:sp>
      <p:sp>
        <p:nvSpPr>
          <p:cNvPr id="281" name="Google Shape;281;p14"/>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282" name="Google Shape;282;p14"/>
          <p:cNvGrpSpPr/>
          <p:nvPr/>
        </p:nvGrpSpPr>
        <p:grpSpPr>
          <a:xfrm>
            <a:off x="1088182" y="5890182"/>
            <a:ext cx="771048" cy="647700"/>
            <a:chOff x="1010489" y="5812492"/>
            <a:chExt cx="771048" cy="647700"/>
          </a:xfrm>
        </p:grpSpPr>
        <p:sp>
          <p:nvSpPr>
            <p:cNvPr id="283" name="Google Shape;283;p14"/>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 name="Google Shape;284;p14"/>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 name="Google Shape;285;p14"/>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 name="Google Shape;286;p14"/>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7" name="Google Shape;287;p14"/>
          <p:cNvGrpSpPr/>
          <p:nvPr/>
        </p:nvGrpSpPr>
        <p:grpSpPr>
          <a:xfrm>
            <a:off x="239059" y="3986302"/>
            <a:ext cx="2593800" cy="1649400"/>
            <a:chOff x="239059" y="3807012"/>
            <a:chExt cx="2593800" cy="1649400"/>
          </a:xfrm>
        </p:grpSpPr>
        <p:sp>
          <p:nvSpPr>
            <p:cNvPr id="288" name="Google Shape;288;p14"/>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9" name="Google Shape;289;p14"/>
            <p:cNvSpPr/>
            <p:nvPr/>
          </p:nvSpPr>
          <p:spPr>
            <a:xfrm>
              <a:off x="292847" y="5127806"/>
              <a:ext cx="2492100" cy="36000"/>
            </a:xfrm>
            <a:prstGeom prst="rect">
              <a:avLst/>
            </a:prstGeom>
            <a:solidFill>
              <a:srgbClr val="F2F2F2"/>
            </a:solid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0" name="Google Shape;290;p14"/>
            <p:cNvSpPr/>
            <p:nvPr/>
          </p:nvSpPr>
          <p:spPr>
            <a:xfrm>
              <a:off x="292847" y="5127806"/>
              <a:ext cx="720000" cy="36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291" name="Google Shape;291;p14"/>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92" name="Google Shape;292;p14"/>
            <p:cNvGrpSpPr/>
            <p:nvPr/>
          </p:nvGrpSpPr>
          <p:grpSpPr>
            <a:xfrm>
              <a:off x="384019" y="5227330"/>
              <a:ext cx="648502" cy="162967"/>
              <a:chOff x="330249" y="5227562"/>
              <a:chExt cx="715233" cy="179737"/>
            </a:xfrm>
          </p:grpSpPr>
          <p:sp>
            <p:nvSpPr>
              <p:cNvPr descr="Play" id="293" name="Google Shape;293;p14"/>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94" name="Google Shape;294;p14"/>
              <p:cNvGrpSpPr/>
              <p:nvPr/>
            </p:nvGrpSpPr>
            <p:grpSpPr>
              <a:xfrm>
                <a:off x="865143" y="5227562"/>
                <a:ext cx="180339" cy="179737"/>
                <a:chOff x="817334" y="5227562"/>
                <a:chExt cx="180339" cy="179737"/>
              </a:xfrm>
            </p:grpSpPr>
            <p:sp>
              <p:nvSpPr>
                <p:cNvPr id="295" name="Google Shape;295;p14"/>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296" name="Google Shape;296;p14"/>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7" name="Google Shape;297;p14"/>
              <p:cNvGrpSpPr/>
              <p:nvPr/>
            </p:nvGrpSpPr>
            <p:grpSpPr>
              <a:xfrm flipH="1">
                <a:off x="330249" y="5227562"/>
                <a:ext cx="180339" cy="179737"/>
                <a:chOff x="4316558" y="4992035"/>
                <a:chExt cx="180339" cy="179737"/>
              </a:xfrm>
            </p:grpSpPr>
            <p:sp>
              <p:nvSpPr>
                <p:cNvPr id="298" name="Google Shape;298;p14"/>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299" name="Google Shape;299;p14"/>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00" name="Google Shape;300;p14"/>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301" name="Google Shape;301;p14"/>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302" name="Google Shape;302;p14"/>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 name="Google Shape;303;p14"/>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4" name="Google Shape;304;p14"/>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000000"/>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000000"/>
                </a:solidFill>
                <a:latin typeface="Century Gothic"/>
                <a:ea typeface="Century Gothic"/>
                <a:cs typeface="Century Gothic"/>
                <a:sym typeface="Century Gothic"/>
              </a:rPr>
              <a:t>AUDIO OR VIDEO</a:t>
            </a:r>
            <a:endParaRPr/>
          </a:p>
        </p:txBody>
      </p:sp>
      <p:sp>
        <p:nvSpPr>
          <p:cNvPr id="305" name="Google Shape;305;p14"/>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306" name="Google Shape;306;p14"/>
          <p:cNvGrpSpPr/>
          <p:nvPr/>
        </p:nvGrpSpPr>
        <p:grpSpPr>
          <a:xfrm>
            <a:off x="7962861" y="3910468"/>
            <a:ext cx="3087561" cy="2469710"/>
            <a:chOff x="5684930" y="3271650"/>
            <a:chExt cx="2098954" cy="1678933"/>
          </a:xfrm>
        </p:grpSpPr>
        <p:sp>
          <p:nvSpPr>
            <p:cNvPr id="307" name="Google Shape;307;p14"/>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 name="Google Shape;308;p14"/>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 name="Google Shape;309;p14"/>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 name="Google Shape;310;p14"/>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11" name="Google Shape;311;p14">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14"/>
          <p:cNvSpPr txBox="1"/>
          <p:nvPr/>
        </p:nvSpPr>
        <p:spPr>
          <a:xfrm>
            <a:off x="3319925" y="663375"/>
            <a:ext cx="68430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6"/>
                </a:solidFill>
                <a:latin typeface="Century Gothic"/>
                <a:ea typeface="Century Gothic"/>
                <a:cs typeface="Century Gothic"/>
                <a:sym typeface="Century Gothic"/>
              </a:rPr>
              <a:t>LESSON 3 | HERE GOES YOUR TITLE</a:t>
            </a:r>
            <a:endParaRPr>
              <a:solidFill>
                <a:schemeClr val="accent6"/>
              </a:solidFill>
            </a:endParaRPr>
          </a:p>
        </p:txBody>
      </p:sp>
      <p:sp>
        <p:nvSpPr>
          <p:cNvPr id="313" name="Google Shape;313;p14"/>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6"/>
                </a:solidFill>
                <a:latin typeface="Century Gothic"/>
                <a:ea typeface="Century Gothic"/>
                <a:cs typeface="Century Gothic"/>
                <a:sym typeface="Century Gothic"/>
              </a:rPr>
              <a:t>ADD IMAGES!</a:t>
            </a:r>
            <a:endParaRPr>
              <a:solidFill>
                <a:schemeClr val="accent6"/>
              </a:solidFill>
            </a:endParaRPr>
          </a:p>
        </p:txBody>
      </p:sp>
      <p:sp>
        <p:nvSpPr>
          <p:cNvPr id="314" name="Google Shape;314;p14"/>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6"/>
                </a:solidFill>
                <a:latin typeface="Century Gothic"/>
                <a:ea typeface="Century Gothic"/>
                <a:cs typeface="Century Gothic"/>
                <a:sym typeface="Century Gothic"/>
              </a:rPr>
              <a:t>3</a:t>
            </a:r>
            <a:endParaRPr>
              <a:solidFill>
                <a:schemeClr val="accent6"/>
              </a:solidFill>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8" name="Shape 318"/>
        <p:cNvGrpSpPr/>
        <p:nvPr/>
      </p:nvGrpSpPr>
      <p:grpSpPr>
        <a:xfrm>
          <a:off x="0" y="0"/>
          <a:ext cx="0" cy="0"/>
          <a:chOff x="0" y="0"/>
          <a:chExt cx="0" cy="0"/>
        </a:xfrm>
      </p:grpSpPr>
      <p:sp>
        <p:nvSpPr>
          <p:cNvPr id="319" name="Google Shape;319;p15"/>
          <p:cNvSpPr txBox="1"/>
          <p:nvPr/>
        </p:nvSpPr>
        <p:spPr>
          <a:xfrm>
            <a:off x="296144" y="1225347"/>
            <a:ext cx="2454000" cy="4512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3200">
                <a:solidFill>
                  <a:srgbClr val="000000"/>
                </a:solidFill>
                <a:latin typeface="Century Gothic"/>
                <a:ea typeface="Century Gothic"/>
                <a:cs typeface="Century Gothic"/>
                <a:sym typeface="Century Gothic"/>
              </a:rPr>
              <a:t>MONDAY</a:t>
            </a:r>
            <a:endParaRPr/>
          </a:p>
        </p:txBody>
      </p:sp>
      <p:sp>
        <p:nvSpPr>
          <p:cNvPr id="320" name="Google Shape;320;p15"/>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321" name="Google Shape;321;p15"/>
          <p:cNvGrpSpPr/>
          <p:nvPr/>
        </p:nvGrpSpPr>
        <p:grpSpPr>
          <a:xfrm>
            <a:off x="1088182" y="5890182"/>
            <a:ext cx="771048" cy="647700"/>
            <a:chOff x="1010489" y="5812492"/>
            <a:chExt cx="771048" cy="647700"/>
          </a:xfrm>
        </p:grpSpPr>
        <p:sp>
          <p:nvSpPr>
            <p:cNvPr id="322" name="Google Shape;322;p15"/>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 name="Google Shape;323;p15"/>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 name="Google Shape;324;p15"/>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 name="Google Shape;325;p15"/>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6" name="Google Shape;326;p15"/>
          <p:cNvGrpSpPr/>
          <p:nvPr/>
        </p:nvGrpSpPr>
        <p:grpSpPr>
          <a:xfrm>
            <a:off x="239059" y="3986302"/>
            <a:ext cx="2593800" cy="1649400"/>
            <a:chOff x="239059" y="3807012"/>
            <a:chExt cx="2593800" cy="1649400"/>
          </a:xfrm>
        </p:grpSpPr>
        <p:sp>
          <p:nvSpPr>
            <p:cNvPr id="327" name="Google Shape;327;p15"/>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8" name="Google Shape;328;p15"/>
            <p:cNvSpPr/>
            <p:nvPr/>
          </p:nvSpPr>
          <p:spPr>
            <a:xfrm>
              <a:off x="292847" y="5127806"/>
              <a:ext cx="2492100" cy="36000"/>
            </a:xfrm>
            <a:prstGeom prst="rect">
              <a:avLst/>
            </a:prstGeom>
            <a:solidFill>
              <a:srgbClr val="F2F2F2"/>
            </a:solid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9" name="Google Shape;329;p15"/>
            <p:cNvSpPr/>
            <p:nvPr/>
          </p:nvSpPr>
          <p:spPr>
            <a:xfrm>
              <a:off x="292847" y="5127806"/>
              <a:ext cx="720000" cy="36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330" name="Google Shape;330;p15"/>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31" name="Google Shape;331;p15"/>
            <p:cNvGrpSpPr/>
            <p:nvPr/>
          </p:nvGrpSpPr>
          <p:grpSpPr>
            <a:xfrm>
              <a:off x="384019" y="5227330"/>
              <a:ext cx="648502" cy="162967"/>
              <a:chOff x="330249" y="5227562"/>
              <a:chExt cx="715233" cy="179737"/>
            </a:xfrm>
          </p:grpSpPr>
          <p:sp>
            <p:nvSpPr>
              <p:cNvPr descr="Play" id="332" name="Google Shape;332;p15"/>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33" name="Google Shape;333;p15"/>
              <p:cNvGrpSpPr/>
              <p:nvPr/>
            </p:nvGrpSpPr>
            <p:grpSpPr>
              <a:xfrm>
                <a:off x="865143" y="5227562"/>
                <a:ext cx="180339" cy="179737"/>
                <a:chOff x="817334" y="5227562"/>
                <a:chExt cx="180339" cy="179737"/>
              </a:xfrm>
            </p:grpSpPr>
            <p:sp>
              <p:nvSpPr>
                <p:cNvPr id="334" name="Google Shape;334;p15"/>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335" name="Google Shape;335;p15"/>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6" name="Google Shape;336;p15"/>
              <p:cNvGrpSpPr/>
              <p:nvPr/>
            </p:nvGrpSpPr>
            <p:grpSpPr>
              <a:xfrm flipH="1">
                <a:off x="330249" y="5227562"/>
                <a:ext cx="180339" cy="179737"/>
                <a:chOff x="4316558" y="4992035"/>
                <a:chExt cx="180339" cy="179737"/>
              </a:xfrm>
            </p:grpSpPr>
            <p:sp>
              <p:nvSpPr>
                <p:cNvPr id="337" name="Google Shape;337;p15"/>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338" name="Google Shape;338;p15"/>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39" name="Google Shape;339;p15"/>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340" name="Google Shape;340;p15"/>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341" name="Google Shape;341;p15"/>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 name="Google Shape;342;p15"/>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43" name="Google Shape;343;p15"/>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000000"/>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000000"/>
                </a:solidFill>
                <a:latin typeface="Century Gothic"/>
                <a:ea typeface="Century Gothic"/>
                <a:cs typeface="Century Gothic"/>
                <a:sym typeface="Century Gothic"/>
              </a:rPr>
              <a:t>AUDIO OR VIDEO</a:t>
            </a:r>
            <a:endParaRPr/>
          </a:p>
        </p:txBody>
      </p:sp>
      <p:sp>
        <p:nvSpPr>
          <p:cNvPr id="344" name="Google Shape;344;p15"/>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345" name="Google Shape;345;p15"/>
          <p:cNvGrpSpPr/>
          <p:nvPr/>
        </p:nvGrpSpPr>
        <p:grpSpPr>
          <a:xfrm>
            <a:off x="7962861" y="3910468"/>
            <a:ext cx="3087561" cy="2469710"/>
            <a:chOff x="5684930" y="3271650"/>
            <a:chExt cx="2098954" cy="1678933"/>
          </a:xfrm>
        </p:grpSpPr>
        <p:sp>
          <p:nvSpPr>
            <p:cNvPr id="346" name="Google Shape;346;p15"/>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 name="Google Shape;347;p15"/>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 name="Google Shape;348;p15"/>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 name="Google Shape;349;p15"/>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50" name="Google Shape;350;p15">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15"/>
          <p:cNvSpPr txBox="1"/>
          <p:nvPr/>
        </p:nvSpPr>
        <p:spPr>
          <a:xfrm>
            <a:off x="3319925" y="663375"/>
            <a:ext cx="68430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6"/>
                </a:solidFill>
                <a:latin typeface="Century Gothic"/>
                <a:ea typeface="Century Gothic"/>
                <a:cs typeface="Century Gothic"/>
                <a:sym typeface="Century Gothic"/>
              </a:rPr>
              <a:t>LESSON 4 | HERE GOES YOUR TITLE</a:t>
            </a:r>
            <a:endParaRPr>
              <a:solidFill>
                <a:schemeClr val="accent6"/>
              </a:solidFill>
            </a:endParaRPr>
          </a:p>
        </p:txBody>
      </p:sp>
      <p:sp>
        <p:nvSpPr>
          <p:cNvPr id="352" name="Google Shape;352;p15"/>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6"/>
                </a:solidFill>
                <a:latin typeface="Century Gothic"/>
                <a:ea typeface="Century Gothic"/>
                <a:cs typeface="Century Gothic"/>
                <a:sym typeface="Century Gothic"/>
              </a:rPr>
              <a:t>ADD IMAGES!</a:t>
            </a:r>
            <a:endParaRPr>
              <a:solidFill>
                <a:schemeClr val="accent6"/>
              </a:solidFill>
            </a:endParaRPr>
          </a:p>
        </p:txBody>
      </p:sp>
      <p:sp>
        <p:nvSpPr>
          <p:cNvPr id="353" name="Google Shape;353;p15"/>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6"/>
                </a:solidFill>
                <a:latin typeface="Century Gothic"/>
                <a:ea typeface="Century Gothic"/>
                <a:cs typeface="Century Gothic"/>
                <a:sym typeface="Century Gothic"/>
              </a:rPr>
              <a:t>4</a:t>
            </a:r>
            <a:endParaRPr>
              <a:solidFill>
                <a:schemeClr val="accent6"/>
              </a:solidFill>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7" name="Shape 357"/>
        <p:cNvGrpSpPr/>
        <p:nvPr/>
      </p:nvGrpSpPr>
      <p:grpSpPr>
        <a:xfrm>
          <a:off x="0" y="0"/>
          <a:ext cx="0" cy="0"/>
          <a:chOff x="0" y="0"/>
          <a:chExt cx="0" cy="0"/>
        </a:xfrm>
      </p:grpSpPr>
      <p:sp>
        <p:nvSpPr>
          <p:cNvPr id="358" name="Google Shape;358;p16"/>
          <p:cNvSpPr txBox="1"/>
          <p:nvPr/>
        </p:nvSpPr>
        <p:spPr>
          <a:xfrm>
            <a:off x="296144" y="1158624"/>
            <a:ext cx="2454000" cy="5847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3200">
                <a:solidFill>
                  <a:srgbClr val="000000"/>
                </a:solidFill>
                <a:latin typeface="Century Gothic"/>
                <a:ea typeface="Century Gothic"/>
                <a:cs typeface="Century Gothic"/>
                <a:sym typeface="Century Gothic"/>
              </a:rPr>
              <a:t>TUESDAY</a:t>
            </a:r>
            <a:endParaRPr/>
          </a:p>
        </p:txBody>
      </p:sp>
      <p:sp>
        <p:nvSpPr>
          <p:cNvPr id="359" name="Google Shape;359;p16"/>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360" name="Google Shape;360;p16"/>
          <p:cNvGrpSpPr/>
          <p:nvPr/>
        </p:nvGrpSpPr>
        <p:grpSpPr>
          <a:xfrm>
            <a:off x="1088182" y="5890182"/>
            <a:ext cx="771048" cy="647700"/>
            <a:chOff x="1010489" y="5812492"/>
            <a:chExt cx="771048" cy="647700"/>
          </a:xfrm>
        </p:grpSpPr>
        <p:sp>
          <p:nvSpPr>
            <p:cNvPr id="361" name="Google Shape;361;p16"/>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 name="Google Shape;362;p16"/>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 name="Google Shape;363;p16"/>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 name="Google Shape;364;p16"/>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65" name="Google Shape;365;p16"/>
          <p:cNvGrpSpPr/>
          <p:nvPr/>
        </p:nvGrpSpPr>
        <p:grpSpPr>
          <a:xfrm>
            <a:off x="239059" y="3986302"/>
            <a:ext cx="2593800" cy="1649400"/>
            <a:chOff x="239059" y="3807012"/>
            <a:chExt cx="2593800" cy="1649400"/>
          </a:xfrm>
        </p:grpSpPr>
        <p:sp>
          <p:nvSpPr>
            <p:cNvPr id="366" name="Google Shape;366;p16"/>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7" name="Google Shape;367;p16"/>
            <p:cNvSpPr/>
            <p:nvPr/>
          </p:nvSpPr>
          <p:spPr>
            <a:xfrm>
              <a:off x="292847" y="5127806"/>
              <a:ext cx="2492100" cy="36000"/>
            </a:xfrm>
            <a:prstGeom prst="rect">
              <a:avLst/>
            </a:prstGeom>
            <a:solidFill>
              <a:srgbClr val="F2F2F2"/>
            </a:solid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8" name="Google Shape;368;p16"/>
            <p:cNvSpPr/>
            <p:nvPr/>
          </p:nvSpPr>
          <p:spPr>
            <a:xfrm>
              <a:off x="292847" y="5127806"/>
              <a:ext cx="720000" cy="360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369" name="Google Shape;369;p16"/>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70" name="Google Shape;370;p16"/>
            <p:cNvGrpSpPr/>
            <p:nvPr/>
          </p:nvGrpSpPr>
          <p:grpSpPr>
            <a:xfrm>
              <a:off x="384019" y="5227330"/>
              <a:ext cx="648502" cy="162967"/>
              <a:chOff x="330249" y="5227562"/>
              <a:chExt cx="715233" cy="179737"/>
            </a:xfrm>
          </p:grpSpPr>
          <p:sp>
            <p:nvSpPr>
              <p:cNvPr descr="Play" id="371" name="Google Shape;371;p16"/>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72" name="Google Shape;372;p16"/>
              <p:cNvGrpSpPr/>
              <p:nvPr/>
            </p:nvGrpSpPr>
            <p:grpSpPr>
              <a:xfrm>
                <a:off x="865143" y="5227562"/>
                <a:ext cx="180339" cy="179737"/>
                <a:chOff x="817334" y="5227562"/>
                <a:chExt cx="180339" cy="179737"/>
              </a:xfrm>
            </p:grpSpPr>
            <p:sp>
              <p:nvSpPr>
                <p:cNvPr id="373" name="Google Shape;373;p16"/>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374" name="Google Shape;374;p16"/>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5" name="Google Shape;375;p16"/>
              <p:cNvGrpSpPr/>
              <p:nvPr/>
            </p:nvGrpSpPr>
            <p:grpSpPr>
              <a:xfrm flipH="1">
                <a:off x="330249" y="5227562"/>
                <a:ext cx="180339" cy="179737"/>
                <a:chOff x="4316558" y="4992035"/>
                <a:chExt cx="180339" cy="179737"/>
              </a:xfrm>
            </p:grpSpPr>
            <p:sp>
              <p:nvSpPr>
                <p:cNvPr id="376" name="Google Shape;376;p16"/>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377" name="Google Shape;377;p16"/>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78" name="Google Shape;378;p16"/>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379" name="Google Shape;379;p16"/>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380" name="Google Shape;380;p16"/>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16"/>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2" name="Google Shape;382;p16"/>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000000"/>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000000"/>
                </a:solidFill>
                <a:latin typeface="Century Gothic"/>
                <a:ea typeface="Century Gothic"/>
                <a:cs typeface="Century Gothic"/>
                <a:sym typeface="Century Gothic"/>
              </a:rPr>
              <a:t>AUDIO OR VIDEO</a:t>
            </a:r>
            <a:endParaRPr/>
          </a:p>
        </p:txBody>
      </p:sp>
      <p:sp>
        <p:nvSpPr>
          <p:cNvPr id="383" name="Google Shape;383;p16"/>
          <p:cNvSpPr txBox="1"/>
          <p:nvPr/>
        </p:nvSpPr>
        <p:spPr>
          <a:xfrm>
            <a:off x="3319925" y="663375"/>
            <a:ext cx="68145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2"/>
                </a:solidFill>
                <a:latin typeface="Century Gothic"/>
                <a:ea typeface="Century Gothic"/>
                <a:cs typeface="Century Gothic"/>
                <a:sym typeface="Century Gothic"/>
              </a:rPr>
              <a:t>LESSON </a:t>
            </a:r>
            <a:r>
              <a:rPr b="1" lang="en" sz="3200">
                <a:solidFill>
                  <a:schemeClr val="accent2"/>
                </a:solidFill>
                <a:latin typeface="Century Gothic"/>
                <a:ea typeface="Century Gothic"/>
                <a:cs typeface="Century Gothic"/>
                <a:sym typeface="Century Gothic"/>
              </a:rPr>
              <a:t>1 | HERE GOES YOUR TITLE</a:t>
            </a:r>
            <a:endParaRPr>
              <a:solidFill>
                <a:schemeClr val="accent2"/>
              </a:solidFill>
            </a:endParaRPr>
          </a:p>
        </p:txBody>
      </p:sp>
      <p:sp>
        <p:nvSpPr>
          <p:cNvPr id="384" name="Google Shape;384;p16"/>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385" name="Google Shape;385;p16"/>
          <p:cNvGrpSpPr/>
          <p:nvPr/>
        </p:nvGrpSpPr>
        <p:grpSpPr>
          <a:xfrm>
            <a:off x="7962861" y="3910468"/>
            <a:ext cx="3087561" cy="2469710"/>
            <a:chOff x="5684930" y="3271650"/>
            <a:chExt cx="2098954" cy="1678933"/>
          </a:xfrm>
        </p:grpSpPr>
        <p:sp>
          <p:nvSpPr>
            <p:cNvPr id="386" name="Google Shape;386;p16"/>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 name="Google Shape;387;p16"/>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 name="Google Shape;388;p16"/>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 name="Google Shape;389;p16"/>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90" name="Google Shape;390;p16"/>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2"/>
                </a:solidFill>
                <a:latin typeface="Century Gothic"/>
                <a:ea typeface="Century Gothic"/>
                <a:cs typeface="Century Gothic"/>
                <a:sym typeface="Century Gothic"/>
              </a:rPr>
              <a:t>ADD IMAGES!</a:t>
            </a:r>
            <a:endParaRPr>
              <a:solidFill>
                <a:schemeClr val="accent2"/>
              </a:solidFill>
            </a:endParaRPr>
          </a:p>
        </p:txBody>
      </p:sp>
      <p:sp>
        <p:nvSpPr>
          <p:cNvPr id="391" name="Google Shape;391;p16"/>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2"/>
                </a:solidFill>
                <a:latin typeface="Century Gothic"/>
                <a:ea typeface="Century Gothic"/>
                <a:cs typeface="Century Gothic"/>
                <a:sym typeface="Century Gothic"/>
              </a:rPr>
              <a:t>1</a:t>
            </a:r>
            <a:endParaRPr>
              <a:solidFill>
                <a:schemeClr val="accent2"/>
              </a:solidFill>
            </a:endParaRPr>
          </a:p>
        </p:txBody>
      </p:sp>
      <p:sp>
        <p:nvSpPr>
          <p:cNvPr id="392" name="Google Shape;392;p16">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6" name="Shape 396"/>
        <p:cNvGrpSpPr/>
        <p:nvPr/>
      </p:nvGrpSpPr>
      <p:grpSpPr>
        <a:xfrm>
          <a:off x="0" y="0"/>
          <a:ext cx="0" cy="0"/>
          <a:chOff x="0" y="0"/>
          <a:chExt cx="0" cy="0"/>
        </a:xfrm>
      </p:grpSpPr>
      <p:sp>
        <p:nvSpPr>
          <p:cNvPr id="397" name="Google Shape;397;p17"/>
          <p:cNvSpPr txBox="1"/>
          <p:nvPr/>
        </p:nvSpPr>
        <p:spPr>
          <a:xfrm>
            <a:off x="296144" y="1158624"/>
            <a:ext cx="2454000" cy="5847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3200">
                <a:solidFill>
                  <a:srgbClr val="000000"/>
                </a:solidFill>
                <a:latin typeface="Century Gothic"/>
                <a:ea typeface="Century Gothic"/>
                <a:cs typeface="Century Gothic"/>
                <a:sym typeface="Century Gothic"/>
              </a:rPr>
              <a:t>TUESDAY</a:t>
            </a:r>
            <a:endParaRPr/>
          </a:p>
        </p:txBody>
      </p:sp>
      <p:sp>
        <p:nvSpPr>
          <p:cNvPr id="398" name="Google Shape;398;p17"/>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399" name="Google Shape;399;p17"/>
          <p:cNvGrpSpPr/>
          <p:nvPr/>
        </p:nvGrpSpPr>
        <p:grpSpPr>
          <a:xfrm>
            <a:off x="1088182" y="5890182"/>
            <a:ext cx="771048" cy="647700"/>
            <a:chOff x="1010489" y="5812492"/>
            <a:chExt cx="771048" cy="647700"/>
          </a:xfrm>
        </p:grpSpPr>
        <p:sp>
          <p:nvSpPr>
            <p:cNvPr id="400" name="Google Shape;400;p17"/>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 name="Google Shape;401;p17"/>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 name="Google Shape;402;p17"/>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 name="Google Shape;403;p17"/>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4" name="Google Shape;404;p17"/>
          <p:cNvGrpSpPr/>
          <p:nvPr/>
        </p:nvGrpSpPr>
        <p:grpSpPr>
          <a:xfrm>
            <a:off x="239059" y="3986302"/>
            <a:ext cx="2593800" cy="1649400"/>
            <a:chOff x="239059" y="3807012"/>
            <a:chExt cx="2593800" cy="1649400"/>
          </a:xfrm>
        </p:grpSpPr>
        <p:sp>
          <p:nvSpPr>
            <p:cNvPr id="405" name="Google Shape;405;p17"/>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6" name="Google Shape;406;p17"/>
            <p:cNvSpPr/>
            <p:nvPr/>
          </p:nvSpPr>
          <p:spPr>
            <a:xfrm>
              <a:off x="292847" y="5127806"/>
              <a:ext cx="2492100" cy="36000"/>
            </a:xfrm>
            <a:prstGeom prst="rect">
              <a:avLst/>
            </a:prstGeom>
            <a:solidFill>
              <a:srgbClr val="F2F2F2"/>
            </a:solid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7" name="Google Shape;407;p17"/>
            <p:cNvSpPr/>
            <p:nvPr/>
          </p:nvSpPr>
          <p:spPr>
            <a:xfrm>
              <a:off x="292847" y="5127806"/>
              <a:ext cx="720000" cy="360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408" name="Google Shape;408;p17"/>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09" name="Google Shape;409;p17"/>
            <p:cNvGrpSpPr/>
            <p:nvPr/>
          </p:nvGrpSpPr>
          <p:grpSpPr>
            <a:xfrm>
              <a:off x="384019" y="5227330"/>
              <a:ext cx="648502" cy="162967"/>
              <a:chOff x="330249" y="5227562"/>
              <a:chExt cx="715233" cy="179737"/>
            </a:xfrm>
          </p:grpSpPr>
          <p:sp>
            <p:nvSpPr>
              <p:cNvPr descr="Play" id="410" name="Google Shape;410;p17"/>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11" name="Google Shape;411;p17"/>
              <p:cNvGrpSpPr/>
              <p:nvPr/>
            </p:nvGrpSpPr>
            <p:grpSpPr>
              <a:xfrm>
                <a:off x="865143" y="5227562"/>
                <a:ext cx="180339" cy="179737"/>
                <a:chOff x="817334" y="5227562"/>
                <a:chExt cx="180339" cy="179737"/>
              </a:xfrm>
            </p:grpSpPr>
            <p:sp>
              <p:nvSpPr>
                <p:cNvPr id="412" name="Google Shape;412;p17"/>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413" name="Google Shape;413;p17"/>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4" name="Google Shape;414;p17"/>
              <p:cNvGrpSpPr/>
              <p:nvPr/>
            </p:nvGrpSpPr>
            <p:grpSpPr>
              <a:xfrm flipH="1">
                <a:off x="330249" y="5227562"/>
                <a:ext cx="180339" cy="179737"/>
                <a:chOff x="4316558" y="4992035"/>
                <a:chExt cx="180339" cy="179737"/>
              </a:xfrm>
            </p:grpSpPr>
            <p:sp>
              <p:nvSpPr>
                <p:cNvPr id="415" name="Google Shape;415;p17"/>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416" name="Google Shape;416;p17"/>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17" name="Google Shape;417;p17"/>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18" name="Google Shape;418;p17"/>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419" name="Google Shape;419;p17"/>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 name="Google Shape;420;p17"/>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21" name="Google Shape;421;p17"/>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000000"/>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000000"/>
                </a:solidFill>
                <a:latin typeface="Century Gothic"/>
                <a:ea typeface="Century Gothic"/>
                <a:cs typeface="Century Gothic"/>
                <a:sym typeface="Century Gothic"/>
              </a:rPr>
              <a:t>AUDIO OR VIDEO</a:t>
            </a:r>
            <a:endParaRPr/>
          </a:p>
        </p:txBody>
      </p:sp>
      <p:sp>
        <p:nvSpPr>
          <p:cNvPr id="422" name="Google Shape;422;p17"/>
          <p:cNvSpPr txBox="1"/>
          <p:nvPr/>
        </p:nvSpPr>
        <p:spPr>
          <a:xfrm>
            <a:off x="3319925" y="663375"/>
            <a:ext cx="68598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2"/>
                </a:solidFill>
                <a:latin typeface="Century Gothic"/>
                <a:ea typeface="Century Gothic"/>
                <a:cs typeface="Century Gothic"/>
                <a:sym typeface="Century Gothic"/>
              </a:rPr>
              <a:t>LESSON </a:t>
            </a:r>
            <a:r>
              <a:rPr b="1" lang="en" sz="3200">
                <a:solidFill>
                  <a:schemeClr val="accent2"/>
                </a:solidFill>
                <a:latin typeface="Century Gothic"/>
                <a:ea typeface="Century Gothic"/>
                <a:cs typeface="Century Gothic"/>
                <a:sym typeface="Century Gothic"/>
              </a:rPr>
              <a:t>2 | HERE GOES YOUR TITLE</a:t>
            </a:r>
            <a:endParaRPr>
              <a:solidFill>
                <a:schemeClr val="accent2"/>
              </a:solidFill>
            </a:endParaRPr>
          </a:p>
        </p:txBody>
      </p:sp>
      <p:sp>
        <p:nvSpPr>
          <p:cNvPr id="423" name="Google Shape;423;p17"/>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424" name="Google Shape;424;p17"/>
          <p:cNvGrpSpPr/>
          <p:nvPr/>
        </p:nvGrpSpPr>
        <p:grpSpPr>
          <a:xfrm>
            <a:off x="7962861" y="3910468"/>
            <a:ext cx="3087561" cy="2469710"/>
            <a:chOff x="5684930" y="3271650"/>
            <a:chExt cx="2098954" cy="1678933"/>
          </a:xfrm>
        </p:grpSpPr>
        <p:sp>
          <p:nvSpPr>
            <p:cNvPr id="425" name="Google Shape;425;p17"/>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 name="Google Shape;426;p17"/>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17"/>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17"/>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29" name="Google Shape;429;p17"/>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2"/>
                </a:solidFill>
                <a:latin typeface="Century Gothic"/>
                <a:ea typeface="Century Gothic"/>
                <a:cs typeface="Century Gothic"/>
                <a:sym typeface="Century Gothic"/>
              </a:rPr>
              <a:t>ADD IMAGES!</a:t>
            </a:r>
            <a:endParaRPr>
              <a:solidFill>
                <a:schemeClr val="accent2"/>
              </a:solidFill>
            </a:endParaRPr>
          </a:p>
        </p:txBody>
      </p:sp>
      <p:sp>
        <p:nvSpPr>
          <p:cNvPr id="430" name="Google Shape;430;p17"/>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2"/>
                </a:solidFill>
                <a:latin typeface="Century Gothic"/>
                <a:ea typeface="Century Gothic"/>
                <a:cs typeface="Century Gothic"/>
                <a:sym typeface="Century Gothic"/>
              </a:rPr>
              <a:t>2</a:t>
            </a:r>
            <a:endParaRPr>
              <a:solidFill>
                <a:schemeClr val="accent2"/>
              </a:solidFill>
            </a:endParaRPr>
          </a:p>
        </p:txBody>
      </p:sp>
      <p:sp>
        <p:nvSpPr>
          <p:cNvPr id="431" name="Google Shape;431;p17">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5" name="Shape 435"/>
        <p:cNvGrpSpPr/>
        <p:nvPr/>
      </p:nvGrpSpPr>
      <p:grpSpPr>
        <a:xfrm>
          <a:off x="0" y="0"/>
          <a:ext cx="0" cy="0"/>
          <a:chOff x="0" y="0"/>
          <a:chExt cx="0" cy="0"/>
        </a:xfrm>
      </p:grpSpPr>
      <p:sp>
        <p:nvSpPr>
          <p:cNvPr id="436" name="Google Shape;436;p18"/>
          <p:cNvSpPr txBox="1"/>
          <p:nvPr/>
        </p:nvSpPr>
        <p:spPr>
          <a:xfrm>
            <a:off x="296144" y="1158624"/>
            <a:ext cx="2454000" cy="5847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3200">
                <a:solidFill>
                  <a:srgbClr val="000000"/>
                </a:solidFill>
                <a:latin typeface="Century Gothic"/>
                <a:ea typeface="Century Gothic"/>
                <a:cs typeface="Century Gothic"/>
                <a:sym typeface="Century Gothic"/>
              </a:rPr>
              <a:t>TUESDAY</a:t>
            </a:r>
            <a:endParaRPr/>
          </a:p>
        </p:txBody>
      </p:sp>
      <p:sp>
        <p:nvSpPr>
          <p:cNvPr id="437" name="Google Shape;437;p18"/>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438" name="Google Shape;438;p18"/>
          <p:cNvGrpSpPr/>
          <p:nvPr/>
        </p:nvGrpSpPr>
        <p:grpSpPr>
          <a:xfrm>
            <a:off x="1088182" y="5890182"/>
            <a:ext cx="771048" cy="647700"/>
            <a:chOff x="1010489" y="5812492"/>
            <a:chExt cx="771048" cy="647700"/>
          </a:xfrm>
        </p:grpSpPr>
        <p:sp>
          <p:nvSpPr>
            <p:cNvPr id="439" name="Google Shape;439;p18"/>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18"/>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18"/>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18"/>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43" name="Google Shape;443;p18"/>
          <p:cNvGrpSpPr/>
          <p:nvPr/>
        </p:nvGrpSpPr>
        <p:grpSpPr>
          <a:xfrm>
            <a:off x="239059" y="3986302"/>
            <a:ext cx="2593800" cy="1649400"/>
            <a:chOff x="239059" y="3807012"/>
            <a:chExt cx="2593800" cy="1649400"/>
          </a:xfrm>
        </p:grpSpPr>
        <p:sp>
          <p:nvSpPr>
            <p:cNvPr id="444" name="Google Shape;444;p18"/>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5" name="Google Shape;445;p18"/>
            <p:cNvSpPr/>
            <p:nvPr/>
          </p:nvSpPr>
          <p:spPr>
            <a:xfrm>
              <a:off x="292847" y="5127806"/>
              <a:ext cx="2492100" cy="36000"/>
            </a:xfrm>
            <a:prstGeom prst="rect">
              <a:avLst/>
            </a:prstGeom>
            <a:solidFill>
              <a:srgbClr val="F2F2F2"/>
            </a:solid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6" name="Google Shape;446;p18"/>
            <p:cNvSpPr/>
            <p:nvPr/>
          </p:nvSpPr>
          <p:spPr>
            <a:xfrm>
              <a:off x="292847" y="5127806"/>
              <a:ext cx="720000" cy="360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447" name="Google Shape;447;p18"/>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48" name="Google Shape;448;p18"/>
            <p:cNvGrpSpPr/>
            <p:nvPr/>
          </p:nvGrpSpPr>
          <p:grpSpPr>
            <a:xfrm>
              <a:off x="384019" y="5227330"/>
              <a:ext cx="648502" cy="162967"/>
              <a:chOff x="330249" y="5227562"/>
              <a:chExt cx="715233" cy="179737"/>
            </a:xfrm>
          </p:grpSpPr>
          <p:sp>
            <p:nvSpPr>
              <p:cNvPr descr="Play" id="449" name="Google Shape;449;p18"/>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50" name="Google Shape;450;p18"/>
              <p:cNvGrpSpPr/>
              <p:nvPr/>
            </p:nvGrpSpPr>
            <p:grpSpPr>
              <a:xfrm>
                <a:off x="865143" y="5227562"/>
                <a:ext cx="180339" cy="179737"/>
                <a:chOff x="817334" y="5227562"/>
                <a:chExt cx="180339" cy="179737"/>
              </a:xfrm>
            </p:grpSpPr>
            <p:sp>
              <p:nvSpPr>
                <p:cNvPr id="451" name="Google Shape;451;p18"/>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452" name="Google Shape;452;p18"/>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53" name="Google Shape;453;p18"/>
              <p:cNvGrpSpPr/>
              <p:nvPr/>
            </p:nvGrpSpPr>
            <p:grpSpPr>
              <a:xfrm flipH="1">
                <a:off x="330249" y="5227562"/>
                <a:ext cx="180339" cy="179737"/>
                <a:chOff x="4316558" y="4992035"/>
                <a:chExt cx="180339" cy="179737"/>
              </a:xfrm>
            </p:grpSpPr>
            <p:sp>
              <p:nvSpPr>
                <p:cNvPr id="454" name="Google Shape;454;p18"/>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455" name="Google Shape;455;p18"/>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56" name="Google Shape;456;p18"/>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18"/>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458" name="Google Shape;458;p18"/>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18"/>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60" name="Google Shape;460;p18"/>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000000"/>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000000"/>
                </a:solidFill>
                <a:latin typeface="Century Gothic"/>
                <a:ea typeface="Century Gothic"/>
                <a:cs typeface="Century Gothic"/>
                <a:sym typeface="Century Gothic"/>
              </a:rPr>
              <a:t>AUDIO OR VIDEO</a:t>
            </a:r>
            <a:endParaRPr/>
          </a:p>
        </p:txBody>
      </p:sp>
      <p:sp>
        <p:nvSpPr>
          <p:cNvPr id="461" name="Google Shape;461;p18"/>
          <p:cNvSpPr txBox="1"/>
          <p:nvPr/>
        </p:nvSpPr>
        <p:spPr>
          <a:xfrm>
            <a:off x="3319925" y="663375"/>
            <a:ext cx="69048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2"/>
                </a:solidFill>
                <a:latin typeface="Century Gothic"/>
                <a:ea typeface="Century Gothic"/>
                <a:cs typeface="Century Gothic"/>
                <a:sym typeface="Century Gothic"/>
              </a:rPr>
              <a:t>LESSON </a:t>
            </a:r>
            <a:r>
              <a:rPr b="1" lang="en" sz="3200">
                <a:solidFill>
                  <a:schemeClr val="accent2"/>
                </a:solidFill>
                <a:latin typeface="Century Gothic"/>
                <a:ea typeface="Century Gothic"/>
                <a:cs typeface="Century Gothic"/>
                <a:sym typeface="Century Gothic"/>
              </a:rPr>
              <a:t>3 | HERE GOES YOUR TITLE</a:t>
            </a:r>
            <a:endParaRPr>
              <a:solidFill>
                <a:schemeClr val="accent2"/>
              </a:solidFill>
            </a:endParaRPr>
          </a:p>
        </p:txBody>
      </p:sp>
      <p:sp>
        <p:nvSpPr>
          <p:cNvPr id="462" name="Google Shape;462;p18"/>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463" name="Google Shape;463;p18"/>
          <p:cNvGrpSpPr/>
          <p:nvPr/>
        </p:nvGrpSpPr>
        <p:grpSpPr>
          <a:xfrm>
            <a:off x="7962861" y="3910468"/>
            <a:ext cx="3087561" cy="2469710"/>
            <a:chOff x="5684930" y="3271650"/>
            <a:chExt cx="2098954" cy="1678933"/>
          </a:xfrm>
        </p:grpSpPr>
        <p:sp>
          <p:nvSpPr>
            <p:cNvPr id="464" name="Google Shape;464;p18"/>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18"/>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18"/>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18"/>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68" name="Google Shape;468;p18"/>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2"/>
                </a:solidFill>
                <a:latin typeface="Century Gothic"/>
                <a:ea typeface="Century Gothic"/>
                <a:cs typeface="Century Gothic"/>
                <a:sym typeface="Century Gothic"/>
              </a:rPr>
              <a:t>ADD IMAGES!</a:t>
            </a:r>
            <a:endParaRPr>
              <a:solidFill>
                <a:schemeClr val="accent2"/>
              </a:solidFill>
            </a:endParaRPr>
          </a:p>
        </p:txBody>
      </p:sp>
      <p:sp>
        <p:nvSpPr>
          <p:cNvPr id="469" name="Google Shape;469;p18"/>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2"/>
                </a:solidFill>
                <a:latin typeface="Century Gothic"/>
                <a:ea typeface="Century Gothic"/>
                <a:cs typeface="Century Gothic"/>
                <a:sym typeface="Century Gothic"/>
              </a:rPr>
              <a:t>3</a:t>
            </a:r>
            <a:endParaRPr>
              <a:solidFill>
                <a:schemeClr val="accent2"/>
              </a:solidFill>
            </a:endParaRPr>
          </a:p>
        </p:txBody>
      </p:sp>
      <p:sp>
        <p:nvSpPr>
          <p:cNvPr id="470" name="Google Shape;470;p18">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4" name="Shape 474"/>
        <p:cNvGrpSpPr/>
        <p:nvPr/>
      </p:nvGrpSpPr>
      <p:grpSpPr>
        <a:xfrm>
          <a:off x="0" y="0"/>
          <a:ext cx="0" cy="0"/>
          <a:chOff x="0" y="0"/>
          <a:chExt cx="0" cy="0"/>
        </a:xfrm>
      </p:grpSpPr>
      <p:sp>
        <p:nvSpPr>
          <p:cNvPr id="475" name="Google Shape;475;p19"/>
          <p:cNvSpPr txBox="1"/>
          <p:nvPr/>
        </p:nvSpPr>
        <p:spPr>
          <a:xfrm>
            <a:off x="296144" y="1158624"/>
            <a:ext cx="2454000" cy="5847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3200">
                <a:solidFill>
                  <a:srgbClr val="000000"/>
                </a:solidFill>
                <a:latin typeface="Century Gothic"/>
                <a:ea typeface="Century Gothic"/>
                <a:cs typeface="Century Gothic"/>
                <a:sym typeface="Century Gothic"/>
              </a:rPr>
              <a:t>TUESDAY</a:t>
            </a:r>
            <a:endParaRPr/>
          </a:p>
        </p:txBody>
      </p:sp>
      <p:sp>
        <p:nvSpPr>
          <p:cNvPr id="476" name="Google Shape;476;p19"/>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477" name="Google Shape;477;p19"/>
          <p:cNvGrpSpPr/>
          <p:nvPr/>
        </p:nvGrpSpPr>
        <p:grpSpPr>
          <a:xfrm>
            <a:off x="1088182" y="5890182"/>
            <a:ext cx="771048" cy="647700"/>
            <a:chOff x="1010489" y="5812492"/>
            <a:chExt cx="771048" cy="647700"/>
          </a:xfrm>
        </p:grpSpPr>
        <p:sp>
          <p:nvSpPr>
            <p:cNvPr id="478" name="Google Shape;478;p19"/>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 name="Google Shape;479;p19"/>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 name="Google Shape;480;p19"/>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1" name="Google Shape;481;p19"/>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82" name="Google Shape;482;p19"/>
          <p:cNvGrpSpPr/>
          <p:nvPr/>
        </p:nvGrpSpPr>
        <p:grpSpPr>
          <a:xfrm>
            <a:off x="239059" y="3986302"/>
            <a:ext cx="2593800" cy="1649400"/>
            <a:chOff x="239059" y="3807012"/>
            <a:chExt cx="2593800" cy="1649400"/>
          </a:xfrm>
        </p:grpSpPr>
        <p:sp>
          <p:nvSpPr>
            <p:cNvPr id="483" name="Google Shape;483;p19"/>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4" name="Google Shape;484;p19"/>
            <p:cNvSpPr/>
            <p:nvPr/>
          </p:nvSpPr>
          <p:spPr>
            <a:xfrm>
              <a:off x="292847" y="5127806"/>
              <a:ext cx="2492100" cy="36000"/>
            </a:xfrm>
            <a:prstGeom prst="rect">
              <a:avLst/>
            </a:prstGeom>
            <a:solidFill>
              <a:srgbClr val="F2F2F2"/>
            </a:solid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5" name="Google Shape;485;p19"/>
            <p:cNvSpPr/>
            <p:nvPr/>
          </p:nvSpPr>
          <p:spPr>
            <a:xfrm>
              <a:off x="292847" y="5127806"/>
              <a:ext cx="720000" cy="360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486" name="Google Shape;486;p19"/>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87" name="Google Shape;487;p19"/>
            <p:cNvGrpSpPr/>
            <p:nvPr/>
          </p:nvGrpSpPr>
          <p:grpSpPr>
            <a:xfrm>
              <a:off x="384019" y="5227330"/>
              <a:ext cx="648502" cy="162967"/>
              <a:chOff x="330249" y="5227562"/>
              <a:chExt cx="715233" cy="179737"/>
            </a:xfrm>
          </p:grpSpPr>
          <p:sp>
            <p:nvSpPr>
              <p:cNvPr descr="Play" id="488" name="Google Shape;488;p19"/>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89" name="Google Shape;489;p19"/>
              <p:cNvGrpSpPr/>
              <p:nvPr/>
            </p:nvGrpSpPr>
            <p:grpSpPr>
              <a:xfrm>
                <a:off x="865143" y="5227562"/>
                <a:ext cx="180339" cy="179737"/>
                <a:chOff x="817334" y="5227562"/>
                <a:chExt cx="180339" cy="179737"/>
              </a:xfrm>
            </p:grpSpPr>
            <p:sp>
              <p:nvSpPr>
                <p:cNvPr id="490" name="Google Shape;490;p19"/>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491" name="Google Shape;491;p19"/>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92" name="Google Shape;492;p19"/>
              <p:cNvGrpSpPr/>
              <p:nvPr/>
            </p:nvGrpSpPr>
            <p:grpSpPr>
              <a:xfrm flipH="1">
                <a:off x="330249" y="5227562"/>
                <a:ext cx="180339" cy="179737"/>
                <a:chOff x="4316558" y="4992035"/>
                <a:chExt cx="180339" cy="179737"/>
              </a:xfrm>
            </p:grpSpPr>
            <p:sp>
              <p:nvSpPr>
                <p:cNvPr id="493" name="Google Shape;493;p19"/>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494" name="Google Shape;494;p19"/>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95" name="Google Shape;495;p19"/>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19"/>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497" name="Google Shape;497;p19"/>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19"/>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99" name="Google Shape;499;p19"/>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000000"/>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000000"/>
                </a:solidFill>
                <a:latin typeface="Century Gothic"/>
                <a:ea typeface="Century Gothic"/>
                <a:cs typeface="Century Gothic"/>
                <a:sym typeface="Century Gothic"/>
              </a:rPr>
              <a:t>AUDIO OR VIDEO</a:t>
            </a:r>
            <a:endParaRPr/>
          </a:p>
        </p:txBody>
      </p:sp>
      <p:sp>
        <p:nvSpPr>
          <p:cNvPr id="500" name="Google Shape;500;p19"/>
          <p:cNvSpPr txBox="1"/>
          <p:nvPr/>
        </p:nvSpPr>
        <p:spPr>
          <a:xfrm>
            <a:off x="3319925" y="663375"/>
            <a:ext cx="68598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2"/>
                </a:solidFill>
                <a:latin typeface="Century Gothic"/>
                <a:ea typeface="Century Gothic"/>
                <a:cs typeface="Century Gothic"/>
                <a:sym typeface="Century Gothic"/>
              </a:rPr>
              <a:t>LESSON </a:t>
            </a:r>
            <a:r>
              <a:rPr b="1" lang="en" sz="3200">
                <a:solidFill>
                  <a:schemeClr val="accent2"/>
                </a:solidFill>
                <a:latin typeface="Century Gothic"/>
                <a:ea typeface="Century Gothic"/>
                <a:cs typeface="Century Gothic"/>
                <a:sym typeface="Century Gothic"/>
              </a:rPr>
              <a:t>4 | HERE GOES YOUR TITLE</a:t>
            </a:r>
            <a:endParaRPr>
              <a:solidFill>
                <a:schemeClr val="accent2"/>
              </a:solidFill>
            </a:endParaRPr>
          </a:p>
        </p:txBody>
      </p:sp>
      <p:sp>
        <p:nvSpPr>
          <p:cNvPr id="501" name="Google Shape;501;p19"/>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502" name="Google Shape;502;p19"/>
          <p:cNvGrpSpPr/>
          <p:nvPr/>
        </p:nvGrpSpPr>
        <p:grpSpPr>
          <a:xfrm>
            <a:off x="7962861" y="3910468"/>
            <a:ext cx="3087561" cy="2469710"/>
            <a:chOff x="5684930" y="3271650"/>
            <a:chExt cx="2098954" cy="1678933"/>
          </a:xfrm>
        </p:grpSpPr>
        <p:sp>
          <p:nvSpPr>
            <p:cNvPr id="503" name="Google Shape;503;p19"/>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4" name="Google Shape;504;p19"/>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5" name="Google Shape;505;p19"/>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6" name="Google Shape;506;p19"/>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07" name="Google Shape;507;p19"/>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2"/>
                </a:solidFill>
                <a:latin typeface="Century Gothic"/>
                <a:ea typeface="Century Gothic"/>
                <a:cs typeface="Century Gothic"/>
                <a:sym typeface="Century Gothic"/>
              </a:rPr>
              <a:t>ADD IMAGES!</a:t>
            </a:r>
            <a:endParaRPr>
              <a:solidFill>
                <a:schemeClr val="accent2"/>
              </a:solidFill>
            </a:endParaRPr>
          </a:p>
        </p:txBody>
      </p:sp>
      <p:sp>
        <p:nvSpPr>
          <p:cNvPr id="508" name="Google Shape;508;p19"/>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2"/>
                </a:solidFill>
                <a:latin typeface="Century Gothic"/>
                <a:ea typeface="Century Gothic"/>
                <a:cs typeface="Century Gothic"/>
                <a:sym typeface="Century Gothic"/>
              </a:rPr>
              <a:t>4</a:t>
            </a:r>
            <a:endParaRPr>
              <a:solidFill>
                <a:schemeClr val="accent2"/>
              </a:solidFill>
            </a:endParaRPr>
          </a:p>
        </p:txBody>
      </p:sp>
      <p:sp>
        <p:nvSpPr>
          <p:cNvPr id="509" name="Google Shape;509;p19">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3" name="Shape 513"/>
        <p:cNvGrpSpPr/>
        <p:nvPr/>
      </p:nvGrpSpPr>
      <p:grpSpPr>
        <a:xfrm>
          <a:off x="0" y="0"/>
          <a:ext cx="0" cy="0"/>
          <a:chOff x="0" y="0"/>
          <a:chExt cx="0" cy="0"/>
        </a:xfrm>
      </p:grpSpPr>
      <p:sp>
        <p:nvSpPr>
          <p:cNvPr id="514" name="Google Shape;514;p20"/>
          <p:cNvSpPr txBox="1"/>
          <p:nvPr/>
        </p:nvSpPr>
        <p:spPr>
          <a:xfrm>
            <a:off x="296144" y="1181708"/>
            <a:ext cx="2454000" cy="5385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900">
                <a:solidFill>
                  <a:srgbClr val="000000"/>
                </a:solidFill>
                <a:latin typeface="Century Gothic"/>
                <a:ea typeface="Century Gothic"/>
                <a:cs typeface="Century Gothic"/>
                <a:sym typeface="Century Gothic"/>
              </a:rPr>
              <a:t>WEDNESDAY</a:t>
            </a:r>
            <a:endParaRPr/>
          </a:p>
        </p:txBody>
      </p:sp>
      <p:sp>
        <p:nvSpPr>
          <p:cNvPr id="515" name="Google Shape;515;p20"/>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516" name="Google Shape;516;p20"/>
          <p:cNvGrpSpPr/>
          <p:nvPr/>
        </p:nvGrpSpPr>
        <p:grpSpPr>
          <a:xfrm>
            <a:off x="1088182" y="5890182"/>
            <a:ext cx="771048" cy="647700"/>
            <a:chOff x="1010489" y="5812492"/>
            <a:chExt cx="771048" cy="647700"/>
          </a:xfrm>
        </p:grpSpPr>
        <p:sp>
          <p:nvSpPr>
            <p:cNvPr id="517" name="Google Shape;517;p20"/>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8" name="Google Shape;518;p20"/>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9" name="Google Shape;519;p20"/>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0" name="Google Shape;520;p20"/>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21" name="Google Shape;521;p20"/>
          <p:cNvGrpSpPr/>
          <p:nvPr/>
        </p:nvGrpSpPr>
        <p:grpSpPr>
          <a:xfrm>
            <a:off x="239059" y="3986302"/>
            <a:ext cx="2593800" cy="1649400"/>
            <a:chOff x="239059" y="3807012"/>
            <a:chExt cx="2593800" cy="1649400"/>
          </a:xfrm>
        </p:grpSpPr>
        <p:sp>
          <p:nvSpPr>
            <p:cNvPr id="522" name="Google Shape;522;p20"/>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23" name="Google Shape;523;p20"/>
            <p:cNvSpPr/>
            <p:nvPr/>
          </p:nvSpPr>
          <p:spPr>
            <a:xfrm>
              <a:off x="292847" y="5127806"/>
              <a:ext cx="2492100" cy="360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24" name="Google Shape;524;p20"/>
            <p:cNvSpPr/>
            <p:nvPr/>
          </p:nvSpPr>
          <p:spPr>
            <a:xfrm>
              <a:off x="292847" y="5127806"/>
              <a:ext cx="720000" cy="360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525" name="Google Shape;525;p20"/>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26" name="Google Shape;526;p20"/>
            <p:cNvGrpSpPr/>
            <p:nvPr/>
          </p:nvGrpSpPr>
          <p:grpSpPr>
            <a:xfrm>
              <a:off x="384019" y="5227330"/>
              <a:ext cx="648502" cy="162967"/>
              <a:chOff x="330249" y="5227562"/>
              <a:chExt cx="715233" cy="179737"/>
            </a:xfrm>
          </p:grpSpPr>
          <p:sp>
            <p:nvSpPr>
              <p:cNvPr descr="Play" id="527" name="Google Shape;527;p20"/>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28" name="Google Shape;528;p20"/>
              <p:cNvGrpSpPr/>
              <p:nvPr/>
            </p:nvGrpSpPr>
            <p:grpSpPr>
              <a:xfrm>
                <a:off x="865143" y="5227562"/>
                <a:ext cx="180339" cy="179737"/>
                <a:chOff x="817334" y="5227562"/>
                <a:chExt cx="180339" cy="179737"/>
              </a:xfrm>
            </p:grpSpPr>
            <p:sp>
              <p:nvSpPr>
                <p:cNvPr id="529" name="Google Shape;529;p20"/>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530" name="Google Shape;530;p20"/>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31" name="Google Shape;531;p20"/>
              <p:cNvGrpSpPr/>
              <p:nvPr/>
            </p:nvGrpSpPr>
            <p:grpSpPr>
              <a:xfrm flipH="1">
                <a:off x="330249" y="5227562"/>
                <a:ext cx="180339" cy="179737"/>
                <a:chOff x="4316558" y="4992035"/>
                <a:chExt cx="180339" cy="179737"/>
              </a:xfrm>
            </p:grpSpPr>
            <p:sp>
              <p:nvSpPr>
                <p:cNvPr id="532" name="Google Shape;532;p20"/>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533" name="Google Shape;533;p20"/>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534" name="Google Shape;534;p20"/>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535" name="Google Shape;535;p20"/>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536" name="Google Shape;536;p20"/>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7" name="Google Shape;537;p20"/>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38" name="Google Shape;538;p20"/>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FFFFFF"/>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FFFFFF"/>
                </a:solidFill>
                <a:latin typeface="Century Gothic"/>
                <a:ea typeface="Century Gothic"/>
                <a:cs typeface="Century Gothic"/>
                <a:sym typeface="Century Gothic"/>
              </a:rPr>
              <a:t>AUDIO OR VIDEO</a:t>
            </a:r>
            <a:endParaRPr/>
          </a:p>
        </p:txBody>
      </p:sp>
      <p:sp>
        <p:nvSpPr>
          <p:cNvPr id="539" name="Google Shape;539;p20"/>
          <p:cNvSpPr txBox="1"/>
          <p:nvPr/>
        </p:nvSpPr>
        <p:spPr>
          <a:xfrm>
            <a:off x="3319925" y="663375"/>
            <a:ext cx="68259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3"/>
                </a:solidFill>
                <a:latin typeface="Century Gothic"/>
                <a:ea typeface="Century Gothic"/>
                <a:cs typeface="Century Gothic"/>
                <a:sym typeface="Century Gothic"/>
              </a:rPr>
              <a:t>LESSON </a:t>
            </a:r>
            <a:r>
              <a:rPr b="1" lang="en" sz="3200">
                <a:solidFill>
                  <a:schemeClr val="accent3"/>
                </a:solidFill>
                <a:latin typeface="Century Gothic"/>
                <a:ea typeface="Century Gothic"/>
                <a:cs typeface="Century Gothic"/>
                <a:sym typeface="Century Gothic"/>
              </a:rPr>
              <a:t>1</a:t>
            </a:r>
            <a:r>
              <a:rPr b="1" lang="en" sz="3200">
                <a:solidFill>
                  <a:schemeClr val="accent3"/>
                </a:solidFill>
                <a:latin typeface="Century Gothic"/>
                <a:ea typeface="Century Gothic"/>
                <a:cs typeface="Century Gothic"/>
                <a:sym typeface="Century Gothic"/>
              </a:rPr>
              <a:t> | HERE GOES YOUR TITLE</a:t>
            </a:r>
            <a:endParaRPr>
              <a:solidFill>
                <a:schemeClr val="accent3"/>
              </a:solidFill>
            </a:endParaRPr>
          </a:p>
        </p:txBody>
      </p:sp>
      <p:sp>
        <p:nvSpPr>
          <p:cNvPr id="540" name="Google Shape;540;p20"/>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541" name="Google Shape;541;p20"/>
          <p:cNvGrpSpPr/>
          <p:nvPr/>
        </p:nvGrpSpPr>
        <p:grpSpPr>
          <a:xfrm>
            <a:off x="7962861" y="3910468"/>
            <a:ext cx="3087561" cy="2469710"/>
            <a:chOff x="5684930" y="3271650"/>
            <a:chExt cx="2098954" cy="1678933"/>
          </a:xfrm>
        </p:grpSpPr>
        <p:sp>
          <p:nvSpPr>
            <p:cNvPr id="542" name="Google Shape;542;p20"/>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3" name="Google Shape;543;p20"/>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4" name="Google Shape;544;p20"/>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5" name="Google Shape;545;p20"/>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46" name="Google Shape;546;p20"/>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3"/>
                </a:solidFill>
                <a:latin typeface="Century Gothic"/>
                <a:ea typeface="Century Gothic"/>
                <a:cs typeface="Century Gothic"/>
                <a:sym typeface="Century Gothic"/>
              </a:rPr>
              <a:t>ADD IMAGES!</a:t>
            </a:r>
            <a:endParaRPr>
              <a:solidFill>
                <a:schemeClr val="accent3"/>
              </a:solidFill>
            </a:endParaRPr>
          </a:p>
        </p:txBody>
      </p:sp>
      <p:sp>
        <p:nvSpPr>
          <p:cNvPr id="547" name="Google Shape;547;p20"/>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3"/>
                </a:solidFill>
                <a:latin typeface="Century Gothic"/>
                <a:ea typeface="Century Gothic"/>
                <a:cs typeface="Century Gothic"/>
                <a:sym typeface="Century Gothic"/>
              </a:rPr>
              <a:t>1</a:t>
            </a:r>
            <a:endParaRPr>
              <a:solidFill>
                <a:schemeClr val="accent3"/>
              </a:solidFill>
            </a:endParaRPr>
          </a:p>
        </p:txBody>
      </p:sp>
      <p:sp>
        <p:nvSpPr>
          <p:cNvPr id="548" name="Google Shape;548;p20">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2" name="Shape 552"/>
        <p:cNvGrpSpPr/>
        <p:nvPr/>
      </p:nvGrpSpPr>
      <p:grpSpPr>
        <a:xfrm>
          <a:off x="0" y="0"/>
          <a:ext cx="0" cy="0"/>
          <a:chOff x="0" y="0"/>
          <a:chExt cx="0" cy="0"/>
        </a:xfrm>
      </p:grpSpPr>
      <p:sp>
        <p:nvSpPr>
          <p:cNvPr id="553" name="Google Shape;553;p21"/>
          <p:cNvSpPr txBox="1"/>
          <p:nvPr/>
        </p:nvSpPr>
        <p:spPr>
          <a:xfrm>
            <a:off x="296144" y="1181708"/>
            <a:ext cx="2454000" cy="5385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900">
                <a:solidFill>
                  <a:srgbClr val="000000"/>
                </a:solidFill>
                <a:latin typeface="Century Gothic"/>
                <a:ea typeface="Century Gothic"/>
                <a:cs typeface="Century Gothic"/>
                <a:sym typeface="Century Gothic"/>
              </a:rPr>
              <a:t>WEDNESDAY</a:t>
            </a:r>
            <a:endParaRPr/>
          </a:p>
        </p:txBody>
      </p:sp>
      <p:sp>
        <p:nvSpPr>
          <p:cNvPr id="554" name="Google Shape;554;p21"/>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555" name="Google Shape;555;p21"/>
          <p:cNvGrpSpPr/>
          <p:nvPr/>
        </p:nvGrpSpPr>
        <p:grpSpPr>
          <a:xfrm>
            <a:off x="1088182" y="5890182"/>
            <a:ext cx="771048" cy="647700"/>
            <a:chOff x="1010489" y="5812492"/>
            <a:chExt cx="771048" cy="647700"/>
          </a:xfrm>
        </p:grpSpPr>
        <p:sp>
          <p:nvSpPr>
            <p:cNvPr id="556" name="Google Shape;556;p21"/>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7" name="Google Shape;557;p21"/>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8" name="Google Shape;558;p21"/>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9" name="Google Shape;559;p21"/>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60" name="Google Shape;560;p21"/>
          <p:cNvGrpSpPr/>
          <p:nvPr/>
        </p:nvGrpSpPr>
        <p:grpSpPr>
          <a:xfrm>
            <a:off x="239059" y="3986302"/>
            <a:ext cx="2593800" cy="1649400"/>
            <a:chOff x="239059" y="3807012"/>
            <a:chExt cx="2593800" cy="1649400"/>
          </a:xfrm>
        </p:grpSpPr>
        <p:sp>
          <p:nvSpPr>
            <p:cNvPr id="561" name="Google Shape;561;p21"/>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2" name="Google Shape;562;p21"/>
            <p:cNvSpPr/>
            <p:nvPr/>
          </p:nvSpPr>
          <p:spPr>
            <a:xfrm>
              <a:off x="292847" y="5127806"/>
              <a:ext cx="2492100" cy="360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3" name="Google Shape;563;p21"/>
            <p:cNvSpPr/>
            <p:nvPr/>
          </p:nvSpPr>
          <p:spPr>
            <a:xfrm>
              <a:off x="292847" y="5127806"/>
              <a:ext cx="720000" cy="360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564" name="Google Shape;564;p21"/>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65" name="Google Shape;565;p21"/>
            <p:cNvGrpSpPr/>
            <p:nvPr/>
          </p:nvGrpSpPr>
          <p:grpSpPr>
            <a:xfrm>
              <a:off x="384019" y="5227330"/>
              <a:ext cx="648502" cy="162967"/>
              <a:chOff x="330249" y="5227562"/>
              <a:chExt cx="715233" cy="179737"/>
            </a:xfrm>
          </p:grpSpPr>
          <p:sp>
            <p:nvSpPr>
              <p:cNvPr descr="Play" id="566" name="Google Shape;566;p21"/>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67" name="Google Shape;567;p21"/>
              <p:cNvGrpSpPr/>
              <p:nvPr/>
            </p:nvGrpSpPr>
            <p:grpSpPr>
              <a:xfrm>
                <a:off x="865143" y="5227562"/>
                <a:ext cx="180339" cy="179737"/>
                <a:chOff x="817334" y="5227562"/>
                <a:chExt cx="180339" cy="179737"/>
              </a:xfrm>
            </p:grpSpPr>
            <p:sp>
              <p:nvSpPr>
                <p:cNvPr id="568" name="Google Shape;568;p21"/>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569" name="Google Shape;569;p21"/>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70" name="Google Shape;570;p21"/>
              <p:cNvGrpSpPr/>
              <p:nvPr/>
            </p:nvGrpSpPr>
            <p:grpSpPr>
              <a:xfrm flipH="1">
                <a:off x="330249" y="5227562"/>
                <a:ext cx="180339" cy="179737"/>
                <a:chOff x="4316558" y="4992035"/>
                <a:chExt cx="180339" cy="179737"/>
              </a:xfrm>
            </p:grpSpPr>
            <p:sp>
              <p:nvSpPr>
                <p:cNvPr id="571" name="Google Shape;571;p21"/>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572" name="Google Shape;572;p21"/>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573" name="Google Shape;573;p21"/>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574" name="Google Shape;574;p21"/>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575" name="Google Shape;575;p21"/>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6" name="Google Shape;576;p21"/>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77" name="Google Shape;577;p21"/>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FFFFFF"/>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FFFFFF"/>
                </a:solidFill>
                <a:latin typeface="Century Gothic"/>
                <a:ea typeface="Century Gothic"/>
                <a:cs typeface="Century Gothic"/>
                <a:sym typeface="Century Gothic"/>
              </a:rPr>
              <a:t>AUDIO OR VIDEO</a:t>
            </a:r>
            <a:endParaRPr/>
          </a:p>
        </p:txBody>
      </p:sp>
      <p:sp>
        <p:nvSpPr>
          <p:cNvPr id="578" name="Google Shape;578;p21"/>
          <p:cNvSpPr txBox="1"/>
          <p:nvPr/>
        </p:nvSpPr>
        <p:spPr>
          <a:xfrm>
            <a:off x="3319925" y="663375"/>
            <a:ext cx="67806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3"/>
                </a:solidFill>
                <a:latin typeface="Century Gothic"/>
                <a:ea typeface="Century Gothic"/>
                <a:cs typeface="Century Gothic"/>
                <a:sym typeface="Century Gothic"/>
              </a:rPr>
              <a:t>LESSON </a:t>
            </a:r>
            <a:r>
              <a:rPr b="1" lang="en" sz="3200">
                <a:solidFill>
                  <a:schemeClr val="accent3"/>
                </a:solidFill>
                <a:latin typeface="Century Gothic"/>
                <a:ea typeface="Century Gothic"/>
                <a:cs typeface="Century Gothic"/>
                <a:sym typeface="Century Gothic"/>
              </a:rPr>
              <a:t>2 | HERE GOES YOUR TITLE</a:t>
            </a:r>
            <a:endParaRPr>
              <a:solidFill>
                <a:schemeClr val="accent3"/>
              </a:solidFill>
            </a:endParaRPr>
          </a:p>
        </p:txBody>
      </p:sp>
      <p:sp>
        <p:nvSpPr>
          <p:cNvPr id="579" name="Google Shape;579;p21"/>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580" name="Google Shape;580;p21"/>
          <p:cNvGrpSpPr/>
          <p:nvPr/>
        </p:nvGrpSpPr>
        <p:grpSpPr>
          <a:xfrm>
            <a:off x="7962861" y="3910468"/>
            <a:ext cx="3087561" cy="2469710"/>
            <a:chOff x="5684930" y="3271650"/>
            <a:chExt cx="2098954" cy="1678933"/>
          </a:xfrm>
        </p:grpSpPr>
        <p:sp>
          <p:nvSpPr>
            <p:cNvPr id="581" name="Google Shape;581;p21"/>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2" name="Google Shape;582;p21"/>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3" name="Google Shape;583;p21"/>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4" name="Google Shape;584;p21"/>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85" name="Google Shape;585;p21"/>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3"/>
                </a:solidFill>
                <a:latin typeface="Century Gothic"/>
                <a:ea typeface="Century Gothic"/>
                <a:cs typeface="Century Gothic"/>
                <a:sym typeface="Century Gothic"/>
              </a:rPr>
              <a:t>ADD IMAGES!</a:t>
            </a:r>
            <a:endParaRPr>
              <a:solidFill>
                <a:schemeClr val="accent3"/>
              </a:solidFill>
            </a:endParaRPr>
          </a:p>
        </p:txBody>
      </p:sp>
      <p:sp>
        <p:nvSpPr>
          <p:cNvPr id="586" name="Google Shape;586;p21"/>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3"/>
                </a:solidFill>
                <a:latin typeface="Century Gothic"/>
                <a:ea typeface="Century Gothic"/>
                <a:cs typeface="Century Gothic"/>
                <a:sym typeface="Century Gothic"/>
              </a:rPr>
              <a:t>2</a:t>
            </a:r>
            <a:endParaRPr>
              <a:solidFill>
                <a:schemeClr val="accent3"/>
              </a:solidFill>
            </a:endParaRPr>
          </a:p>
        </p:txBody>
      </p:sp>
      <p:sp>
        <p:nvSpPr>
          <p:cNvPr id="587" name="Google Shape;587;p21">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1" name="Shape 591"/>
        <p:cNvGrpSpPr/>
        <p:nvPr/>
      </p:nvGrpSpPr>
      <p:grpSpPr>
        <a:xfrm>
          <a:off x="0" y="0"/>
          <a:ext cx="0" cy="0"/>
          <a:chOff x="0" y="0"/>
          <a:chExt cx="0" cy="0"/>
        </a:xfrm>
      </p:grpSpPr>
      <p:sp>
        <p:nvSpPr>
          <p:cNvPr id="592" name="Google Shape;592;p22"/>
          <p:cNvSpPr txBox="1"/>
          <p:nvPr/>
        </p:nvSpPr>
        <p:spPr>
          <a:xfrm>
            <a:off x="296144" y="1181708"/>
            <a:ext cx="2454000" cy="5385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900">
                <a:solidFill>
                  <a:srgbClr val="000000"/>
                </a:solidFill>
                <a:latin typeface="Century Gothic"/>
                <a:ea typeface="Century Gothic"/>
                <a:cs typeface="Century Gothic"/>
                <a:sym typeface="Century Gothic"/>
              </a:rPr>
              <a:t>WEDNESDAY</a:t>
            </a:r>
            <a:endParaRPr/>
          </a:p>
        </p:txBody>
      </p:sp>
      <p:sp>
        <p:nvSpPr>
          <p:cNvPr id="593" name="Google Shape;593;p22"/>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594" name="Google Shape;594;p22"/>
          <p:cNvGrpSpPr/>
          <p:nvPr/>
        </p:nvGrpSpPr>
        <p:grpSpPr>
          <a:xfrm>
            <a:off x="1088182" y="5890182"/>
            <a:ext cx="771048" cy="647700"/>
            <a:chOff x="1010489" y="5812492"/>
            <a:chExt cx="771048" cy="647700"/>
          </a:xfrm>
        </p:grpSpPr>
        <p:sp>
          <p:nvSpPr>
            <p:cNvPr id="595" name="Google Shape;595;p22"/>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6" name="Google Shape;596;p22"/>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7" name="Google Shape;597;p22"/>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8" name="Google Shape;598;p22"/>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99" name="Google Shape;599;p22"/>
          <p:cNvGrpSpPr/>
          <p:nvPr/>
        </p:nvGrpSpPr>
        <p:grpSpPr>
          <a:xfrm>
            <a:off x="239059" y="3986302"/>
            <a:ext cx="2593800" cy="1649400"/>
            <a:chOff x="239059" y="3807012"/>
            <a:chExt cx="2593800" cy="1649400"/>
          </a:xfrm>
        </p:grpSpPr>
        <p:sp>
          <p:nvSpPr>
            <p:cNvPr id="600" name="Google Shape;600;p22"/>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1" name="Google Shape;601;p22"/>
            <p:cNvSpPr/>
            <p:nvPr/>
          </p:nvSpPr>
          <p:spPr>
            <a:xfrm>
              <a:off x="292847" y="5127806"/>
              <a:ext cx="2492100" cy="360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2" name="Google Shape;602;p22"/>
            <p:cNvSpPr/>
            <p:nvPr/>
          </p:nvSpPr>
          <p:spPr>
            <a:xfrm>
              <a:off x="292847" y="5127806"/>
              <a:ext cx="720000" cy="360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603" name="Google Shape;603;p22"/>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04" name="Google Shape;604;p22"/>
            <p:cNvGrpSpPr/>
            <p:nvPr/>
          </p:nvGrpSpPr>
          <p:grpSpPr>
            <a:xfrm>
              <a:off x="384019" y="5227330"/>
              <a:ext cx="648502" cy="162967"/>
              <a:chOff x="330249" y="5227562"/>
              <a:chExt cx="715233" cy="179737"/>
            </a:xfrm>
          </p:grpSpPr>
          <p:sp>
            <p:nvSpPr>
              <p:cNvPr descr="Play" id="605" name="Google Shape;605;p22"/>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06" name="Google Shape;606;p22"/>
              <p:cNvGrpSpPr/>
              <p:nvPr/>
            </p:nvGrpSpPr>
            <p:grpSpPr>
              <a:xfrm>
                <a:off x="865143" y="5227562"/>
                <a:ext cx="180339" cy="179737"/>
                <a:chOff x="817334" y="5227562"/>
                <a:chExt cx="180339" cy="179737"/>
              </a:xfrm>
            </p:grpSpPr>
            <p:sp>
              <p:nvSpPr>
                <p:cNvPr id="607" name="Google Shape;607;p22"/>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608" name="Google Shape;608;p22"/>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09" name="Google Shape;609;p22"/>
              <p:cNvGrpSpPr/>
              <p:nvPr/>
            </p:nvGrpSpPr>
            <p:grpSpPr>
              <a:xfrm flipH="1">
                <a:off x="330249" y="5227562"/>
                <a:ext cx="180339" cy="179737"/>
                <a:chOff x="4316558" y="4992035"/>
                <a:chExt cx="180339" cy="179737"/>
              </a:xfrm>
            </p:grpSpPr>
            <p:sp>
              <p:nvSpPr>
                <p:cNvPr id="610" name="Google Shape;610;p22"/>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611" name="Google Shape;611;p22"/>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612" name="Google Shape;612;p22"/>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613" name="Google Shape;613;p22"/>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614" name="Google Shape;614;p22"/>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5" name="Google Shape;615;p22"/>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16" name="Google Shape;616;p22"/>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FFFFFF"/>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FFFFFF"/>
                </a:solidFill>
                <a:latin typeface="Century Gothic"/>
                <a:ea typeface="Century Gothic"/>
                <a:cs typeface="Century Gothic"/>
                <a:sym typeface="Century Gothic"/>
              </a:rPr>
              <a:t>AUDIO OR VIDEO</a:t>
            </a:r>
            <a:endParaRPr/>
          </a:p>
        </p:txBody>
      </p:sp>
      <p:sp>
        <p:nvSpPr>
          <p:cNvPr id="617" name="Google Shape;617;p22"/>
          <p:cNvSpPr txBox="1"/>
          <p:nvPr/>
        </p:nvSpPr>
        <p:spPr>
          <a:xfrm>
            <a:off x="3319925" y="663375"/>
            <a:ext cx="68823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3"/>
                </a:solidFill>
                <a:latin typeface="Century Gothic"/>
                <a:ea typeface="Century Gothic"/>
                <a:cs typeface="Century Gothic"/>
                <a:sym typeface="Century Gothic"/>
              </a:rPr>
              <a:t>LESSON </a:t>
            </a:r>
            <a:r>
              <a:rPr b="1" lang="en" sz="3200">
                <a:solidFill>
                  <a:schemeClr val="accent3"/>
                </a:solidFill>
                <a:latin typeface="Century Gothic"/>
                <a:ea typeface="Century Gothic"/>
                <a:cs typeface="Century Gothic"/>
                <a:sym typeface="Century Gothic"/>
              </a:rPr>
              <a:t>3 | HERE GOES YOUR TITLE</a:t>
            </a:r>
            <a:endParaRPr>
              <a:solidFill>
                <a:schemeClr val="accent3"/>
              </a:solidFill>
            </a:endParaRPr>
          </a:p>
        </p:txBody>
      </p:sp>
      <p:sp>
        <p:nvSpPr>
          <p:cNvPr id="618" name="Google Shape;618;p22"/>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619" name="Google Shape;619;p22"/>
          <p:cNvGrpSpPr/>
          <p:nvPr/>
        </p:nvGrpSpPr>
        <p:grpSpPr>
          <a:xfrm>
            <a:off x="7962861" y="3910468"/>
            <a:ext cx="3087561" cy="2469710"/>
            <a:chOff x="5684930" y="3271650"/>
            <a:chExt cx="2098954" cy="1678933"/>
          </a:xfrm>
        </p:grpSpPr>
        <p:sp>
          <p:nvSpPr>
            <p:cNvPr id="620" name="Google Shape;620;p22"/>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1" name="Google Shape;621;p22"/>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2" name="Google Shape;622;p22"/>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3" name="Google Shape;623;p22"/>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24" name="Google Shape;624;p22"/>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3"/>
                </a:solidFill>
                <a:latin typeface="Century Gothic"/>
                <a:ea typeface="Century Gothic"/>
                <a:cs typeface="Century Gothic"/>
                <a:sym typeface="Century Gothic"/>
              </a:rPr>
              <a:t>ADD IMAGES!</a:t>
            </a:r>
            <a:endParaRPr>
              <a:solidFill>
                <a:schemeClr val="accent3"/>
              </a:solidFill>
            </a:endParaRPr>
          </a:p>
        </p:txBody>
      </p:sp>
      <p:sp>
        <p:nvSpPr>
          <p:cNvPr id="625" name="Google Shape;625;p22"/>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3"/>
                </a:solidFill>
                <a:latin typeface="Century Gothic"/>
                <a:ea typeface="Century Gothic"/>
                <a:cs typeface="Century Gothic"/>
                <a:sym typeface="Century Gothic"/>
              </a:rPr>
              <a:t>3</a:t>
            </a:r>
            <a:endParaRPr>
              <a:solidFill>
                <a:schemeClr val="accent3"/>
              </a:solidFill>
            </a:endParaRPr>
          </a:p>
        </p:txBody>
      </p:sp>
      <p:sp>
        <p:nvSpPr>
          <p:cNvPr id="626" name="Google Shape;626;p22">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0" name="Shape 630"/>
        <p:cNvGrpSpPr/>
        <p:nvPr/>
      </p:nvGrpSpPr>
      <p:grpSpPr>
        <a:xfrm>
          <a:off x="0" y="0"/>
          <a:ext cx="0" cy="0"/>
          <a:chOff x="0" y="0"/>
          <a:chExt cx="0" cy="0"/>
        </a:xfrm>
      </p:grpSpPr>
      <p:sp>
        <p:nvSpPr>
          <p:cNvPr id="631" name="Google Shape;631;p23"/>
          <p:cNvSpPr txBox="1"/>
          <p:nvPr/>
        </p:nvSpPr>
        <p:spPr>
          <a:xfrm>
            <a:off x="296144" y="1181708"/>
            <a:ext cx="2454000" cy="5385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900">
                <a:solidFill>
                  <a:srgbClr val="000000"/>
                </a:solidFill>
                <a:latin typeface="Century Gothic"/>
                <a:ea typeface="Century Gothic"/>
                <a:cs typeface="Century Gothic"/>
                <a:sym typeface="Century Gothic"/>
              </a:rPr>
              <a:t>WEDNESDAY</a:t>
            </a:r>
            <a:endParaRPr/>
          </a:p>
        </p:txBody>
      </p:sp>
      <p:sp>
        <p:nvSpPr>
          <p:cNvPr id="632" name="Google Shape;632;p23"/>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633" name="Google Shape;633;p23"/>
          <p:cNvGrpSpPr/>
          <p:nvPr/>
        </p:nvGrpSpPr>
        <p:grpSpPr>
          <a:xfrm>
            <a:off x="1088182" y="5890182"/>
            <a:ext cx="771048" cy="647700"/>
            <a:chOff x="1010489" y="5812492"/>
            <a:chExt cx="771048" cy="647700"/>
          </a:xfrm>
        </p:grpSpPr>
        <p:sp>
          <p:nvSpPr>
            <p:cNvPr id="634" name="Google Shape;634;p23"/>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5" name="Google Shape;635;p23"/>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6" name="Google Shape;636;p23"/>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7" name="Google Shape;637;p23"/>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38" name="Google Shape;638;p23"/>
          <p:cNvGrpSpPr/>
          <p:nvPr/>
        </p:nvGrpSpPr>
        <p:grpSpPr>
          <a:xfrm>
            <a:off x="239059" y="3986302"/>
            <a:ext cx="2593800" cy="1649400"/>
            <a:chOff x="239059" y="3807012"/>
            <a:chExt cx="2593800" cy="1649400"/>
          </a:xfrm>
        </p:grpSpPr>
        <p:sp>
          <p:nvSpPr>
            <p:cNvPr id="639" name="Google Shape;639;p23"/>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0" name="Google Shape;640;p23"/>
            <p:cNvSpPr/>
            <p:nvPr/>
          </p:nvSpPr>
          <p:spPr>
            <a:xfrm>
              <a:off x="292847" y="5127806"/>
              <a:ext cx="2492100" cy="360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1" name="Google Shape;641;p23"/>
            <p:cNvSpPr/>
            <p:nvPr/>
          </p:nvSpPr>
          <p:spPr>
            <a:xfrm>
              <a:off x="292847" y="5127806"/>
              <a:ext cx="720000" cy="360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642" name="Google Shape;642;p23"/>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43" name="Google Shape;643;p23"/>
            <p:cNvGrpSpPr/>
            <p:nvPr/>
          </p:nvGrpSpPr>
          <p:grpSpPr>
            <a:xfrm>
              <a:off x="384019" y="5227330"/>
              <a:ext cx="648502" cy="162967"/>
              <a:chOff x="330249" y="5227562"/>
              <a:chExt cx="715233" cy="179737"/>
            </a:xfrm>
          </p:grpSpPr>
          <p:sp>
            <p:nvSpPr>
              <p:cNvPr descr="Play" id="644" name="Google Shape;644;p23"/>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45" name="Google Shape;645;p23"/>
              <p:cNvGrpSpPr/>
              <p:nvPr/>
            </p:nvGrpSpPr>
            <p:grpSpPr>
              <a:xfrm>
                <a:off x="865143" y="5227562"/>
                <a:ext cx="180339" cy="179737"/>
                <a:chOff x="817334" y="5227562"/>
                <a:chExt cx="180339" cy="179737"/>
              </a:xfrm>
            </p:grpSpPr>
            <p:sp>
              <p:nvSpPr>
                <p:cNvPr id="646" name="Google Shape;646;p23"/>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647" name="Google Shape;647;p23"/>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48" name="Google Shape;648;p23"/>
              <p:cNvGrpSpPr/>
              <p:nvPr/>
            </p:nvGrpSpPr>
            <p:grpSpPr>
              <a:xfrm flipH="1">
                <a:off x="330249" y="5227562"/>
                <a:ext cx="180339" cy="179737"/>
                <a:chOff x="4316558" y="4992035"/>
                <a:chExt cx="180339" cy="179737"/>
              </a:xfrm>
            </p:grpSpPr>
            <p:sp>
              <p:nvSpPr>
                <p:cNvPr id="649" name="Google Shape;649;p23"/>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650" name="Google Shape;650;p23"/>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651" name="Google Shape;651;p23"/>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652" name="Google Shape;652;p23"/>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653" name="Google Shape;653;p23"/>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4" name="Google Shape;654;p23"/>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55" name="Google Shape;655;p23"/>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FFFFFF"/>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FFFFFF"/>
                </a:solidFill>
                <a:latin typeface="Century Gothic"/>
                <a:ea typeface="Century Gothic"/>
                <a:cs typeface="Century Gothic"/>
                <a:sym typeface="Century Gothic"/>
              </a:rPr>
              <a:t>AUDIO OR VIDEO</a:t>
            </a:r>
            <a:endParaRPr/>
          </a:p>
        </p:txBody>
      </p:sp>
      <p:sp>
        <p:nvSpPr>
          <p:cNvPr id="656" name="Google Shape;656;p23"/>
          <p:cNvSpPr txBox="1"/>
          <p:nvPr/>
        </p:nvSpPr>
        <p:spPr>
          <a:xfrm>
            <a:off x="3319925" y="663375"/>
            <a:ext cx="68937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3"/>
                </a:solidFill>
                <a:latin typeface="Century Gothic"/>
                <a:ea typeface="Century Gothic"/>
                <a:cs typeface="Century Gothic"/>
                <a:sym typeface="Century Gothic"/>
              </a:rPr>
              <a:t>LESSON </a:t>
            </a:r>
            <a:r>
              <a:rPr b="1" lang="en" sz="3200">
                <a:solidFill>
                  <a:schemeClr val="accent3"/>
                </a:solidFill>
                <a:latin typeface="Century Gothic"/>
                <a:ea typeface="Century Gothic"/>
                <a:cs typeface="Century Gothic"/>
                <a:sym typeface="Century Gothic"/>
              </a:rPr>
              <a:t>4 | HERE GOES YOUR TITLE</a:t>
            </a:r>
            <a:endParaRPr>
              <a:solidFill>
                <a:schemeClr val="accent3"/>
              </a:solidFill>
            </a:endParaRPr>
          </a:p>
        </p:txBody>
      </p:sp>
      <p:sp>
        <p:nvSpPr>
          <p:cNvPr id="657" name="Google Shape;657;p23"/>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658" name="Google Shape;658;p23"/>
          <p:cNvGrpSpPr/>
          <p:nvPr/>
        </p:nvGrpSpPr>
        <p:grpSpPr>
          <a:xfrm>
            <a:off x="7962861" y="3910468"/>
            <a:ext cx="3087561" cy="2469710"/>
            <a:chOff x="5684930" y="3271650"/>
            <a:chExt cx="2098954" cy="1678933"/>
          </a:xfrm>
        </p:grpSpPr>
        <p:sp>
          <p:nvSpPr>
            <p:cNvPr id="659" name="Google Shape;659;p23"/>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0" name="Google Shape;660;p23"/>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1" name="Google Shape;661;p23"/>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2" name="Google Shape;662;p23"/>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63" name="Google Shape;663;p23"/>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3"/>
                </a:solidFill>
                <a:latin typeface="Century Gothic"/>
                <a:ea typeface="Century Gothic"/>
                <a:cs typeface="Century Gothic"/>
                <a:sym typeface="Century Gothic"/>
              </a:rPr>
              <a:t>ADD IMAGES!</a:t>
            </a:r>
            <a:endParaRPr>
              <a:solidFill>
                <a:schemeClr val="accent3"/>
              </a:solidFill>
            </a:endParaRPr>
          </a:p>
        </p:txBody>
      </p:sp>
      <p:sp>
        <p:nvSpPr>
          <p:cNvPr id="664" name="Google Shape;664;p23"/>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3"/>
                </a:solidFill>
                <a:latin typeface="Century Gothic"/>
                <a:ea typeface="Century Gothic"/>
                <a:cs typeface="Century Gothic"/>
                <a:sym typeface="Century Gothic"/>
              </a:rPr>
              <a:t>4</a:t>
            </a:r>
            <a:endParaRPr>
              <a:solidFill>
                <a:schemeClr val="accent3"/>
              </a:solidFill>
            </a:endParaRPr>
          </a:p>
        </p:txBody>
      </p:sp>
      <p:sp>
        <p:nvSpPr>
          <p:cNvPr id="665" name="Google Shape;665;p23">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9" name="Shape 669"/>
        <p:cNvGrpSpPr/>
        <p:nvPr/>
      </p:nvGrpSpPr>
      <p:grpSpPr>
        <a:xfrm>
          <a:off x="0" y="0"/>
          <a:ext cx="0" cy="0"/>
          <a:chOff x="0" y="0"/>
          <a:chExt cx="0" cy="0"/>
        </a:xfrm>
      </p:grpSpPr>
      <p:sp>
        <p:nvSpPr>
          <p:cNvPr id="670" name="Google Shape;670;p24"/>
          <p:cNvSpPr txBox="1"/>
          <p:nvPr/>
        </p:nvSpPr>
        <p:spPr>
          <a:xfrm>
            <a:off x="296144" y="1181708"/>
            <a:ext cx="2454000" cy="5385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900">
                <a:solidFill>
                  <a:srgbClr val="000000"/>
                </a:solidFill>
                <a:latin typeface="Century Gothic"/>
                <a:ea typeface="Century Gothic"/>
                <a:cs typeface="Century Gothic"/>
                <a:sym typeface="Century Gothic"/>
              </a:rPr>
              <a:t>THURSDAY</a:t>
            </a:r>
            <a:endParaRPr/>
          </a:p>
        </p:txBody>
      </p:sp>
      <p:sp>
        <p:nvSpPr>
          <p:cNvPr id="671" name="Google Shape;671;p24"/>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672" name="Google Shape;672;p24"/>
          <p:cNvGrpSpPr/>
          <p:nvPr/>
        </p:nvGrpSpPr>
        <p:grpSpPr>
          <a:xfrm>
            <a:off x="1088182" y="5890182"/>
            <a:ext cx="771048" cy="647700"/>
            <a:chOff x="1010489" y="5812492"/>
            <a:chExt cx="771048" cy="647700"/>
          </a:xfrm>
        </p:grpSpPr>
        <p:sp>
          <p:nvSpPr>
            <p:cNvPr id="673" name="Google Shape;673;p24"/>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4" name="Google Shape;674;p24"/>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5" name="Google Shape;675;p24"/>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6" name="Google Shape;676;p24"/>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77" name="Google Shape;677;p24"/>
          <p:cNvGrpSpPr/>
          <p:nvPr/>
        </p:nvGrpSpPr>
        <p:grpSpPr>
          <a:xfrm>
            <a:off x="239059" y="3986302"/>
            <a:ext cx="2593800" cy="1649400"/>
            <a:chOff x="239059" y="3807012"/>
            <a:chExt cx="2593800" cy="1649400"/>
          </a:xfrm>
        </p:grpSpPr>
        <p:sp>
          <p:nvSpPr>
            <p:cNvPr id="678" name="Google Shape;678;p24"/>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9" name="Google Shape;679;p24"/>
            <p:cNvSpPr/>
            <p:nvPr/>
          </p:nvSpPr>
          <p:spPr>
            <a:xfrm>
              <a:off x="292847" y="5127806"/>
              <a:ext cx="2492100" cy="36000"/>
            </a:xfrm>
            <a:prstGeom prst="rect">
              <a:avLst/>
            </a:prstGeom>
            <a:solidFill>
              <a:srgbClr val="F2F2F2"/>
            </a:solid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0" name="Google Shape;680;p24"/>
            <p:cNvSpPr/>
            <p:nvPr/>
          </p:nvSpPr>
          <p:spPr>
            <a:xfrm>
              <a:off x="292847" y="5127806"/>
              <a:ext cx="720000" cy="360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681" name="Google Shape;681;p24"/>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82" name="Google Shape;682;p24"/>
            <p:cNvGrpSpPr/>
            <p:nvPr/>
          </p:nvGrpSpPr>
          <p:grpSpPr>
            <a:xfrm>
              <a:off x="384019" y="5227330"/>
              <a:ext cx="648502" cy="162967"/>
              <a:chOff x="330249" y="5227562"/>
              <a:chExt cx="715233" cy="179737"/>
            </a:xfrm>
          </p:grpSpPr>
          <p:sp>
            <p:nvSpPr>
              <p:cNvPr descr="Play" id="683" name="Google Shape;683;p24"/>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84" name="Google Shape;684;p24"/>
              <p:cNvGrpSpPr/>
              <p:nvPr/>
            </p:nvGrpSpPr>
            <p:grpSpPr>
              <a:xfrm>
                <a:off x="865143" y="5227562"/>
                <a:ext cx="180339" cy="179737"/>
                <a:chOff x="817334" y="5227562"/>
                <a:chExt cx="180339" cy="179737"/>
              </a:xfrm>
            </p:grpSpPr>
            <p:sp>
              <p:nvSpPr>
                <p:cNvPr id="685" name="Google Shape;685;p24"/>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686" name="Google Shape;686;p24"/>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87" name="Google Shape;687;p24"/>
              <p:cNvGrpSpPr/>
              <p:nvPr/>
            </p:nvGrpSpPr>
            <p:grpSpPr>
              <a:xfrm flipH="1">
                <a:off x="330249" y="5227562"/>
                <a:ext cx="180339" cy="179737"/>
                <a:chOff x="4316558" y="4992035"/>
                <a:chExt cx="180339" cy="179737"/>
              </a:xfrm>
            </p:grpSpPr>
            <p:sp>
              <p:nvSpPr>
                <p:cNvPr id="688" name="Google Shape;688;p24"/>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689" name="Google Shape;689;p24"/>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690" name="Google Shape;690;p24"/>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691" name="Google Shape;691;p24"/>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692" name="Google Shape;692;p24"/>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3" name="Google Shape;693;p24"/>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94" name="Google Shape;694;p24"/>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FFFFFF"/>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FFFFFF"/>
                </a:solidFill>
                <a:latin typeface="Century Gothic"/>
                <a:ea typeface="Century Gothic"/>
                <a:cs typeface="Century Gothic"/>
                <a:sym typeface="Century Gothic"/>
              </a:rPr>
              <a:t>AUDIO OR VIDEO</a:t>
            </a:r>
            <a:endParaRPr/>
          </a:p>
        </p:txBody>
      </p:sp>
      <p:sp>
        <p:nvSpPr>
          <p:cNvPr id="695" name="Google Shape;695;p24"/>
          <p:cNvSpPr txBox="1"/>
          <p:nvPr/>
        </p:nvSpPr>
        <p:spPr>
          <a:xfrm>
            <a:off x="3319925" y="663375"/>
            <a:ext cx="69276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4"/>
                </a:solidFill>
                <a:latin typeface="Century Gothic"/>
                <a:ea typeface="Century Gothic"/>
                <a:cs typeface="Century Gothic"/>
                <a:sym typeface="Century Gothic"/>
              </a:rPr>
              <a:t>LESSON </a:t>
            </a:r>
            <a:r>
              <a:rPr b="1" lang="en" sz="3200">
                <a:solidFill>
                  <a:schemeClr val="accent4"/>
                </a:solidFill>
                <a:latin typeface="Century Gothic"/>
                <a:ea typeface="Century Gothic"/>
                <a:cs typeface="Century Gothic"/>
                <a:sym typeface="Century Gothic"/>
              </a:rPr>
              <a:t>1 | HERE GOES YOUR TITLE</a:t>
            </a:r>
            <a:endParaRPr>
              <a:solidFill>
                <a:schemeClr val="accent4"/>
              </a:solidFill>
            </a:endParaRPr>
          </a:p>
        </p:txBody>
      </p:sp>
      <p:sp>
        <p:nvSpPr>
          <p:cNvPr id="696" name="Google Shape;696;p24"/>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697" name="Google Shape;697;p24"/>
          <p:cNvGrpSpPr/>
          <p:nvPr/>
        </p:nvGrpSpPr>
        <p:grpSpPr>
          <a:xfrm>
            <a:off x="7962861" y="3910468"/>
            <a:ext cx="3087561" cy="2469710"/>
            <a:chOff x="5684930" y="3271650"/>
            <a:chExt cx="2098954" cy="1678933"/>
          </a:xfrm>
        </p:grpSpPr>
        <p:sp>
          <p:nvSpPr>
            <p:cNvPr id="698" name="Google Shape;698;p24"/>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9" name="Google Shape;699;p24"/>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24"/>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1" name="Google Shape;701;p24"/>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02" name="Google Shape;702;p24"/>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4"/>
                </a:solidFill>
                <a:latin typeface="Century Gothic"/>
                <a:ea typeface="Century Gothic"/>
                <a:cs typeface="Century Gothic"/>
                <a:sym typeface="Century Gothic"/>
              </a:rPr>
              <a:t>ADD IMAGES!</a:t>
            </a:r>
            <a:endParaRPr>
              <a:solidFill>
                <a:schemeClr val="accent4"/>
              </a:solidFill>
            </a:endParaRPr>
          </a:p>
        </p:txBody>
      </p:sp>
      <p:sp>
        <p:nvSpPr>
          <p:cNvPr id="703" name="Google Shape;703;p24"/>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4"/>
                </a:solidFill>
                <a:latin typeface="Century Gothic"/>
                <a:ea typeface="Century Gothic"/>
                <a:cs typeface="Century Gothic"/>
                <a:sym typeface="Century Gothic"/>
              </a:rPr>
              <a:t>1</a:t>
            </a:r>
            <a:endParaRPr>
              <a:solidFill>
                <a:schemeClr val="accent4"/>
              </a:solidFill>
            </a:endParaRPr>
          </a:p>
        </p:txBody>
      </p:sp>
      <p:sp>
        <p:nvSpPr>
          <p:cNvPr id="704" name="Google Shape;704;p24">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8" name="Shape 708"/>
        <p:cNvGrpSpPr/>
        <p:nvPr/>
      </p:nvGrpSpPr>
      <p:grpSpPr>
        <a:xfrm>
          <a:off x="0" y="0"/>
          <a:ext cx="0" cy="0"/>
          <a:chOff x="0" y="0"/>
          <a:chExt cx="0" cy="0"/>
        </a:xfrm>
      </p:grpSpPr>
      <p:sp>
        <p:nvSpPr>
          <p:cNvPr id="709" name="Google Shape;709;p25"/>
          <p:cNvSpPr txBox="1"/>
          <p:nvPr/>
        </p:nvSpPr>
        <p:spPr>
          <a:xfrm>
            <a:off x="296144" y="1181708"/>
            <a:ext cx="2454000" cy="5385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900">
                <a:solidFill>
                  <a:srgbClr val="000000"/>
                </a:solidFill>
                <a:latin typeface="Century Gothic"/>
                <a:ea typeface="Century Gothic"/>
                <a:cs typeface="Century Gothic"/>
                <a:sym typeface="Century Gothic"/>
              </a:rPr>
              <a:t>THURSDAY</a:t>
            </a:r>
            <a:endParaRPr/>
          </a:p>
        </p:txBody>
      </p:sp>
      <p:sp>
        <p:nvSpPr>
          <p:cNvPr id="710" name="Google Shape;710;p25"/>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sz="1600">
              <a:latin typeface="Century Gothic"/>
              <a:ea typeface="Century Gothic"/>
              <a:cs typeface="Century Gothic"/>
              <a:sym typeface="Century Gothic"/>
            </a:endParaRPr>
          </a:p>
          <a:p>
            <a:pPr indent="0" lvl="0" marL="0" marR="0" rtl="0" algn="l">
              <a:spcBef>
                <a:spcPts val="0"/>
              </a:spcBef>
              <a:spcAft>
                <a:spcPts val="0"/>
              </a:spcAft>
              <a:buNone/>
            </a:pPr>
            <a:r>
              <a:t/>
            </a:r>
            <a:endParaRPr sz="1600">
              <a:latin typeface="Century Gothic"/>
              <a:ea typeface="Century Gothic"/>
              <a:cs typeface="Century Gothic"/>
              <a:sym typeface="Century Gothic"/>
            </a:endParaRPr>
          </a:p>
        </p:txBody>
      </p:sp>
      <p:grpSp>
        <p:nvGrpSpPr>
          <p:cNvPr descr="Volume" id="711" name="Google Shape;711;p25"/>
          <p:cNvGrpSpPr/>
          <p:nvPr/>
        </p:nvGrpSpPr>
        <p:grpSpPr>
          <a:xfrm>
            <a:off x="1088182" y="5890182"/>
            <a:ext cx="771048" cy="647700"/>
            <a:chOff x="1010489" y="5812492"/>
            <a:chExt cx="771048" cy="647700"/>
          </a:xfrm>
        </p:grpSpPr>
        <p:sp>
          <p:nvSpPr>
            <p:cNvPr id="712" name="Google Shape;712;p25"/>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3" name="Google Shape;713;p25"/>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4" name="Google Shape;714;p25"/>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5" name="Google Shape;715;p25"/>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16" name="Google Shape;716;p25"/>
          <p:cNvGrpSpPr/>
          <p:nvPr/>
        </p:nvGrpSpPr>
        <p:grpSpPr>
          <a:xfrm>
            <a:off x="239059" y="3986302"/>
            <a:ext cx="2593800" cy="1649400"/>
            <a:chOff x="239059" y="3807012"/>
            <a:chExt cx="2593800" cy="1649400"/>
          </a:xfrm>
        </p:grpSpPr>
        <p:sp>
          <p:nvSpPr>
            <p:cNvPr id="717" name="Google Shape;717;p25"/>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8" name="Google Shape;718;p25"/>
            <p:cNvSpPr/>
            <p:nvPr/>
          </p:nvSpPr>
          <p:spPr>
            <a:xfrm>
              <a:off x="292847" y="5127806"/>
              <a:ext cx="2492100" cy="36000"/>
            </a:xfrm>
            <a:prstGeom prst="rect">
              <a:avLst/>
            </a:prstGeom>
            <a:solidFill>
              <a:srgbClr val="F2F2F2"/>
            </a:solid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9" name="Google Shape;719;p25"/>
            <p:cNvSpPr/>
            <p:nvPr/>
          </p:nvSpPr>
          <p:spPr>
            <a:xfrm>
              <a:off x="292847" y="5127806"/>
              <a:ext cx="720000" cy="360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720" name="Google Shape;720;p25"/>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21" name="Google Shape;721;p25"/>
            <p:cNvGrpSpPr/>
            <p:nvPr/>
          </p:nvGrpSpPr>
          <p:grpSpPr>
            <a:xfrm>
              <a:off x="384019" y="5227330"/>
              <a:ext cx="648502" cy="162967"/>
              <a:chOff x="330249" y="5227562"/>
              <a:chExt cx="715233" cy="179737"/>
            </a:xfrm>
          </p:grpSpPr>
          <p:sp>
            <p:nvSpPr>
              <p:cNvPr descr="Play" id="722" name="Google Shape;722;p25"/>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23" name="Google Shape;723;p25"/>
              <p:cNvGrpSpPr/>
              <p:nvPr/>
            </p:nvGrpSpPr>
            <p:grpSpPr>
              <a:xfrm>
                <a:off x="865143" y="5227562"/>
                <a:ext cx="180339" cy="179737"/>
                <a:chOff x="817334" y="5227562"/>
                <a:chExt cx="180339" cy="179737"/>
              </a:xfrm>
            </p:grpSpPr>
            <p:sp>
              <p:nvSpPr>
                <p:cNvPr id="724" name="Google Shape;724;p25"/>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725" name="Google Shape;725;p25"/>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26" name="Google Shape;726;p25"/>
              <p:cNvGrpSpPr/>
              <p:nvPr/>
            </p:nvGrpSpPr>
            <p:grpSpPr>
              <a:xfrm flipH="1">
                <a:off x="330249" y="5227562"/>
                <a:ext cx="180339" cy="179737"/>
                <a:chOff x="4316558" y="4992035"/>
                <a:chExt cx="180339" cy="179737"/>
              </a:xfrm>
            </p:grpSpPr>
            <p:sp>
              <p:nvSpPr>
                <p:cNvPr id="727" name="Google Shape;727;p25"/>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728" name="Google Shape;728;p25"/>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729" name="Google Shape;729;p25"/>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730" name="Google Shape;730;p25"/>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731" name="Google Shape;731;p25"/>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2" name="Google Shape;732;p25"/>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33" name="Google Shape;733;p25"/>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FFFFFF"/>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FFFFFF"/>
                </a:solidFill>
                <a:latin typeface="Century Gothic"/>
                <a:ea typeface="Century Gothic"/>
                <a:cs typeface="Century Gothic"/>
                <a:sym typeface="Century Gothic"/>
              </a:rPr>
              <a:t>AUDIO OR VIDEO</a:t>
            </a:r>
            <a:endParaRPr/>
          </a:p>
        </p:txBody>
      </p:sp>
      <p:sp>
        <p:nvSpPr>
          <p:cNvPr id="734" name="Google Shape;734;p25"/>
          <p:cNvSpPr txBox="1"/>
          <p:nvPr/>
        </p:nvSpPr>
        <p:spPr>
          <a:xfrm>
            <a:off x="3319925" y="663375"/>
            <a:ext cx="70632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4"/>
                </a:solidFill>
                <a:latin typeface="Century Gothic"/>
                <a:ea typeface="Century Gothic"/>
                <a:cs typeface="Century Gothic"/>
                <a:sym typeface="Century Gothic"/>
              </a:rPr>
              <a:t>LESSON </a:t>
            </a:r>
            <a:r>
              <a:rPr b="1" lang="en" sz="3200">
                <a:solidFill>
                  <a:schemeClr val="accent4"/>
                </a:solidFill>
                <a:latin typeface="Century Gothic"/>
                <a:ea typeface="Century Gothic"/>
                <a:cs typeface="Century Gothic"/>
                <a:sym typeface="Century Gothic"/>
              </a:rPr>
              <a:t>2 | HERE GOES YOUR TITLE</a:t>
            </a:r>
            <a:endParaRPr>
              <a:solidFill>
                <a:schemeClr val="accent4"/>
              </a:solidFill>
            </a:endParaRPr>
          </a:p>
        </p:txBody>
      </p:sp>
      <p:sp>
        <p:nvSpPr>
          <p:cNvPr id="735" name="Google Shape;735;p25"/>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736" name="Google Shape;736;p25"/>
          <p:cNvGrpSpPr/>
          <p:nvPr/>
        </p:nvGrpSpPr>
        <p:grpSpPr>
          <a:xfrm>
            <a:off x="7962861" y="3910468"/>
            <a:ext cx="3087561" cy="2469710"/>
            <a:chOff x="5684930" y="3271650"/>
            <a:chExt cx="2098954" cy="1678933"/>
          </a:xfrm>
        </p:grpSpPr>
        <p:sp>
          <p:nvSpPr>
            <p:cNvPr id="737" name="Google Shape;737;p25"/>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8" name="Google Shape;738;p25"/>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9" name="Google Shape;739;p25"/>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0" name="Google Shape;740;p25"/>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41" name="Google Shape;741;p25"/>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4"/>
                </a:solidFill>
                <a:latin typeface="Century Gothic"/>
                <a:ea typeface="Century Gothic"/>
                <a:cs typeface="Century Gothic"/>
                <a:sym typeface="Century Gothic"/>
              </a:rPr>
              <a:t>ADD IMAGES!</a:t>
            </a:r>
            <a:endParaRPr>
              <a:solidFill>
                <a:schemeClr val="accent4"/>
              </a:solidFill>
            </a:endParaRPr>
          </a:p>
        </p:txBody>
      </p:sp>
      <p:sp>
        <p:nvSpPr>
          <p:cNvPr id="742" name="Google Shape;742;p25"/>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4"/>
                </a:solidFill>
                <a:latin typeface="Century Gothic"/>
                <a:ea typeface="Century Gothic"/>
                <a:cs typeface="Century Gothic"/>
                <a:sym typeface="Century Gothic"/>
              </a:rPr>
              <a:t>2</a:t>
            </a:r>
            <a:endParaRPr>
              <a:solidFill>
                <a:schemeClr val="accent4"/>
              </a:solidFill>
            </a:endParaRPr>
          </a:p>
        </p:txBody>
      </p:sp>
      <p:sp>
        <p:nvSpPr>
          <p:cNvPr id="743" name="Google Shape;743;p25">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7" name="Shape 747"/>
        <p:cNvGrpSpPr/>
        <p:nvPr/>
      </p:nvGrpSpPr>
      <p:grpSpPr>
        <a:xfrm>
          <a:off x="0" y="0"/>
          <a:ext cx="0" cy="0"/>
          <a:chOff x="0" y="0"/>
          <a:chExt cx="0" cy="0"/>
        </a:xfrm>
      </p:grpSpPr>
      <p:sp>
        <p:nvSpPr>
          <p:cNvPr id="748" name="Google Shape;748;p26"/>
          <p:cNvSpPr txBox="1"/>
          <p:nvPr/>
        </p:nvSpPr>
        <p:spPr>
          <a:xfrm>
            <a:off x="296144" y="1181708"/>
            <a:ext cx="2454000" cy="5385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900">
                <a:solidFill>
                  <a:srgbClr val="000000"/>
                </a:solidFill>
                <a:latin typeface="Century Gothic"/>
                <a:ea typeface="Century Gothic"/>
                <a:cs typeface="Century Gothic"/>
                <a:sym typeface="Century Gothic"/>
              </a:rPr>
              <a:t>THURSDAY</a:t>
            </a:r>
            <a:endParaRPr/>
          </a:p>
        </p:txBody>
      </p:sp>
      <p:sp>
        <p:nvSpPr>
          <p:cNvPr id="749" name="Google Shape;749;p26"/>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750" name="Google Shape;750;p26"/>
          <p:cNvGrpSpPr/>
          <p:nvPr/>
        </p:nvGrpSpPr>
        <p:grpSpPr>
          <a:xfrm>
            <a:off x="1088182" y="5890182"/>
            <a:ext cx="771048" cy="647700"/>
            <a:chOff x="1010489" y="5812492"/>
            <a:chExt cx="771048" cy="647700"/>
          </a:xfrm>
        </p:grpSpPr>
        <p:sp>
          <p:nvSpPr>
            <p:cNvPr id="751" name="Google Shape;751;p26"/>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2" name="Google Shape;752;p26"/>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3" name="Google Shape;753;p26"/>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4" name="Google Shape;754;p26"/>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55" name="Google Shape;755;p26"/>
          <p:cNvGrpSpPr/>
          <p:nvPr/>
        </p:nvGrpSpPr>
        <p:grpSpPr>
          <a:xfrm>
            <a:off x="239059" y="3986302"/>
            <a:ext cx="2593800" cy="1649400"/>
            <a:chOff x="239059" y="3807012"/>
            <a:chExt cx="2593800" cy="1649400"/>
          </a:xfrm>
        </p:grpSpPr>
        <p:sp>
          <p:nvSpPr>
            <p:cNvPr id="756" name="Google Shape;756;p26"/>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7" name="Google Shape;757;p26"/>
            <p:cNvSpPr/>
            <p:nvPr/>
          </p:nvSpPr>
          <p:spPr>
            <a:xfrm>
              <a:off x="292847" y="5127806"/>
              <a:ext cx="2492100" cy="36000"/>
            </a:xfrm>
            <a:prstGeom prst="rect">
              <a:avLst/>
            </a:prstGeom>
            <a:solidFill>
              <a:srgbClr val="F2F2F2"/>
            </a:solid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8" name="Google Shape;758;p26"/>
            <p:cNvSpPr/>
            <p:nvPr/>
          </p:nvSpPr>
          <p:spPr>
            <a:xfrm>
              <a:off x="292847" y="5127806"/>
              <a:ext cx="720000" cy="360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759" name="Google Shape;759;p26"/>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60" name="Google Shape;760;p26"/>
            <p:cNvGrpSpPr/>
            <p:nvPr/>
          </p:nvGrpSpPr>
          <p:grpSpPr>
            <a:xfrm>
              <a:off x="384019" y="5227330"/>
              <a:ext cx="648502" cy="162967"/>
              <a:chOff x="330249" y="5227562"/>
              <a:chExt cx="715233" cy="179737"/>
            </a:xfrm>
          </p:grpSpPr>
          <p:sp>
            <p:nvSpPr>
              <p:cNvPr descr="Play" id="761" name="Google Shape;761;p26"/>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62" name="Google Shape;762;p26"/>
              <p:cNvGrpSpPr/>
              <p:nvPr/>
            </p:nvGrpSpPr>
            <p:grpSpPr>
              <a:xfrm>
                <a:off x="865143" y="5227562"/>
                <a:ext cx="180339" cy="179737"/>
                <a:chOff x="817334" y="5227562"/>
                <a:chExt cx="180339" cy="179737"/>
              </a:xfrm>
            </p:grpSpPr>
            <p:sp>
              <p:nvSpPr>
                <p:cNvPr id="763" name="Google Shape;763;p26"/>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764" name="Google Shape;764;p26"/>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65" name="Google Shape;765;p26"/>
              <p:cNvGrpSpPr/>
              <p:nvPr/>
            </p:nvGrpSpPr>
            <p:grpSpPr>
              <a:xfrm flipH="1">
                <a:off x="330249" y="5227562"/>
                <a:ext cx="180339" cy="179737"/>
                <a:chOff x="4316558" y="4992035"/>
                <a:chExt cx="180339" cy="179737"/>
              </a:xfrm>
            </p:grpSpPr>
            <p:sp>
              <p:nvSpPr>
                <p:cNvPr id="766" name="Google Shape;766;p26"/>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767" name="Google Shape;767;p26"/>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768" name="Google Shape;768;p26"/>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769" name="Google Shape;769;p26"/>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770" name="Google Shape;770;p26"/>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1" name="Google Shape;771;p26"/>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72" name="Google Shape;772;p26"/>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FFFFFF"/>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FFFFFF"/>
                </a:solidFill>
                <a:latin typeface="Century Gothic"/>
                <a:ea typeface="Century Gothic"/>
                <a:cs typeface="Century Gothic"/>
                <a:sym typeface="Century Gothic"/>
              </a:rPr>
              <a:t>AUDIO OR VIDEO</a:t>
            </a:r>
            <a:endParaRPr/>
          </a:p>
        </p:txBody>
      </p:sp>
      <p:sp>
        <p:nvSpPr>
          <p:cNvPr id="773" name="Google Shape;773;p26"/>
          <p:cNvSpPr txBox="1"/>
          <p:nvPr/>
        </p:nvSpPr>
        <p:spPr>
          <a:xfrm>
            <a:off x="3319925" y="663375"/>
            <a:ext cx="71082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4"/>
                </a:solidFill>
                <a:latin typeface="Century Gothic"/>
                <a:ea typeface="Century Gothic"/>
                <a:cs typeface="Century Gothic"/>
                <a:sym typeface="Century Gothic"/>
              </a:rPr>
              <a:t>LESSON 3 | HERE GOES YOUR TITLE</a:t>
            </a:r>
            <a:endParaRPr>
              <a:solidFill>
                <a:schemeClr val="accent4"/>
              </a:solidFill>
            </a:endParaRPr>
          </a:p>
        </p:txBody>
      </p:sp>
      <p:sp>
        <p:nvSpPr>
          <p:cNvPr id="774" name="Google Shape;774;p26"/>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775" name="Google Shape;775;p26"/>
          <p:cNvGrpSpPr/>
          <p:nvPr/>
        </p:nvGrpSpPr>
        <p:grpSpPr>
          <a:xfrm>
            <a:off x="7962861" y="3910468"/>
            <a:ext cx="3087561" cy="2469710"/>
            <a:chOff x="5684930" y="3271650"/>
            <a:chExt cx="2098954" cy="1678933"/>
          </a:xfrm>
        </p:grpSpPr>
        <p:sp>
          <p:nvSpPr>
            <p:cNvPr id="776" name="Google Shape;776;p26"/>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7" name="Google Shape;777;p26"/>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8" name="Google Shape;778;p26"/>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9" name="Google Shape;779;p26"/>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80" name="Google Shape;780;p26"/>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4"/>
                </a:solidFill>
                <a:latin typeface="Century Gothic"/>
                <a:ea typeface="Century Gothic"/>
                <a:cs typeface="Century Gothic"/>
                <a:sym typeface="Century Gothic"/>
              </a:rPr>
              <a:t>ADD IMAGES!</a:t>
            </a:r>
            <a:endParaRPr>
              <a:solidFill>
                <a:schemeClr val="accent4"/>
              </a:solidFill>
            </a:endParaRPr>
          </a:p>
        </p:txBody>
      </p:sp>
      <p:sp>
        <p:nvSpPr>
          <p:cNvPr id="781" name="Google Shape;781;p26"/>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4"/>
                </a:solidFill>
                <a:latin typeface="Century Gothic"/>
                <a:ea typeface="Century Gothic"/>
                <a:cs typeface="Century Gothic"/>
                <a:sym typeface="Century Gothic"/>
              </a:rPr>
              <a:t>3</a:t>
            </a:r>
            <a:endParaRPr>
              <a:solidFill>
                <a:schemeClr val="accent4"/>
              </a:solidFill>
            </a:endParaRPr>
          </a:p>
        </p:txBody>
      </p:sp>
      <p:sp>
        <p:nvSpPr>
          <p:cNvPr id="782" name="Google Shape;782;p26">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6" name="Shape 786"/>
        <p:cNvGrpSpPr/>
        <p:nvPr/>
      </p:nvGrpSpPr>
      <p:grpSpPr>
        <a:xfrm>
          <a:off x="0" y="0"/>
          <a:ext cx="0" cy="0"/>
          <a:chOff x="0" y="0"/>
          <a:chExt cx="0" cy="0"/>
        </a:xfrm>
      </p:grpSpPr>
      <p:sp>
        <p:nvSpPr>
          <p:cNvPr id="787" name="Google Shape;787;p27"/>
          <p:cNvSpPr txBox="1"/>
          <p:nvPr/>
        </p:nvSpPr>
        <p:spPr>
          <a:xfrm>
            <a:off x="296144" y="1181708"/>
            <a:ext cx="2454000" cy="5385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900">
                <a:solidFill>
                  <a:srgbClr val="000000"/>
                </a:solidFill>
                <a:latin typeface="Century Gothic"/>
                <a:ea typeface="Century Gothic"/>
                <a:cs typeface="Century Gothic"/>
                <a:sym typeface="Century Gothic"/>
              </a:rPr>
              <a:t>THURSDAY</a:t>
            </a:r>
            <a:endParaRPr/>
          </a:p>
        </p:txBody>
      </p:sp>
      <p:sp>
        <p:nvSpPr>
          <p:cNvPr id="788" name="Google Shape;788;p27"/>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789" name="Google Shape;789;p27"/>
          <p:cNvGrpSpPr/>
          <p:nvPr/>
        </p:nvGrpSpPr>
        <p:grpSpPr>
          <a:xfrm>
            <a:off x="1088182" y="5890182"/>
            <a:ext cx="771048" cy="647700"/>
            <a:chOff x="1010489" y="5812492"/>
            <a:chExt cx="771048" cy="647700"/>
          </a:xfrm>
        </p:grpSpPr>
        <p:sp>
          <p:nvSpPr>
            <p:cNvPr id="790" name="Google Shape;790;p27"/>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1" name="Google Shape;791;p27"/>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2" name="Google Shape;792;p27"/>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3" name="Google Shape;793;p27"/>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94" name="Google Shape;794;p27"/>
          <p:cNvGrpSpPr/>
          <p:nvPr/>
        </p:nvGrpSpPr>
        <p:grpSpPr>
          <a:xfrm>
            <a:off x="239059" y="3986302"/>
            <a:ext cx="2593800" cy="1649400"/>
            <a:chOff x="239059" y="3807012"/>
            <a:chExt cx="2593800" cy="1649400"/>
          </a:xfrm>
        </p:grpSpPr>
        <p:sp>
          <p:nvSpPr>
            <p:cNvPr id="795" name="Google Shape;795;p27"/>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96" name="Google Shape;796;p27"/>
            <p:cNvSpPr/>
            <p:nvPr/>
          </p:nvSpPr>
          <p:spPr>
            <a:xfrm>
              <a:off x="292847" y="5127806"/>
              <a:ext cx="2492100" cy="36000"/>
            </a:xfrm>
            <a:prstGeom prst="rect">
              <a:avLst/>
            </a:prstGeom>
            <a:solidFill>
              <a:srgbClr val="F2F2F2"/>
            </a:solid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97" name="Google Shape;797;p27"/>
            <p:cNvSpPr/>
            <p:nvPr/>
          </p:nvSpPr>
          <p:spPr>
            <a:xfrm>
              <a:off x="292847" y="5127806"/>
              <a:ext cx="720000" cy="360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798" name="Google Shape;798;p27"/>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99" name="Google Shape;799;p27"/>
            <p:cNvGrpSpPr/>
            <p:nvPr/>
          </p:nvGrpSpPr>
          <p:grpSpPr>
            <a:xfrm>
              <a:off x="384019" y="5227330"/>
              <a:ext cx="648502" cy="162967"/>
              <a:chOff x="330249" y="5227562"/>
              <a:chExt cx="715233" cy="179737"/>
            </a:xfrm>
          </p:grpSpPr>
          <p:sp>
            <p:nvSpPr>
              <p:cNvPr descr="Play" id="800" name="Google Shape;800;p27"/>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01" name="Google Shape;801;p27"/>
              <p:cNvGrpSpPr/>
              <p:nvPr/>
            </p:nvGrpSpPr>
            <p:grpSpPr>
              <a:xfrm>
                <a:off x="865143" y="5227562"/>
                <a:ext cx="180339" cy="179737"/>
                <a:chOff x="817334" y="5227562"/>
                <a:chExt cx="180339" cy="179737"/>
              </a:xfrm>
            </p:grpSpPr>
            <p:sp>
              <p:nvSpPr>
                <p:cNvPr id="802" name="Google Shape;802;p27"/>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803" name="Google Shape;803;p27"/>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04" name="Google Shape;804;p27"/>
              <p:cNvGrpSpPr/>
              <p:nvPr/>
            </p:nvGrpSpPr>
            <p:grpSpPr>
              <a:xfrm flipH="1">
                <a:off x="330249" y="5227562"/>
                <a:ext cx="180339" cy="179737"/>
                <a:chOff x="4316558" y="4992035"/>
                <a:chExt cx="180339" cy="179737"/>
              </a:xfrm>
            </p:grpSpPr>
            <p:sp>
              <p:nvSpPr>
                <p:cNvPr id="805" name="Google Shape;805;p27"/>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806" name="Google Shape;806;p27"/>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807" name="Google Shape;807;p27"/>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808" name="Google Shape;808;p27"/>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809" name="Google Shape;809;p27"/>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27"/>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11" name="Google Shape;811;p27"/>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FFFFFF"/>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FFFFFF"/>
                </a:solidFill>
                <a:latin typeface="Century Gothic"/>
                <a:ea typeface="Century Gothic"/>
                <a:cs typeface="Century Gothic"/>
                <a:sym typeface="Century Gothic"/>
              </a:rPr>
              <a:t>AUDIO OR VIDEO</a:t>
            </a:r>
            <a:endParaRPr/>
          </a:p>
        </p:txBody>
      </p:sp>
      <p:sp>
        <p:nvSpPr>
          <p:cNvPr id="812" name="Google Shape;812;p27"/>
          <p:cNvSpPr txBox="1"/>
          <p:nvPr/>
        </p:nvSpPr>
        <p:spPr>
          <a:xfrm>
            <a:off x="3319925" y="663375"/>
            <a:ext cx="67920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4"/>
                </a:solidFill>
                <a:latin typeface="Century Gothic"/>
                <a:ea typeface="Century Gothic"/>
                <a:cs typeface="Century Gothic"/>
                <a:sym typeface="Century Gothic"/>
              </a:rPr>
              <a:t>LESSON 4 | HERE GOES YOUR TITLE</a:t>
            </a:r>
            <a:endParaRPr>
              <a:solidFill>
                <a:schemeClr val="accent4"/>
              </a:solidFill>
            </a:endParaRPr>
          </a:p>
        </p:txBody>
      </p:sp>
      <p:sp>
        <p:nvSpPr>
          <p:cNvPr id="813" name="Google Shape;813;p27"/>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814" name="Google Shape;814;p27"/>
          <p:cNvGrpSpPr/>
          <p:nvPr/>
        </p:nvGrpSpPr>
        <p:grpSpPr>
          <a:xfrm>
            <a:off x="7962861" y="3910468"/>
            <a:ext cx="3087561" cy="2469710"/>
            <a:chOff x="5684930" y="3271650"/>
            <a:chExt cx="2098954" cy="1678933"/>
          </a:xfrm>
        </p:grpSpPr>
        <p:sp>
          <p:nvSpPr>
            <p:cNvPr id="815" name="Google Shape;815;p27"/>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6" name="Google Shape;816;p27"/>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7" name="Google Shape;817;p27"/>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8" name="Google Shape;818;p27"/>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19" name="Google Shape;819;p27"/>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4"/>
                </a:solidFill>
                <a:latin typeface="Century Gothic"/>
                <a:ea typeface="Century Gothic"/>
                <a:cs typeface="Century Gothic"/>
                <a:sym typeface="Century Gothic"/>
              </a:rPr>
              <a:t>ADD IMAGES!</a:t>
            </a:r>
            <a:endParaRPr>
              <a:solidFill>
                <a:schemeClr val="accent4"/>
              </a:solidFill>
            </a:endParaRPr>
          </a:p>
        </p:txBody>
      </p:sp>
      <p:sp>
        <p:nvSpPr>
          <p:cNvPr id="820" name="Google Shape;820;p27"/>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4"/>
                </a:solidFill>
                <a:latin typeface="Century Gothic"/>
                <a:ea typeface="Century Gothic"/>
                <a:cs typeface="Century Gothic"/>
                <a:sym typeface="Century Gothic"/>
              </a:rPr>
              <a:t>4</a:t>
            </a:r>
            <a:endParaRPr>
              <a:solidFill>
                <a:schemeClr val="accent4"/>
              </a:solidFill>
            </a:endParaRPr>
          </a:p>
        </p:txBody>
      </p:sp>
      <p:sp>
        <p:nvSpPr>
          <p:cNvPr id="821" name="Google Shape;821;p27">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5" name="Shape 825"/>
        <p:cNvGrpSpPr/>
        <p:nvPr/>
      </p:nvGrpSpPr>
      <p:grpSpPr>
        <a:xfrm>
          <a:off x="0" y="0"/>
          <a:ext cx="0" cy="0"/>
          <a:chOff x="0" y="0"/>
          <a:chExt cx="0" cy="0"/>
        </a:xfrm>
      </p:grpSpPr>
      <p:sp>
        <p:nvSpPr>
          <p:cNvPr id="826" name="Google Shape;826;p28"/>
          <p:cNvSpPr txBox="1"/>
          <p:nvPr/>
        </p:nvSpPr>
        <p:spPr>
          <a:xfrm>
            <a:off x="296144" y="1181708"/>
            <a:ext cx="2454000" cy="5385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900">
                <a:solidFill>
                  <a:srgbClr val="000000"/>
                </a:solidFill>
                <a:latin typeface="Century Gothic"/>
                <a:ea typeface="Century Gothic"/>
                <a:cs typeface="Century Gothic"/>
                <a:sym typeface="Century Gothic"/>
              </a:rPr>
              <a:t>FRIDAY</a:t>
            </a:r>
            <a:endParaRPr/>
          </a:p>
        </p:txBody>
      </p:sp>
      <p:sp>
        <p:nvSpPr>
          <p:cNvPr id="827" name="Google Shape;827;p28"/>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828" name="Google Shape;828;p28"/>
          <p:cNvGrpSpPr/>
          <p:nvPr/>
        </p:nvGrpSpPr>
        <p:grpSpPr>
          <a:xfrm>
            <a:off x="1088182" y="5890182"/>
            <a:ext cx="771048" cy="647700"/>
            <a:chOff x="1010489" y="5812492"/>
            <a:chExt cx="771048" cy="647700"/>
          </a:xfrm>
        </p:grpSpPr>
        <p:sp>
          <p:nvSpPr>
            <p:cNvPr id="829" name="Google Shape;829;p28"/>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0" name="Google Shape;830;p28"/>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1" name="Google Shape;831;p28"/>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28"/>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33" name="Google Shape;833;p28"/>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000000"/>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000000"/>
                </a:solidFill>
                <a:latin typeface="Century Gothic"/>
                <a:ea typeface="Century Gothic"/>
                <a:cs typeface="Century Gothic"/>
                <a:sym typeface="Century Gothic"/>
              </a:rPr>
              <a:t>AUDIO OR VIDEO</a:t>
            </a:r>
            <a:endParaRPr/>
          </a:p>
        </p:txBody>
      </p:sp>
      <p:sp>
        <p:nvSpPr>
          <p:cNvPr id="834" name="Google Shape;834;p28"/>
          <p:cNvSpPr txBox="1"/>
          <p:nvPr/>
        </p:nvSpPr>
        <p:spPr>
          <a:xfrm>
            <a:off x="3319925" y="663375"/>
            <a:ext cx="69162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5"/>
                </a:solidFill>
                <a:latin typeface="Century Gothic"/>
                <a:ea typeface="Century Gothic"/>
                <a:cs typeface="Century Gothic"/>
                <a:sym typeface="Century Gothic"/>
              </a:rPr>
              <a:t>LESSON </a:t>
            </a:r>
            <a:r>
              <a:rPr b="1" lang="en" sz="3200">
                <a:solidFill>
                  <a:schemeClr val="accent5"/>
                </a:solidFill>
                <a:latin typeface="Century Gothic"/>
                <a:ea typeface="Century Gothic"/>
                <a:cs typeface="Century Gothic"/>
                <a:sym typeface="Century Gothic"/>
              </a:rPr>
              <a:t>1 | HERE GOES YOUR TITLE</a:t>
            </a:r>
            <a:endParaRPr>
              <a:solidFill>
                <a:schemeClr val="accent5"/>
              </a:solidFill>
            </a:endParaRPr>
          </a:p>
        </p:txBody>
      </p:sp>
      <p:sp>
        <p:nvSpPr>
          <p:cNvPr id="835" name="Google Shape;835;p28"/>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836" name="Google Shape;836;p28"/>
          <p:cNvGrpSpPr/>
          <p:nvPr/>
        </p:nvGrpSpPr>
        <p:grpSpPr>
          <a:xfrm>
            <a:off x="7962861" y="3910468"/>
            <a:ext cx="3087561" cy="2469710"/>
            <a:chOff x="5684930" y="3271650"/>
            <a:chExt cx="2098954" cy="1678933"/>
          </a:xfrm>
        </p:grpSpPr>
        <p:sp>
          <p:nvSpPr>
            <p:cNvPr id="837" name="Google Shape;837;p28"/>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8" name="Google Shape;838;p28"/>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28"/>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0" name="Google Shape;840;p28"/>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41" name="Google Shape;841;p28"/>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5"/>
                </a:solidFill>
                <a:latin typeface="Century Gothic"/>
                <a:ea typeface="Century Gothic"/>
                <a:cs typeface="Century Gothic"/>
                <a:sym typeface="Century Gothic"/>
              </a:rPr>
              <a:t>ADD IMAGES!</a:t>
            </a:r>
            <a:endParaRPr>
              <a:solidFill>
                <a:schemeClr val="accent5"/>
              </a:solidFill>
            </a:endParaRPr>
          </a:p>
        </p:txBody>
      </p:sp>
      <p:sp>
        <p:nvSpPr>
          <p:cNvPr id="842" name="Google Shape;842;p28"/>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5"/>
                </a:solidFill>
                <a:latin typeface="Century Gothic"/>
                <a:ea typeface="Century Gothic"/>
                <a:cs typeface="Century Gothic"/>
                <a:sym typeface="Century Gothic"/>
              </a:rPr>
              <a:t>1</a:t>
            </a:r>
            <a:endParaRPr>
              <a:solidFill>
                <a:schemeClr val="accent5"/>
              </a:solidFill>
            </a:endParaRPr>
          </a:p>
        </p:txBody>
      </p:sp>
      <p:sp>
        <p:nvSpPr>
          <p:cNvPr id="843" name="Google Shape;843;p28">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44" name="Google Shape;844;p28"/>
          <p:cNvGrpSpPr/>
          <p:nvPr/>
        </p:nvGrpSpPr>
        <p:grpSpPr>
          <a:xfrm>
            <a:off x="239059" y="3986302"/>
            <a:ext cx="2593800" cy="1649400"/>
            <a:chOff x="239059" y="3807012"/>
            <a:chExt cx="2593800" cy="1649400"/>
          </a:xfrm>
        </p:grpSpPr>
        <p:sp>
          <p:nvSpPr>
            <p:cNvPr id="845" name="Google Shape;845;p28"/>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46" name="Google Shape;846;p28"/>
            <p:cNvSpPr/>
            <p:nvPr/>
          </p:nvSpPr>
          <p:spPr>
            <a:xfrm>
              <a:off x="292847" y="5127806"/>
              <a:ext cx="2492100" cy="360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47" name="Google Shape;847;p28"/>
            <p:cNvSpPr/>
            <p:nvPr/>
          </p:nvSpPr>
          <p:spPr>
            <a:xfrm>
              <a:off x="292847" y="5127806"/>
              <a:ext cx="720000" cy="360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848" name="Google Shape;848;p28"/>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49" name="Google Shape;849;p28"/>
            <p:cNvGrpSpPr/>
            <p:nvPr/>
          </p:nvGrpSpPr>
          <p:grpSpPr>
            <a:xfrm>
              <a:off x="384019" y="5227330"/>
              <a:ext cx="648502" cy="162967"/>
              <a:chOff x="330249" y="5227562"/>
              <a:chExt cx="715233" cy="179737"/>
            </a:xfrm>
          </p:grpSpPr>
          <p:sp>
            <p:nvSpPr>
              <p:cNvPr descr="Play" id="850" name="Google Shape;850;p28"/>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51" name="Google Shape;851;p28"/>
              <p:cNvGrpSpPr/>
              <p:nvPr/>
            </p:nvGrpSpPr>
            <p:grpSpPr>
              <a:xfrm>
                <a:off x="865143" y="5227562"/>
                <a:ext cx="180339" cy="179737"/>
                <a:chOff x="817334" y="5227562"/>
                <a:chExt cx="180339" cy="179737"/>
              </a:xfrm>
            </p:grpSpPr>
            <p:sp>
              <p:nvSpPr>
                <p:cNvPr id="852" name="Google Shape;852;p28"/>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853" name="Google Shape;853;p28"/>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54" name="Google Shape;854;p28"/>
              <p:cNvGrpSpPr/>
              <p:nvPr/>
            </p:nvGrpSpPr>
            <p:grpSpPr>
              <a:xfrm flipH="1">
                <a:off x="330249" y="5227562"/>
                <a:ext cx="180339" cy="179737"/>
                <a:chOff x="4316558" y="4992035"/>
                <a:chExt cx="180339" cy="179737"/>
              </a:xfrm>
            </p:grpSpPr>
            <p:sp>
              <p:nvSpPr>
                <p:cNvPr id="855" name="Google Shape;855;p28"/>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856" name="Google Shape;856;p28"/>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857" name="Google Shape;857;p28"/>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858" name="Google Shape;858;p28"/>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859" name="Google Shape;859;p28"/>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0" name="Google Shape;860;p28"/>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4" name="Shape 864"/>
        <p:cNvGrpSpPr/>
        <p:nvPr/>
      </p:nvGrpSpPr>
      <p:grpSpPr>
        <a:xfrm>
          <a:off x="0" y="0"/>
          <a:ext cx="0" cy="0"/>
          <a:chOff x="0" y="0"/>
          <a:chExt cx="0" cy="0"/>
        </a:xfrm>
      </p:grpSpPr>
      <p:sp>
        <p:nvSpPr>
          <p:cNvPr id="865" name="Google Shape;865;p29"/>
          <p:cNvSpPr txBox="1"/>
          <p:nvPr/>
        </p:nvSpPr>
        <p:spPr>
          <a:xfrm>
            <a:off x="296144" y="1181708"/>
            <a:ext cx="2454000" cy="5385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900">
                <a:solidFill>
                  <a:srgbClr val="000000"/>
                </a:solidFill>
                <a:latin typeface="Century Gothic"/>
                <a:ea typeface="Century Gothic"/>
                <a:cs typeface="Century Gothic"/>
                <a:sym typeface="Century Gothic"/>
              </a:rPr>
              <a:t>FRIDAY</a:t>
            </a:r>
            <a:endParaRPr/>
          </a:p>
        </p:txBody>
      </p:sp>
      <p:sp>
        <p:nvSpPr>
          <p:cNvPr id="866" name="Google Shape;866;p29"/>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867" name="Google Shape;867;p29"/>
          <p:cNvGrpSpPr/>
          <p:nvPr/>
        </p:nvGrpSpPr>
        <p:grpSpPr>
          <a:xfrm>
            <a:off x="1088182" y="5890182"/>
            <a:ext cx="771048" cy="647700"/>
            <a:chOff x="1010489" y="5812492"/>
            <a:chExt cx="771048" cy="647700"/>
          </a:xfrm>
        </p:grpSpPr>
        <p:sp>
          <p:nvSpPr>
            <p:cNvPr id="868" name="Google Shape;868;p29"/>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9" name="Google Shape;869;p29"/>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0" name="Google Shape;870;p29"/>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1" name="Google Shape;871;p29"/>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72" name="Google Shape;872;p29"/>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000000"/>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000000"/>
                </a:solidFill>
                <a:latin typeface="Century Gothic"/>
                <a:ea typeface="Century Gothic"/>
                <a:cs typeface="Century Gothic"/>
                <a:sym typeface="Century Gothic"/>
              </a:rPr>
              <a:t>AUDIO OR VIDEO</a:t>
            </a:r>
            <a:endParaRPr/>
          </a:p>
        </p:txBody>
      </p:sp>
      <p:sp>
        <p:nvSpPr>
          <p:cNvPr id="873" name="Google Shape;873;p29"/>
          <p:cNvSpPr txBox="1"/>
          <p:nvPr/>
        </p:nvSpPr>
        <p:spPr>
          <a:xfrm>
            <a:off x="3319925" y="663375"/>
            <a:ext cx="68484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5"/>
                </a:solidFill>
                <a:latin typeface="Century Gothic"/>
                <a:ea typeface="Century Gothic"/>
                <a:cs typeface="Century Gothic"/>
                <a:sym typeface="Century Gothic"/>
              </a:rPr>
              <a:t>LESSON 2 | HERE GOES YOUR TITLE</a:t>
            </a:r>
            <a:endParaRPr>
              <a:solidFill>
                <a:schemeClr val="accent5"/>
              </a:solidFill>
            </a:endParaRPr>
          </a:p>
        </p:txBody>
      </p:sp>
      <p:sp>
        <p:nvSpPr>
          <p:cNvPr id="874" name="Google Shape;874;p29"/>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875" name="Google Shape;875;p29"/>
          <p:cNvGrpSpPr/>
          <p:nvPr/>
        </p:nvGrpSpPr>
        <p:grpSpPr>
          <a:xfrm>
            <a:off x="7962861" y="3910468"/>
            <a:ext cx="3087561" cy="2469710"/>
            <a:chOff x="5684930" y="3271650"/>
            <a:chExt cx="2098954" cy="1678933"/>
          </a:xfrm>
        </p:grpSpPr>
        <p:sp>
          <p:nvSpPr>
            <p:cNvPr id="876" name="Google Shape;876;p29"/>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7" name="Google Shape;877;p29"/>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8" name="Google Shape;878;p29"/>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9" name="Google Shape;879;p29"/>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80" name="Google Shape;880;p29"/>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5"/>
                </a:solidFill>
                <a:latin typeface="Century Gothic"/>
                <a:ea typeface="Century Gothic"/>
                <a:cs typeface="Century Gothic"/>
                <a:sym typeface="Century Gothic"/>
              </a:rPr>
              <a:t>ADD IMAGES!</a:t>
            </a:r>
            <a:endParaRPr>
              <a:solidFill>
                <a:schemeClr val="accent5"/>
              </a:solidFill>
            </a:endParaRPr>
          </a:p>
        </p:txBody>
      </p:sp>
      <p:sp>
        <p:nvSpPr>
          <p:cNvPr id="881" name="Google Shape;881;p29"/>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5"/>
                </a:solidFill>
                <a:latin typeface="Century Gothic"/>
                <a:ea typeface="Century Gothic"/>
                <a:cs typeface="Century Gothic"/>
                <a:sym typeface="Century Gothic"/>
              </a:rPr>
              <a:t>2</a:t>
            </a:r>
            <a:endParaRPr>
              <a:solidFill>
                <a:schemeClr val="accent5"/>
              </a:solidFill>
            </a:endParaRPr>
          </a:p>
        </p:txBody>
      </p:sp>
      <p:sp>
        <p:nvSpPr>
          <p:cNvPr id="882" name="Google Shape;882;p29">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83" name="Google Shape;883;p29"/>
          <p:cNvGrpSpPr/>
          <p:nvPr/>
        </p:nvGrpSpPr>
        <p:grpSpPr>
          <a:xfrm>
            <a:off x="239059" y="3986302"/>
            <a:ext cx="2593800" cy="1649400"/>
            <a:chOff x="239059" y="3807012"/>
            <a:chExt cx="2593800" cy="1649400"/>
          </a:xfrm>
        </p:grpSpPr>
        <p:sp>
          <p:nvSpPr>
            <p:cNvPr id="884" name="Google Shape;884;p29"/>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5" name="Google Shape;885;p29"/>
            <p:cNvSpPr/>
            <p:nvPr/>
          </p:nvSpPr>
          <p:spPr>
            <a:xfrm>
              <a:off x="292847" y="5127806"/>
              <a:ext cx="2492100" cy="360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6" name="Google Shape;886;p29"/>
            <p:cNvSpPr/>
            <p:nvPr/>
          </p:nvSpPr>
          <p:spPr>
            <a:xfrm>
              <a:off x="292847" y="5127806"/>
              <a:ext cx="720000" cy="360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887" name="Google Shape;887;p29"/>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88" name="Google Shape;888;p29"/>
            <p:cNvGrpSpPr/>
            <p:nvPr/>
          </p:nvGrpSpPr>
          <p:grpSpPr>
            <a:xfrm>
              <a:off x="384019" y="5227330"/>
              <a:ext cx="648502" cy="162967"/>
              <a:chOff x="330249" y="5227562"/>
              <a:chExt cx="715233" cy="179737"/>
            </a:xfrm>
          </p:grpSpPr>
          <p:sp>
            <p:nvSpPr>
              <p:cNvPr descr="Play" id="889" name="Google Shape;889;p29"/>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90" name="Google Shape;890;p29"/>
              <p:cNvGrpSpPr/>
              <p:nvPr/>
            </p:nvGrpSpPr>
            <p:grpSpPr>
              <a:xfrm>
                <a:off x="865143" y="5227562"/>
                <a:ext cx="180339" cy="179737"/>
                <a:chOff x="817334" y="5227562"/>
                <a:chExt cx="180339" cy="179737"/>
              </a:xfrm>
            </p:grpSpPr>
            <p:sp>
              <p:nvSpPr>
                <p:cNvPr id="891" name="Google Shape;891;p29"/>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892" name="Google Shape;892;p29"/>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93" name="Google Shape;893;p29"/>
              <p:cNvGrpSpPr/>
              <p:nvPr/>
            </p:nvGrpSpPr>
            <p:grpSpPr>
              <a:xfrm flipH="1">
                <a:off x="330249" y="5227562"/>
                <a:ext cx="180339" cy="179737"/>
                <a:chOff x="4316558" y="4992035"/>
                <a:chExt cx="180339" cy="179737"/>
              </a:xfrm>
            </p:grpSpPr>
            <p:sp>
              <p:nvSpPr>
                <p:cNvPr id="894" name="Google Shape;894;p29"/>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895" name="Google Shape;895;p29"/>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896" name="Google Shape;896;p29"/>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897" name="Google Shape;897;p29"/>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898" name="Google Shape;898;p29"/>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9" name="Google Shape;899;p29"/>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3" name="Shape 903"/>
        <p:cNvGrpSpPr/>
        <p:nvPr/>
      </p:nvGrpSpPr>
      <p:grpSpPr>
        <a:xfrm>
          <a:off x="0" y="0"/>
          <a:ext cx="0" cy="0"/>
          <a:chOff x="0" y="0"/>
          <a:chExt cx="0" cy="0"/>
        </a:xfrm>
      </p:grpSpPr>
      <p:sp>
        <p:nvSpPr>
          <p:cNvPr id="904" name="Google Shape;904;p30"/>
          <p:cNvSpPr txBox="1"/>
          <p:nvPr/>
        </p:nvSpPr>
        <p:spPr>
          <a:xfrm>
            <a:off x="296144" y="1181708"/>
            <a:ext cx="2454000" cy="5385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900">
                <a:solidFill>
                  <a:srgbClr val="000000"/>
                </a:solidFill>
                <a:latin typeface="Century Gothic"/>
                <a:ea typeface="Century Gothic"/>
                <a:cs typeface="Century Gothic"/>
                <a:sym typeface="Century Gothic"/>
              </a:rPr>
              <a:t>FRIDAY</a:t>
            </a:r>
            <a:endParaRPr/>
          </a:p>
        </p:txBody>
      </p:sp>
      <p:sp>
        <p:nvSpPr>
          <p:cNvPr id="905" name="Google Shape;905;p30"/>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906" name="Google Shape;906;p30"/>
          <p:cNvGrpSpPr/>
          <p:nvPr/>
        </p:nvGrpSpPr>
        <p:grpSpPr>
          <a:xfrm>
            <a:off x="1088182" y="5890182"/>
            <a:ext cx="771048" cy="647700"/>
            <a:chOff x="1010489" y="5812492"/>
            <a:chExt cx="771048" cy="647700"/>
          </a:xfrm>
        </p:grpSpPr>
        <p:sp>
          <p:nvSpPr>
            <p:cNvPr id="907" name="Google Shape;907;p30"/>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8" name="Google Shape;908;p30"/>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9" name="Google Shape;909;p30"/>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0" name="Google Shape;910;p30"/>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11" name="Google Shape;911;p30"/>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000000"/>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000000"/>
                </a:solidFill>
                <a:latin typeface="Century Gothic"/>
                <a:ea typeface="Century Gothic"/>
                <a:cs typeface="Century Gothic"/>
                <a:sym typeface="Century Gothic"/>
              </a:rPr>
              <a:t>AUDIO OR VIDEO</a:t>
            </a:r>
            <a:endParaRPr/>
          </a:p>
        </p:txBody>
      </p:sp>
      <p:sp>
        <p:nvSpPr>
          <p:cNvPr id="912" name="Google Shape;912;p30"/>
          <p:cNvSpPr txBox="1"/>
          <p:nvPr/>
        </p:nvSpPr>
        <p:spPr>
          <a:xfrm>
            <a:off x="3319925" y="663375"/>
            <a:ext cx="69726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5"/>
                </a:solidFill>
                <a:latin typeface="Century Gothic"/>
                <a:ea typeface="Century Gothic"/>
                <a:cs typeface="Century Gothic"/>
                <a:sym typeface="Century Gothic"/>
              </a:rPr>
              <a:t>LESSON 3 | HERE GOES YOUR TITLE</a:t>
            </a:r>
            <a:endParaRPr>
              <a:solidFill>
                <a:schemeClr val="accent5"/>
              </a:solidFill>
            </a:endParaRPr>
          </a:p>
        </p:txBody>
      </p:sp>
      <p:sp>
        <p:nvSpPr>
          <p:cNvPr id="913" name="Google Shape;913;p30"/>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914" name="Google Shape;914;p30"/>
          <p:cNvGrpSpPr/>
          <p:nvPr/>
        </p:nvGrpSpPr>
        <p:grpSpPr>
          <a:xfrm>
            <a:off x="7962861" y="3910468"/>
            <a:ext cx="3087561" cy="2469710"/>
            <a:chOff x="5684930" y="3271650"/>
            <a:chExt cx="2098954" cy="1678933"/>
          </a:xfrm>
        </p:grpSpPr>
        <p:sp>
          <p:nvSpPr>
            <p:cNvPr id="915" name="Google Shape;915;p30"/>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6" name="Google Shape;916;p30"/>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7" name="Google Shape;917;p30"/>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8" name="Google Shape;918;p30"/>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19" name="Google Shape;919;p30"/>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5"/>
                </a:solidFill>
                <a:latin typeface="Century Gothic"/>
                <a:ea typeface="Century Gothic"/>
                <a:cs typeface="Century Gothic"/>
                <a:sym typeface="Century Gothic"/>
              </a:rPr>
              <a:t>ADD IMAGES!</a:t>
            </a:r>
            <a:endParaRPr>
              <a:solidFill>
                <a:schemeClr val="accent5"/>
              </a:solidFill>
            </a:endParaRPr>
          </a:p>
        </p:txBody>
      </p:sp>
      <p:sp>
        <p:nvSpPr>
          <p:cNvPr id="920" name="Google Shape;920;p30"/>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5"/>
                </a:solidFill>
                <a:latin typeface="Century Gothic"/>
                <a:ea typeface="Century Gothic"/>
                <a:cs typeface="Century Gothic"/>
                <a:sym typeface="Century Gothic"/>
              </a:rPr>
              <a:t>3</a:t>
            </a:r>
            <a:endParaRPr>
              <a:solidFill>
                <a:schemeClr val="accent5"/>
              </a:solidFill>
            </a:endParaRPr>
          </a:p>
        </p:txBody>
      </p:sp>
      <p:sp>
        <p:nvSpPr>
          <p:cNvPr id="921" name="Google Shape;921;p30">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22" name="Google Shape;922;p30"/>
          <p:cNvGrpSpPr/>
          <p:nvPr/>
        </p:nvGrpSpPr>
        <p:grpSpPr>
          <a:xfrm>
            <a:off x="239059" y="3986302"/>
            <a:ext cx="2593800" cy="1649400"/>
            <a:chOff x="239059" y="3807012"/>
            <a:chExt cx="2593800" cy="1649400"/>
          </a:xfrm>
        </p:grpSpPr>
        <p:sp>
          <p:nvSpPr>
            <p:cNvPr id="923" name="Google Shape;923;p30"/>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24" name="Google Shape;924;p30"/>
            <p:cNvSpPr/>
            <p:nvPr/>
          </p:nvSpPr>
          <p:spPr>
            <a:xfrm>
              <a:off x="292847" y="5127806"/>
              <a:ext cx="2492100" cy="360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25" name="Google Shape;925;p30"/>
            <p:cNvSpPr/>
            <p:nvPr/>
          </p:nvSpPr>
          <p:spPr>
            <a:xfrm>
              <a:off x="292847" y="5127806"/>
              <a:ext cx="720000" cy="360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926" name="Google Shape;926;p30"/>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27" name="Google Shape;927;p30"/>
            <p:cNvGrpSpPr/>
            <p:nvPr/>
          </p:nvGrpSpPr>
          <p:grpSpPr>
            <a:xfrm>
              <a:off x="384019" y="5227330"/>
              <a:ext cx="648502" cy="162967"/>
              <a:chOff x="330249" y="5227562"/>
              <a:chExt cx="715233" cy="179737"/>
            </a:xfrm>
          </p:grpSpPr>
          <p:sp>
            <p:nvSpPr>
              <p:cNvPr descr="Play" id="928" name="Google Shape;928;p30"/>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29" name="Google Shape;929;p30"/>
              <p:cNvGrpSpPr/>
              <p:nvPr/>
            </p:nvGrpSpPr>
            <p:grpSpPr>
              <a:xfrm>
                <a:off x="865143" y="5227562"/>
                <a:ext cx="180339" cy="179737"/>
                <a:chOff x="817334" y="5227562"/>
                <a:chExt cx="180339" cy="179737"/>
              </a:xfrm>
            </p:grpSpPr>
            <p:sp>
              <p:nvSpPr>
                <p:cNvPr id="930" name="Google Shape;930;p30"/>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931" name="Google Shape;931;p30"/>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32" name="Google Shape;932;p30"/>
              <p:cNvGrpSpPr/>
              <p:nvPr/>
            </p:nvGrpSpPr>
            <p:grpSpPr>
              <a:xfrm flipH="1">
                <a:off x="330249" y="5227562"/>
                <a:ext cx="180339" cy="179737"/>
                <a:chOff x="4316558" y="4992035"/>
                <a:chExt cx="180339" cy="179737"/>
              </a:xfrm>
            </p:grpSpPr>
            <p:sp>
              <p:nvSpPr>
                <p:cNvPr id="933" name="Google Shape;933;p30"/>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934" name="Google Shape;934;p30"/>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935" name="Google Shape;935;p30"/>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936" name="Google Shape;936;p30"/>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937" name="Google Shape;937;p30"/>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8" name="Google Shape;938;p30"/>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2" name="Shape 942"/>
        <p:cNvGrpSpPr/>
        <p:nvPr/>
      </p:nvGrpSpPr>
      <p:grpSpPr>
        <a:xfrm>
          <a:off x="0" y="0"/>
          <a:ext cx="0" cy="0"/>
          <a:chOff x="0" y="0"/>
          <a:chExt cx="0" cy="0"/>
        </a:xfrm>
      </p:grpSpPr>
      <p:sp>
        <p:nvSpPr>
          <p:cNvPr id="943" name="Google Shape;943;p31"/>
          <p:cNvSpPr txBox="1"/>
          <p:nvPr/>
        </p:nvSpPr>
        <p:spPr>
          <a:xfrm>
            <a:off x="296144" y="1181708"/>
            <a:ext cx="2454000" cy="5385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900">
                <a:solidFill>
                  <a:srgbClr val="000000"/>
                </a:solidFill>
                <a:latin typeface="Century Gothic"/>
                <a:ea typeface="Century Gothic"/>
                <a:cs typeface="Century Gothic"/>
                <a:sym typeface="Century Gothic"/>
              </a:rPr>
              <a:t>FRIDAY</a:t>
            </a:r>
            <a:endParaRPr/>
          </a:p>
        </p:txBody>
      </p:sp>
      <p:sp>
        <p:nvSpPr>
          <p:cNvPr id="944" name="Google Shape;944;p31"/>
          <p:cNvSpPr/>
          <p:nvPr/>
        </p:nvSpPr>
        <p:spPr>
          <a:xfrm>
            <a:off x="841786" y="1751106"/>
            <a:ext cx="13626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600">
                <a:latin typeface="Century Gothic"/>
                <a:ea typeface="Century Gothic"/>
                <a:cs typeface="Century Gothic"/>
                <a:sym typeface="Century Gothic"/>
              </a:rPr>
              <a:t>Date here.</a:t>
            </a:r>
            <a:endParaRPr/>
          </a:p>
        </p:txBody>
      </p:sp>
      <p:grpSp>
        <p:nvGrpSpPr>
          <p:cNvPr descr="Volume" id="945" name="Google Shape;945;p31"/>
          <p:cNvGrpSpPr/>
          <p:nvPr/>
        </p:nvGrpSpPr>
        <p:grpSpPr>
          <a:xfrm>
            <a:off x="1088182" y="5890182"/>
            <a:ext cx="771048" cy="647700"/>
            <a:chOff x="1010489" y="5812492"/>
            <a:chExt cx="771048" cy="647700"/>
          </a:xfrm>
        </p:grpSpPr>
        <p:sp>
          <p:nvSpPr>
            <p:cNvPr id="946" name="Google Shape;946;p31"/>
            <p:cNvSpPr/>
            <p:nvPr/>
          </p:nvSpPr>
          <p:spPr>
            <a:xfrm>
              <a:off x="1640091" y="5888692"/>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7" name="Google Shape;947;p31"/>
            <p:cNvSpPr/>
            <p:nvPr/>
          </p:nvSpPr>
          <p:spPr>
            <a:xfrm>
              <a:off x="1564844" y="5962986"/>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8" name="Google Shape;948;p31"/>
            <p:cNvSpPr/>
            <p:nvPr/>
          </p:nvSpPr>
          <p:spPr>
            <a:xfrm>
              <a:off x="1491502" y="6039186"/>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9" name="Google Shape;949;p31"/>
            <p:cNvSpPr/>
            <p:nvPr/>
          </p:nvSpPr>
          <p:spPr>
            <a:xfrm>
              <a:off x="1010489" y="5812492"/>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30303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50" name="Google Shape;950;p31"/>
          <p:cNvGrpSpPr/>
          <p:nvPr/>
        </p:nvGrpSpPr>
        <p:grpSpPr>
          <a:xfrm>
            <a:off x="239059" y="3986302"/>
            <a:ext cx="2593800" cy="1649400"/>
            <a:chOff x="239059" y="3807012"/>
            <a:chExt cx="2593800" cy="1649400"/>
          </a:xfrm>
        </p:grpSpPr>
        <p:sp>
          <p:nvSpPr>
            <p:cNvPr id="951" name="Google Shape;951;p31"/>
            <p:cNvSpPr/>
            <p:nvPr/>
          </p:nvSpPr>
          <p:spPr>
            <a:xfrm>
              <a:off x="239059" y="3807012"/>
              <a:ext cx="2593800" cy="1649400"/>
            </a:xfrm>
            <a:prstGeom prst="rect">
              <a:avLst/>
            </a:prstGeom>
            <a:solidFill>
              <a:srgbClr val="30303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2" name="Google Shape;952;p31"/>
            <p:cNvSpPr/>
            <p:nvPr/>
          </p:nvSpPr>
          <p:spPr>
            <a:xfrm>
              <a:off x="292847" y="5127806"/>
              <a:ext cx="2492100" cy="360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3" name="Google Shape;953;p31"/>
            <p:cNvSpPr/>
            <p:nvPr/>
          </p:nvSpPr>
          <p:spPr>
            <a:xfrm>
              <a:off x="292847" y="5127806"/>
              <a:ext cx="720000" cy="360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Single gear" id="954" name="Google Shape;954;p31"/>
            <p:cNvSpPr/>
            <p:nvPr/>
          </p:nvSpPr>
          <p:spPr>
            <a:xfrm>
              <a:off x="2007565" y="5230327"/>
              <a:ext cx="152433" cy="152210"/>
            </a:xfrm>
            <a:custGeom>
              <a:rect b="b" l="l" r="r" t="t"/>
              <a:pathLst>
                <a:path extrusionOk="0" h="647700" w="648652">
                  <a:moveTo>
                    <a:pt x="323850" y="438150"/>
                  </a:moveTo>
                  <a:cubicBezTo>
                    <a:pt x="260985" y="438150"/>
                    <a:pt x="209550" y="386715"/>
                    <a:pt x="209550" y="323850"/>
                  </a:cubicBezTo>
                  <a:cubicBezTo>
                    <a:pt x="209550" y="260985"/>
                    <a:pt x="260985" y="209550"/>
                    <a:pt x="323850" y="209550"/>
                  </a:cubicBezTo>
                  <a:cubicBezTo>
                    <a:pt x="386715" y="209550"/>
                    <a:pt x="438150" y="260985"/>
                    <a:pt x="438150" y="323850"/>
                  </a:cubicBezTo>
                  <a:cubicBezTo>
                    <a:pt x="438150" y="386715"/>
                    <a:pt x="386715" y="438150"/>
                    <a:pt x="323850" y="438150"/>
                  </a:cubicBezTo>
                  <a:close/>
                  <a:moveTo>
                    <a:pt x="581025" y="252413"/>
                  </a:moveTo>
                  <a:cubicBezTo>
                    <a:pt x="575310" y="231458"/>
                    <a:pt x="566738" y="211455"/>
                    <a:pt x="556260" y="193358"/>
                  </a:cubicBezTo>
                  <a:lnTo>
                    <a:pt x="580073" y="121920"/>
                  </a:lnTo>
                  <a:lnTo>
                    <a:pt x="525780" y="67628"/>
                  </a:lnTo>
                  <a:lnTo>
                    <a:pt x="454343" y="91440"/>
                  </a:lnTo>
                  <a:cubicBezTo>
                    <a:pt x="435293" y="80963"/>
                    <a:pt x="415290" y="72390"/>
                    <a:pt x="394335" y="66675"/>
                  </a:cubicBezTo>
                  <a:lnTo>
                    <a:pt x="361950" y="0"/>
                  </a:lnTo>
                  <a:lnTo>
                    <a:pt x="285750" y="0"/>
                  </a:lnTo>
                  <a:lnTo>
                    <a:pt x="252413" y="66675"/>
                  </a:lnTo>
                  <a:cubicBezTo>
                    <a:pt x="231458" y="72390"/>
                    <a:pt x="211455" y="80963"/>
                    <a:pt x="193358" y="91440"/>
                  </a:cubicBezTo>
                  <a:lnTo>
                    <a:pt x="121920" y="67628"/>
                  </a:lnTo>
                  <a:lnTo>
                    <a:pt x="67628" y="121920"/>
                  </a:lnTo>
                  <a:lnTo>
                    <a:pt x="91440" y="193358"/>
                  </a:lnTo>
                  <a:cubicBezTo>
                    <a:pt x="80963" y="212408"/>
                    <a:pt x="72390" y="232410"/>
                    <a:pt x="66675" y="253365"/>
                  </a:cubicBezTo>
                  <a:lnTo>
                    <a:pt x="0" y="285750"/>
                  </a:lnTo>
                  <a:lnTo>
                    <a:pt x="0" y="361950"/>
                  </a:lnTo>
                  <a:lnTo>
                    <a:pt x="66675" y="395288"/>
                  </a:lnTo>
                  <a:cubicBezTo>
                    <a:pt x="72390" y="416243"/>
                    <a:pt x="80963" y="436245"/>
                    <a:pt x="91440" y="454343"/>
                  </a:cubicBezTo>
                  <a:lnTo>
                    <a:pt x="67628" y="525780"/>
                  </a:lnTo>
                  <a:lnTo>
                    <a:pt x="121920" y="580073"/>
                  </a:lnTo>
                  <a:lnTo>
                    <a:pt x="193358" y="556260"/>
                  </a:lnTo>
                  <a:cubicBezTo>
                    <a:pt x="212408" y="566738"/>
                    <a:pt x="232410" y="575310"/>
                    <a:pt x="253365" y="581025"/>
                  </a:cubicBezTo>
                  <a:lnTo>
                    <a:pt x="286703" y="647700"/>
                  </a:lnTo>
                  <a:lnTo>
                    <a:pt x="362903" y="647700"/>
                  </a:lnTo>
                  <a:lnTo>
                    <a:pt x="396240" y="581025"/>
                  </a:lnTo>
                  <a:cubicBezTo>
                    <a:pt x="417195" y="575310"/>
                    <a:pt x="437198" y="566738"/>
                    <a:pt x="455295" y="556260"/>
                  </a:cubicBezTo>
                  <a:lnTo>
                    <a:pt x="526733" y="580073"/>
                  </a:lnTo>
                  <a:lnTo>
                    <a:pt x="581025" y="525780"/>
                  </a:lnTo>
                  <a:lnTo>
                    <a:pt x="557213" y="454343"/>
                  </a:lnTo>
                  <a:cubicBezTo>
                    <a:pt x="567690" y="435293"/>
                    <a:pt x="576263" y="415290"/>
                    <a:pt x="581978" y="394335"/>
                  </a:cubicBezTo>
                  <a:lnTo>
                    <a:pt x="648653" y="360998"/>
                  </a:lnTo>
                  <a:lnTo>
                    <a:pt x="648653" y="284798"/>
                  </a:lnTo>
                  <a:lnTo>
                    <a:pt x="581025" y="252413"/>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55" name="Google Shape;955;p31"/>
            <p:cNvGrpSpPr/>
            <p:nvPr/>
          </p:nvGrpSpPr>
          <p:grpSpPr>
            <a:xfrm>
              <a:off x="384019" y="5227330"/>
              <a:ext cx="648502" cy="162967"/>
              <a:chOff x="330249" y="5227562"/>
              <a:chExt cx="715233" cy="179737"/>
            </a:xfrm>
          </p:grpSpPr>
          <p:sp>
            <p:nvSpPr>
              <p:cNvPr descr="Play" id="956" name="Google Shape;956;p31"/>
              <p:cNvSpPr/>
              <p:nvPr/>
            </p:nvSpPr>
            <p:spPr>
              <a:xfrm>
                <a:off x="622899"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57" name="Google Shape;957;p31"/>
              <p:cNvGrpSpPr/>
              <p:nvPr/>
            </p:nvGrpSpPr>
            <p:grpSpPr>
              <a:xfrm>
                <a:off x="865143" y="5227562"/>
                <a:ext cx="180339" cy="179737"/>
                <a:chOff x="817334" y="5227562"/>
                <a:chExt cx="180339" cy="179737"/>
              </a:xfrm>
            </p:grpSpPr>
            <p:sp>
              <p:nvSpPr>
                <p:cNvPr id="958" name="Google Shape;958;p31"/>
                <p:cNvSpPr/>
                <p:nvPr/>
              </p:nvSpPr>
              <p:spPr>
                <a:xfrm flipH="1">
                  <a:off x="961819" y="5227562"/>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959" name="Google Shape;959;p31"/>
                <p:cNvSpPr/>
                <p:nvPr/>
              </p:nvSpPr>
              <p:spPr>
                <a:xfrm>
                  <a:off x="817334" y="5227562"/>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60" name="Google Shape;960;p31"/>
              <p:cNvGrpSpPr/>
              <p:nvPr/>
            </p:nvGrpSpPr>
            <p:grpSpPr>
              <a:xfrm flipH="1">
                <a:off x="330249" y="5227562"/>
                <a:ext cx="180339" cy="179737"/>
                <a:chOff x="4316558" y="4992035"/>
                <a:chExt cx="180339" cy="179737"/>
              </a:xfrm>
            </p:grpSpPr>
            <p:sp>
              <p:nvSpPr>
                <p:cNvPr id="961" name="Google Shape;961;p31"/>
                <p:cNvSpPr/>
                <p:nvPr/>
              </p:nvSpPr>
              <p:spPr>
                <a:xfrm flipH="1">
                  <a:off x="4461042" y="4992035"/>
                  <a:ext cx="35854" cy="179737"/>
                </a:xfrm>
                <a:custGeom>
                  <a:rect b="b" l="l" r="r" t="t"/>
                  <a:pathLst>
                    <a:path extrusionOk="0" h="704850" w="227647">
                      <a:moveTo>
                        <a:pt x="0" y="0"/>
                      </a:moveTo>
                      <a:lnTo>
                        <a:pt x="227648" y="0"/>
                      </a:lnTo>
                      <a:lnTo>
                        <a:pt x="227648" y="704850"/>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lay" id="962" name="Google Shape;962;p31"/>
                <p:cNvSpPr/>
                <p:nvPr/>
              </p:nvSpPr>
              <p:spPr>
                <a:xfrm>
                  <a:off x="4316558" y="4992035"/>
                  <a:ext cx="129849" cy="167402"/>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963" name="Google Shape;963;p31"/>
            <p:cNvSpPr/>
            <p:nvPr/>
          </p:nvSpPr>
          <p:spPr>
            <a:xfrm>
              <a:off x="2237413" y="5230327"/>
              <a:ext cx="239100" cy="149400"/>
            </a:xfrm>
            <a:prstGeom prst="frame">
              <a:avLst>
                <a:gd fmla="val 12500" name="adj1"/>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964" name="Google Shape;964;p31"/>
            <p:cNvSpPr/>
            <p:nvPr/>
          </p:nvSpPr>
          <p:spPr>
            <a:xfrm>
              <a:off x="1198283" y="4135718"/>
              <a:ext cx="675300" cy="675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descr="Play" id="965" name="Google Shape;965;p31"/>
            <p:cNvSpPr/>
            <p:nvPr/>
          </p:nvSpPr>
          <p:spPr>
            <a:xfrm>
              <a:off x="1431835" y="4297180"/>
              <a:ext cx="292503"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31"/>
            <p:cNvSpPr/>
            <p:nvPr/>
          </p:nvSpPr>
          <p:spPr>
            <a:xfrm>
              <a:off x="2554659" y="5218375"/>
              <a:ext cx="180000" cy="180000"/>
            </a:xfrm>
            <a:custGeom>
              <a:rect b="b" l="l" r="r" t="t"/>
              <a:pathLst>
                <a:path extrusionOk="0" h="180000" w="180000">
                  <a:moveTo>
                    <a:pt x="157500" y="108002"/>
                  </a:moveTo>
                  <a:lnTo>
                    <a:pt x="180000" y="108002"/>
                  </a:lnTo>
                  <a:lnTo>
                    <a:pt x="180000" y="180000"/>
                  </a:lnTo>
                  <a:lnTo>
                    <a:pt x="108000" y="180000"/>
                  </a:lnTo>
                  <a:lnTo>
                    <a:pt x="108000" y="157500"/>
                  </a:lnTo>
                  <a:lnTo>
                    <a:pt x="157500" y="157500"/>
                  </a:lnTo>
                  <a:close/>
                  <a:moveTo>
                    <a:pt x="0" y="108002"/>
                  </a:moveTo>
                  <a:lnTo>
                    <a:pt x="22500" y="108002"/>
                  </a:lnTo>
                  <a:lnTo>
                    <a:pt x="22500" y="157500"/>
                  </a:lnTo>
                  <a:lnTo>
                    <a:pt x="72000" y="157500"/>
                  </a:lnTo>
                  <a:lnTo>
                    <a:pt x="72000" y="180000"/>
                  </a:lnTo>
                  <a:lnTo>
                    <a:pt x="0" y="180000"/>
                  </a:lnTo>
                  <a:close/>
                  <a:moveTo>
                    <a:pt x="108000" y="0"/>
                  </a:moveTo>
                  <a:lnTo>
                    <a:pt x="180000" y="0"/>
                  </a:lnTo>
                  <a:lnTo>
                    <a:pt x="180000" y="72002"/>
                  </a:lnTo>
                  <a:lnTo>
                    <a:pt x="157500" y="72002"/>
                  </a:lnTo>
                  <a:lnTo>
                    <a:pt x="157500" y="22500"/>
                  </a:lnTo>
                  <a:lnTo>
                    <a:pt x="108000" y="22500"/>
                  </a:lnTo>
                  <a:close/>
                  <a:moveTo>
                    <a:pt x="0" y="0"/>
                  </a:moveTo>
                  <a:lnTo>
                    <a:pt x="72000" y="0"/>
                  </a:lnTo>
                  <a:lnTo>
                    <a:pt x="72000" y="22500"/>
                  </a:lnTo>
                  <a:lnTo>
                    <a:pt x="22500" y="22500"/>
                  </a:lnTo>
                  <a:lnTo>
                    <a:pt x="22500" y="72002"/>
                  </a:lnTo>
                  <a:lnTo>
                    <a:pt x="0" y="72002"/>
                  </a:lnTo>
                  <a:close/>
                </a:path>
              </a:pathLst>
            </a:cu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67" name="Google Shape;967;p31"/>
          <p:cNvSpPr txBox="1"/>
          <p:nvPr/>
        </p:nvSpPr>
        <p:spPr>
          <a:xfrm>
            <a:off x="179293" y="2569887"/>
            <a:ext cx="2695500" cy="12003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rgbClr val="000000"/>
                </a:solidFill>
                <a:latin typeface="Century Gothic"/>
                <a:ea typeface="Century Gothic"/>
                <a:cs typeface="Century Gothic"/>
                <a:sym typeface="Century Gothic"/>
              </a:rPr>
              <a:t>ADD YOUR INSTRUCTIONS!</a:t>
            </a:r>
            <a:endParaRPr/>
          </a:p>
          <a:p>
            <a:pPr indent="0" lvl="0" marL="0" marR="0" rtl="0" algn="ctr">
              <a:spcBef>
                <a:spcPts val="0"/>
              </a:spcBef>
              <a:spcAft>
                <a:spcPts val="0"/>
              </a:spcAft>
              <a:buNone/>
            </a:pPr>
            <a:r>
              <a:rPr b="1" lang="en" sz="1400">
                <a:solidFill>
                  <a:srgbClr val="000000"/>
                </a:solidFill>
                <a:latin typeface="Century Gothic"/>
                <a:ea typeface="Century Gothic"/>
                <a:cs typeface="Century Gothic"/>
                <a:sym typeface="Century Gothic"/>
              </a:rPr>
              <a:t>AUDIO OR VIDEO</a:t>
            </a:r>
            <a:endParaRPr/>
          </a:p>
        </p:txBody>
      </p:sp>
      <p:sp>
        <p:nvSpPr>
          <p:cNvPr id="968" name="Google Shape;968;p31"/>
          <p:cNvSpPr txBox="1"/>
          <p:nvPr/>
        </p:nvSpPr>
        <p:spPr>
          <a:xfrm>
            <a:off x="3319925" y="663375"/>
            <a:ext cx="6927600" cy="5847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3200">
                <a:solidFill>
                  <a:schemeClr val="accent5"/>
                </a:solidFill>
                <a:latin typeface="Century Gothic"/>
                <a:ea typeface="Century Gothic"/>
                <a:cs typeface="Century Gothic"/>
                <a:sym typeface="Century Gothic"/>
              </a:rPr>
              <a:t>LESSON 4 | HERE GOES YOUR TITLE</a:t>
            </a:r>
            <a:endParaRPr>
              <a:solidFill>
                <a:schemeClr val="accent5"/>
              </a:solidFill>
            </a:endParaRPr>
          </a:p>
        </p:txBody>
      </p:sp>
      <p:sp>
        <p:nvSpPr>
          <p:cNvPr id="969" name="Google Shape;969;p31"/>
          <p:cNvSpPr txBox="1"/>
          <p:nvPr/>
        </p:nvSpPr>
        <p:spPr>
          <a:xfrm>
            <a:off x="3310962" y="1422138"/>
            <a:ext cx="8319300" cy="28623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2000">
                <a:solidFill>
                  <a:srgbClr val="000000"/>
                </a:solidFill>
                <a:latin typeface="Century Gothic"/>
                <a:ea typeface="Century Gothic"/>
                <a:cs typeface="Century Gothic"/>
                <a:sym typeface="Century Gothic"/>
              </a:rPr>
              <a:t>Add here your text or leave the blank space for your students to work on.</a:t>
            </a:r>
            <a:endParaRPr/>
          </a:p>
          <a:p>
            <a:pPr indent="0" lvl="0" marL="0" marR="0" rtl="0" algn="l">
              <a:spcBef>
                <a:spcPts val="0"/>
              </a:spcBef>
              <a:spcAft>
                <a:spcPts val="0"/>
              </a:spcAft>
              <a:buNone/>
            </a:pPr>
            <a:r>
              <a:t/>
            </a:r>
            <a:endParaRPr b="1"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Lorem ipsum dolor sit amet, consectetuer adipiscing elit. Aenean commodo ligula eget dolor. Aenean massa.</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a:p>
            <a:pPr indent="0" lvl="0" marL="0" marR="0" rtl="0" algn="l">
              <a:spcBef>
                <a:spcPts val="0"/>
              </a:spcBef>
              <a:spcAft>
                <a:spcPts val="0"/>
              </a:spcAft>
              <a:buNone/>
            </a:pPr>
            <a:r>
              <a:rPr lang="en" sz="2000">
                <a:solidFill>
                  <a:srgbClr val="000000"/>
                </a:solidFill>
                <a:latin typeface="Century Gothic"/>
                <a:ea typeface="Century Gothic"/>
                <a:cs typeface="Century Gothic"/>
                <a:sym typeface="Century Gothic"/>
              </a:rPr>
              <a:t>Cum sociis natoque penatibus et magnis dis parturient montes, nascetur ridiculus mus.</a:t>
            </a:r>
            <a:endParaRPr/>
          </a:p>
          <a:p>
            <a:pPr indent="0" lvl="0" marL="0" marR="0" rtl="0" algn="l">
              <a:spcBef>
                <a:spcPts val="0"/>
              </a:spcBef>
              <a:spcAft>
                <a:spcPts val="0"/>
              </a:spcAft>
              <a:buNone/>
            </a:pPr>
            <a:r>
              <a:t/>
            </a:r>
            <a:endParaRPr sz="2000">
              <a:solidFill>
                <a:srgbClr val="000000"/>
              </a:solidFill>
              <a:latin typeface="Century Gothic"/>
              <a:ea typeface="Century Gothic"/>
              <a:cs typeface="Century Gothic"/>
              <a:sym typeface="Century Gothic"/>
            </a:endParaRPr>
          </a:p>
        </p:txBody>
      </p:sp>
      <p:grpSp>
        <p:nvGrpSpPr>
          <p:cNvPr descr="Images" id="970" name="Google Shape;970;p31"/>
          <p:cNvGrpSpPr/>
          <p:nvPr/>
        </p:nvGrpSpPr>
        <p:grpSpPr>
          <a:xfrm>
            <a:off x="7962861" y="3910468"/>
            <a:ext cx="3087561" cy="2469710"/>
            <a:chOff x="5684930" y="3271650"/>
            <a:chExt cx="2098954" cy="1678933"/>
          </a:xfrm>
        </p:grpSpPr>
        <p:sp>
          <p:nvSpPr>
            <p:cNvPr id="971" name="Google Shape;971;p31"/>
            <p:cNvSpPr/>
            <p:nvPr/>
          </p:nvSpPr>
          <p:spPr>
            <a:xfrm>
              <a:off x="6838202" y="4105235"/>
              <a:ext cx="466194" cy="568605"/>
            </a:xfrm>
            <a:custGeom>
              <a:rect b="b" l="l" r="r" t="t"/>
              <a:pathLst>
                <a:path extrusionOk="0" h="568605" w="466194">
                  <a:moveTo>
                    <a:pt x="461309" y="518050"/>
                  </a:moveTo>
                  <a:lnTo>
                    <a:pt x="145543" y="14762"/>
                  </a:lnTo>
                  <a:cubicBezTo>
                    <a:pt x="139894" y="5539"/>
                    <a:pt x="129833" y="-59"/>
                    <a:pt x="119018" y="0"/>
                  </a:cubicBezTo>
                  <a:cubicBezTo>
                    <a:pt x="108154" y="-4"/>
                    <a:pt x="98051" y="5571"/>
                    <a:pt x="92262" y="14762"/>
                  </a:cubicBezTo>
                  <a:lnTo>
                    <a:pt x="0" y="162843"/>
                  </a:lnTo>
                  <a:lnTo>
                    <a:pt x="197902" y="482991"/>
                  </a:lnTo>
                  <a:cubicBezTo>
                    <a:pt x="214649" y="508317"/>
                    <a:pt x="218250" y="540133"/>
                    <a:pt x="207589" y="568564"/>
                  </a:cubicBezTo>
                  <a:lnTo>
                    <a:pt x="431324" y="568564"/>
                  </a:lnTo>
                  <a:cubicBezTo>
                    <a:pt x="449645" y="569479"/>
                    <a:pt x="465239" y="555368"/>
                    <a:pt x="466152" y="537047"/>
                  </a:cubicBezTo>
                  <a:cubicBezTo>
                    <a:pt x="466487" y="530372"/>
                    <a:pt x="464799" y="523752"/>
                    <a:pt x="461309" y="51805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2" name="Google Shape;972;p31"/>
            <p:cNvSpPr/>
            <p:nvPr/>
          </p:nvSpPr>
          <p:spPr>
            <a:xfrm>
              <a:off x="5884108" y="3797294"/>
              <a:ext cx="1077833" cy="876803"/>
            </a:xfrm>
            <a:custGeom>
              <a:rect b="b" l="l" r="r" t="t"/>
              <a:pathLst>
                <a:path extrusionOk="0" h="876803" w="1077833">
                  <a:moveTo>
                    <a:pt x="1071728" y="828990"/>
                  </a:moveTo>
                  <a:lnTo>
                    <a:pt x="570055" y="12704"/>
                  </a:lnTo>
                  <a:cubicBezTo>
                    <a:pt x="563618" y="4389"/>
                    <a:pt x="553579" y="-330"/>
                    <a:pt x="543069" y="18"/>
                  </a:cubicBezTo>
                  <a:lnTo>
                    <a:pt x="538917" y="18"/>
                  </a:lnTo>
                  <a:lnTo>
                    <a:pt x="534765" y="18"/>
                  </a:lnTo>
                  <a:cubicBezTo>
                    <a:pt x="524254" y="-330"/>
                    <a:pt x="514216" y="4389"/>
                    <a:pt x="507778" y="12704"/>
                  </a:cubicBezTo>
                  <a:lnTo>
                    <a:pt x="6105" y="828990"/>
                  </a:lnTo>
                  <a:cubicBezTo>
                    <a:pt x="-1001" y="838933"/>
                    <a:pt x="-1979" y="852007"/>
                    <a:pt x="3568" y="862896"/>
                  </a:cubicBezTo>
                  <a:cubicBezTo>
                    <a:pt x="9164" y="872763"/>
                    <a:pt x="20256" y="878172"/>
                    <a:pt x="31477" y="876505"/>
                  </a:cubicBezTo>
                  <a:lnTo>
                    <a:pt x="1046356" y="876505"/>
                  </a:lnTo>
                  <a:cubicBezTo>
                    <a:pt x="1057578" y="878172"/>
                    <a:pt x="1068670" y="872763"/>
                    <a:pt x="1074266" y="862896"/>
                  </a:cubicBezTo>
                  <a:cubicBezTo>
                    <a:pt x="1079813" y="852007"/>
                    <a:pt x="1078835" y="838933"/>
                    <a:pt x="1071728" y="828990"/>
                  </a:cubicBezTo>
                  <a:close/>
                  <a:moveTo>
                    <a:pt x="622875" y="395129"/>
                  </a:moveTo>
                  <a:lnTo>
                    <a:pt x="543069" y="466171"/>
                  </a:lnTo>
                  <a:lnTo>
                    <a:pt x="463262" y="395129"/>
                  </a:lnTo>
                  <a:lnTo>
                    <a:pt x="331328" y="474935"/>
                  </a:lnTo>
                  <a:lnTo>
                    <a:pt x="538917" y="138411"/>
                  </a:lnTo>
                  <a:lnTo>
                    <a:pt x="740970" y="466171"/>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3" name="Google Shape;973;p31"/>
            <p:cNvSpPr/>
            <p:nvPr/>
          </p:nvSpPr>
          <p:spPr>
            <a:xfrm>
              <a:off x="6053977" y="3779090"/>
              <a:ext cx="138392" cy="138392"/>
            </a:xfrm>
            <a:custGeom>
              <a:rect b="b" l="l" r="r" t="t"/>
              <a:pathLst>
                <a:path extrusionOk="0" h="138392" w="138392">
                  <a:moveTo>
                    <a:pt x="138393" y="69196"/>
                  </a:moveTo>
                  <a:cubicBezTo>
                    <a:pt x="138393" y="107412"/>
                    <a:pt x="107412" y="138393"/>
                    <a:pt x="69196" y="138393"/>
                  </a:cubicBezTo>
                  <a:cubicBezTo>
                    <a:pt x="30980" y="138393"/>
                    <a:pt x="0" y="107412"/>
                    <a:pt x="0" y="69196"/>
                  </a:cubicBezTo>
                  <a:cubicBezTo>
                    <a:pt x="0" y="30980"/>
                    <a:pt x="30980" y="0"/>
                    <a:pt x="69196" y="0"/>
                  </a:cubicBezTo>
                  <a:cubicBezTo>
                    <a:pt x="107412" y="0"/>
                    <a:pt x="138393" y="30980"/>
                    <a:pt x="138393" y="6919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4" name="Google Shape;974;p31"/>
            <p:cNvSpPr/>
            <p:nvPr/>
          </p:nvSpPr>
          <p:spPr>
            <a:xfrm>
              <a:off x="5684930" y="3271650"/>
              <a:ext cx="2098954" cy="1678933"/>
            </a:xfrm>
            <a:custGeom>
              <a:rect b="b" l="l" r="r" t="t"/>
              <a:pathLst>
                <a:path extrusionOk="0" h="1678933" w="2098954">
                  <a:moveTo>
                    <a:pt x="2098955" y="0"/>
                  </a:moveTo>
                  <a:lnTo>
                    <a:pt x="253720" y="0"/>
                  </a:lnTo>
                  <a:lnTo>
                    <a:pt x="253720" y="253720"/>
                  </a:lnTo>
                  <a:lnTo>
                    <a:pt x="0" y="253720"/>
                  </a:lnTo>
                  <a:lnTo>
                    <a:pt x="0" y="1678933"/>
                  </a:lnTo>
                  <a:lnTo>
                    <a:pt x="1845235" y="1678933"/>
                  </a:lnTo>
                  <a:lnTo>
                    <a:pt x="1845235" y="1425213"/>
                  </a:lnTo>
                  <a:lnTo>
                    <a:pt x="2098955" y="1425213"/>
                  </a:lnTo>
                  <a:close/>
                  <a:moveTo>
                    <a:pt x="1706842" y="1545384"/>
                  </a:moveTo>
                  <a:lnTo>
                    <a:pt x="138393" y="1545384"/>
                  </a:lnTo>
                  <a:lnTo>
                    <a:pt x="138393" y="387269"/>
                  </a:lnTo>
                  <a:lnTo>
                    <a:pt x="1706842" y="387269"/>
                  </a:lnTo>
                  <a:close/>
                  <a:moveTo>
                    <a:pt x="1960562" y="1291665"/>
                  </a:moveTo>
                  <a:lnTo>
                    <a:pt x="1845235" y="1291665"/>
                  </a:lnTo>
                  <a:lnTo>
                    <a:pt x="1845235" y="253720"/>
                  </a:lnTo>
                  <a:lnTo>
                    <a:pt x="392112" y="253720"/>
                  </a:lnTo>
                  <a:lnTo>
                    <a:pt x="392112" y="138393"/>
                  </a:lnTo>
                  <a:lnTo>
                    <a:pt x="1960562" y="138393"/>
                  </a:ln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75" name="Google Shape;975;p31"/>
          <p:cNvSpPr txBox="1"/>
          <p:nvPr/>
        </p:nvSpPr>
        <p:spPr>
          <a:xfrm>
            <a:off x="3980329" y="5033377"/>
            <a:ext cx="3681600" cy="708000"/>
          </a:xfrm>
          <a:prstGeom prst="rect">
            <a:avLst/>
          </a:prstGeom>
          <a:no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rPr b="1" lang="en" sz="4000">
                <a:solidFill>
                  <a:schemeClr val="accent5"/>
                </a:solidFill>
                <a:latin typeface="Century Gothic"/>
                <a:ea typeface="Century Gothic"/>
                <a:cs typeface="Century Gothic"/>
                <a:sym typeface="Century Gothic"/>
              </a:rPr>
              <a:t>ADD IMAGES!</a:t>
            </a:r>
            <a:endParaRPr>
              <a:solidFill>
                <a:schemeClr val="accent5"/>
              </a:solidFill>
            </a:endParaRPr>
          </a:p>
        </p:txBody>
      </p:sp>
      <p:sp>
        <p:nvSpPr>
          <p:cNvPr id="976" name="Google Shape;976;p31"/>
          <p:cNvSpPr/>
          <p:nvPr/>
        </p:nvSpPr>
        <p:spPr>
          <a:xfrm>
            <a:off x="1222300" y="669975"/>
            <a:ext cx="512100" cy="512100"/>
          </a:xfrm>
          <a:prstGeom prst="ellipse">
            <a:avLst/>
          </a:prstGeom>
          <a:solidFill>
            <a:srgbClr val="FFFFFF"/>
          </a:solidFill>
          <a:ln cap="flat" cmpd="sng" w="12700">
            <a:solidFill>
              <a:srgbClr val="FFFFF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800">
                <a:solidFill>
                  <a:schemeClr val="accent5"/>
                </a:solidFill>
                <a:latin typeface="Century Gothic"/>
                <a:ea typeface="Century Gothic"/>
                <a:cs typeface="Century Gothic"/>
                <a:sym typeface="Century Gothic"/>
              </a:rPr>
              <a:t>4</a:t>
            </a:r>
            <a:endParaRPr>
              <a:solidFill>
                <a:schemeClr val="accent5"/>
              </a:solidFill>
            </a:endParaRPr>
          </a:p>
        </p:txBody>
      </p:sp>
      <p:sp>
        <p:nvSpPr>
          <p:cNvPr id="977" name="Google Shape;977;p31">
            <a:hlinkClick action="ppaction://hlinksldjump" r:id="rId3"/>
          </p:cNvPr>
          <p:cNvSpPr/>
          <p:nvPr/>
        </p:nvSpPr>
        <p:spPr>
          <a:xfrm>
            <a:off x="11144250" y="394775"/>
            <a:ext cx="801000" cy="597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81" name="Shape 98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Weekly Planner for Online Lessons  · SlidesMania">
  <a:themeElements>
    <a:clrScheme name="Simple Light">
      <a:dk1>
        <a:srgbClr val="002060"/>
      </a:dk1>
      <a:lt1>
        <a:srgbClr val="FFFFFF"/>
      </a:lt1>
      <a:dk2>
        <a:srgbClr val="595959"/>
      </a:dk2>
      <a:lt2>
        <a:srgbClr val="434343"/>
      </a:lt2>
      <a:accent1>
        <a:srgbClr val="7030A0"/>
      </a:accent1>
      <a:accent2>
        <a:srgbClr val="FF6E00"/>
      </a:accent2>
      <a:accent3>
        <a:srgbClr val="C14BAA"/>
      </a:accent3>
      <a:accent4>
        <a:srgbClr val="0070C0"/>
      </a:accent4>
      <a:accent5>
        <a:srgbClr val="92D050"/>
      </a:accent5>
      <a:accent6>
        <a:srgbClr val="FFCB25"/>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