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1"/>
  </p:handoutMasterIdLst>
  <p:sldIdLst>
    <p:sldId id="256" r:id="rId2"/>
    <p:sldId id="284" r:id="rId3"/>
    <p:sldId id="257" r:id="rId4"/>
    <p:sldId id="265" r:id="rId5"/>
    <p:sldId id="275" r:id="rId6"/>
    <p:sldId id="263" r:id="rId7"/>
    <p:sldId id="283" r:id="rId8"/>
    <p:sldId id="260" r:id="rId9"/>
    <p:sldId id="261" r:id="rId10"/>
    <p:sldId id="285" r:id="rId11"/>
    <p:sldId id="277" r:id="rId12"/>
    <p:sldId id="278" r:id="rId13"/>
    <p:sldId id="268" r:id="rId14"/>
    <p:sldId id="286" r:id="rId15"/>
    <p:sldId id="279" r:id="rId16"/>
    <p:sldId id="280" r:id="rId17"/>
    <p:sldId id="281" r:id="rId18"/>
    <p:sldId id="28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15:guide id="1" orient="horz" pos="2160" userDrawn="1">
          <p15:clr>
            <a:srgbClr val="A4A3A4"/>
          </p15:clr>
        </p15:guide>
        <p15:guide id="2" pos="3840" userDrawn="1">
          <p15:clr>
            <a:srgbClr val="A4A3A4"/>
          </p15:clr>
        </p15:guide>
      </p15:sldGuideLst>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57FFA3"/>
    <a:srgbClr val="2DB3A8"/>
    <a:srgbClr val="00C85A"/>
    <a:srgbClr val="19FF81"/>
    <a:srgbClr val="21D7CD"/>
    <a:srgbClr val="2CA4BD"/>
    <a:srgbClr val="539D6A"/>
    <a:srgbClr val="87C755"/>
    <a:srgbClr val="2B716A"/>
    <a:srgbClr val="55A46E"/>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MasterView">
  <p:normalViewPr horzBarState="maximized">
    <p:restoredLeft sz="15000" autoAdjust="0"/>
    <p:restoredTop sz="94660"/>
  </p:normalViewPr>
  <p:slideViewPr>
    <p:cSldViewPr snapToGrid="0">
      <p:cViewPr varScale="1">
        <p:scale>
          <a:sx n="64" d="100"/>
          <a:sy n="64" d="100"/>
        </p:scale>
        <p:origin x="900" y="78"/>
      </p:cViewPr>
      <p:guideLst>
        <p:guide orient="horz" pos="2160"/>
        <p:guide pos="3840"/>
      </p:guideLst>
    </p:cSldViewPr>
  </p:slideViewPr>
  <p:notesTextViewPr>
    <p:cViewPr>
      <p:scale>
        <a:sx n="1" d="1"/>
        <a:sy n="1" d="1"/>
      </p:scale>
      <p:origin x="0" y="0"/>
    </p:cViewPr>
  </p:notesTextViewPr>
  <p:notesViewPr>
    <p:cSldViewPr snapToGrid="0">
      <p:cViewPr varScale="1">
        <p:scale>
          <a:sx n="49" d="100"/>
          <a:sy n="49" d="100"/>
        </p:scale>
        <p:origin x="2052"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handoutMaster" Target="handoutMasters/handout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C85A"/>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2DB3A8"/>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57FFA3"/>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428423856"/>
        <c:axId val="428425824"/>
      </c:barChart>
      <c:catAx>
        <c:axId val="428423856"/>
        <c:scaling>
          <c:orientation val="minMax"/>
        </c:scaling>
        <c:delete val="1"/>
        <c:axPos val="b"/>
        <c:numFmt formatCode="General" sourceLinked="1"/>
        <c:majorTickMark val="out"/>
        <c:minorTickMark val="none"/>
        <c:tickLblPos val="nextTo"/>
        <c:crossAx val="428425824"/>
        <c:crosses val="autoZero"/>
        <c:auto val="1"/>
        <c:lblAlgn val="ctr"/>
        <c:lblOffset val="100"/>
        <c:noMultiLvlLbl val="0"/>
      </c:catAx>
      <c:valAx>
        <c:axId val="428425824"/>
        <c:scaling>
          <c:orientation val="minMax"/>
        </c:scaling>
        <c:delete val="1"/>
        <c:axPos val="l"/>
        <c:numFmt formatCode="General" sourceLinked="1"/>
        <c:majorTickMark val="out"/>
        <c:minorTickMark val="none"/>
        <c:tickLblPos val="nextTo"/>
        <c:crossAx val="42842385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C9A02B77-EBB3-426E-8DCB-15A7846B80EC}" type="doc">
      <dgm:prSet loTypeId="urn:microsoft.com/office/officeart/2011/layout/CircleProcess" loCatId="process" qsTypeId="urn:microsoft.com/office/officeart/2005/8/quickstyle/simple5" qsCatId="simple" csTypeId="urn:microsoft.com/office/officeart/2005/8/colors/colorful5" csCatId="colorful" phldr="1"/>
      <dgm:spPr/>
      <dgm:t>
        <a:bodyPr/>
        <a:lstStyle/>
        <a:p>
          <a:endParaRPr lang="en-US"/>
        </a:p>
      </dgm:t>
    </dgm:pt>
    <dgm:pt modelId="{95B9FE04-6CC0-4CB9-8378-86F619BA5C26}">
      <dgm:prSet phldrT="[Text]"/>
      <dgm:spPr/>
      <dgm:t>
        <a:bodyPr/>
        <a:lstStyle/>
        <a:p>
          <a:r>
            <a:rPr lang="en-US" dirty="0"/>
            <a:t>STEP 1	</a:t>
          </a:r>
        </a:p>
      </dgm:t>
    </dgm:pt>
    <dgm:pt modelId="{D8B56025-28D7-41EF-A7E8-8C60BE08C31C}" type="parTrans" cxnId="{D2005884-D49B-4A3B-8EE1-3AE95A59A3A0}">
      <dgm:prSet/>
      <dgm:spPr/>
      <dgm:t>
        <a:bodyPr/>
        <a:lstStyle/>
        <a:p>
          <a:endParaRPr lang="en-US"/>
        </a:p>
      </dgm:t>
    </dgm:pt>
    <dgm:pt modelId="{1B94265C-DDBC-458A-B622-C7ED4D97B07F}" type="sibTrans" cxnId="{D2005884-D49B-4A3B-8EE1-3AE95A59A3A0}">
      <dgm:prSet/>
      <dgm:spPr/>
      <dgm:t>
        <a:bodyPr/>
        <a:lstStyle/>
        <a:p>
          <a:endParaRPr lang="en-US"/>
        </a:p>
      </dgm:t>
    </dgm:pt>
    <dgm:pt modelId="{A2DF5896-4061-48FE-88FB-5858F263A1FD}">
      <dgm:prSet phldrT="[Text]"/>
      <dgm:spPr/>
      <dgm:t>
        <a:bodyPr/>
        <a:lstStyle/>
        <a:p>
          <a:r>
            <a:rPr lang="en-US" dirty="0"/>
            <a:t>STEP 2 </a:t>
          </a:r>
        </a:p>
      </dgm:t>
    </dgm:pt>
    <dgm:pt modelId="{440C971E-B1F1-4894-AECE-ADDB940A7AEA}" type="parTrans" cxnId="{AB19E3F2-5D0E-4200-9560-0CB853CC1C9A}">
      <dgm:prSet/>
      <dgm:spPr/>
      <dgm:t>
        <a:bodyPr/>
        <a:lstStyle/>
        <a:p>
          <a:endParaRPr lang="en-US"/>
        </a:p>
      </dgm:t>
    </dgm:pt>
    <dgm:pt modelId="{61822447-F8AC-4698-B538-CCECCC28CE4D}" type="sibTrans" cxnId="{AB19E3F2-5D0E-4200-9560-0CB853CC1C9A}">
      <dgm:prSet/>
      <dgm:spPr/>
      <dgm:t>
        <a:bodyPr/>
        <a:lstStyle/>
        <a:p>
          <a:endParaRPr lang="en-US"/>
        </a:p>
      </dgm:t>
    </dgm:pt>
    <dgm:pt modelId="{790DD434-CF4A-4AD2-9DA1-BB9B1F553EEC}">
      <dgm:prSet phldrT="[Text]"/>
      <dgm:spPr/>
      <dgm:t>
        <a:bodyPr/>
        <a:lstStyle/>
        <a:p>
          <a:r>
            <a:rPr lang="en-US" dirty="0"/>
            <a:t>STEP 3</a:t>
          </a:r>
        </a:p>
      </dgm:t>
    </dgm:pt>
    <dgm:pt modelId="{7FF9A197-8DD7-4A75-8AC7-F4919666DD97}" type="parTrans" cxnId="{E373140E-29C1-4A64-9A02-F534D91D1988}">
      <dgm:prSet/>
      <dgm:spPr/>
      <dgm:t>
        <a:bodyPr/>
        <a:lstStyle/>
        <a:p>
          <a:endParaRPr lang="en-US"/>
        </a:p>
      </dgm:t>
    </dgm:pt>
    <dgm:pt modelId="{3E80566F-7554-49B7-895A-589BC487AE86}" type="sibTrans" cxnId="{E373140E-29C1-4A64-9A02-F534D91D1988}">
      <dgm:prSet/>
      <dgm:spPr/>
      <dgm:t>
        <a:bodyPr/>
        <a:lstStyle/>
        <a:p>
          <a:endParaRPr lang="en-US"/>
        </a:p>
      </dgm:t>
    </dgm:pt>
    <dgm:pt modelId="{5B81241F-6D13-4392-A442-22CCB87B6826}" type="pres">
      <dgm:prSet presAssocID="{C9A02B77-EBB3-426E-8DCB-15A7846B80EC}" presName="Name0" presStyleCnt="0">
        <dgm:presLayoutVars>
          <dgm:chMax val="11"/>
          <dgm:chPref val="11"/>
          <dgm:dir/>
          <dgm:resizeHandles/>
        </dgm:presLayoutVars>
      </dgm:prSet>
      <dgm:spPr/>
    </dgm:pt>
    <dgm:pt modelId="{145FE8CC-2334-4ABB-95AE-A2F3A62BA528}" type="pres">
      <dgm:prSet presAssocID="{790DD434-CF4A-4AD2-9DA1-BB9B1F553EEC}" presName="Accent3" presStyleCnt="0"/>
      <dgm:spPr/>
    </dgm:pt>
    <dgm:pt modelId="{040060B7-635A-409C-A537-7FADFE3E04C3}" type="pres">
      <dgm:prSet presAssocID="{790DD434-CF4A-4AD2-9DA1-BB9B1F553EEC}" presName="Accent" presStyleLbl="node1" presStyleIdx="0" presStyleCnt="3"/>
      <dgm:spPr/>
    </dgm:pt>
    <dgm:pt modelId="{1B9A1170-334E-4F8D-9ADB-1505723E2E1A}" type="pres">
      <dgm:prSet presAssocID="{790DD434-CF4A-4AD2-9DA1-BB9B1F553EEC}" presName="ParentBackground3" presStyleCnt="0"/>
      <dgm:spPr/>
    </dgm:pt>
    <dgm:pt modelId="{94281BBC-8A71-4BA1-8FBB-CFD30412BE40}" type="pres">
      <dgm:prSet presAssocID="{790DD434-CF4A-4AD2-9DA1-BB9B1F553EEC}" presName="ParentBackground" presStyleLbl="fgAcc1" presStyleIdx="0" presStyleCnt="3"/>
      <dgm:spPr/>
    </dgm:pt>
    <dgm:pt modelId="{03E20C69-9C4B-415C-A15B-CE70418C7DFE}" type="pres">
      <dgm:prSet presAssocID="{790DD434-CF4A-4AD2-9DA1-BB9B1F553EEC}" presName="Parent3" presStyleLbl="revTx" presStyleIdx="0" presStyleCnt="0">
        <dgm:presLayoutVars>
          <dgm:chMax val="1"/>
          <dgm:chPref val="1"/>
          <dgm:bulletEnabled val="1"/>
        </dgm:presLayoutVars>
      </dgm:prSet>
      <dgm:spPr/>
    </dgm:pt>
    <dgm:pt modelId="{32D91EBD-0485-4D6A-B119-9593DD801F6A}" type="pres">
      <dgm:prSet presAssocID="{A2DF5896-4061-48FE-88FB-5858F263A1FD}" presName="Accent2" presStyleCnt="0"/>
      <dgm:spPr/>
    </dgm:pt>
    <dgm:pt modelId="{1C4F4FAB-C698-4816-A426-467E63250D0E}" type="pres">
      <dgm:prSet presAssocID="{A2DF5896-4061-48FE-88FB-5858F263A1FD}" presName="Accent" presStyleLbl="node1" presStyleIdx="1" presStyleCnt="3"/>
      <dgm:spPr/>
    </dgm:pt>
    <dgm:pt modelId="{EAB3F710-EDCC-429C-89C0-666F06D3981E}" type="pres">
      <dgm:prSet presAssocID="{A2DF5896-4061-48FE-88FB-5858F263A1FD}" presName="ParentBackground2" presStyleCnt="0"/>
      <dgm:spPr/>
    </dgm:pt>
    <dgm:pt modelId="{DFC35468-BCFE-47B9-9FB5-77A61E4804D1}" type="pres">
      <dgm:prSet presAssocID="{A2DF5896-4061-48FE-88FB-5858F263A1FD}" presName="ParentBackground" presStyleLbl="fgAcc1" presStyleIdx="1" presStyleCnt="3"/>
      <dgm:spPr/>
    </dgm:pt>
    <dgm:pt modelId="{DE88554B-7F4D-4461-B605-A27D52AD612A}" type="pres">
      <dgm:prSet presAssocID="{A2DF5896-4061-48FE-88FB-5858F263A1FD}" presName="Parent2" presStyleLbl="revTx" presStyleIdx="0" presStyleCnt="0">
        <dgm:presLayoutVars>
          <dgm:chMax val="1"/>
          <dgm:chPref val="1"/>
          <dgm:bulletEnabled val="1"/>
        </dgm:presLayoutVars>
      </dgm:prSet>
      <dgm:spPr/>
    </dgm:pt>
    <dgm:pt modelId="{2F79B49B-9704-4E3A-A3D4-35437C2B101F}" type="pres">
      <dgm:prSet presAssocID="{95B9FE04-6CC0-4CB9-8378-86F619BA5C26}" presName="Accent1" presStyleCnt="0"/>
      <dgm:spPr/>
    </dgm:pt>
    <dgm:pt modelId="{D9E3F491-2FB1-482B-8C10-8CE3510CA477}" type="pres">
      <dgm:prSet presAssocID="{95B9FE04-6CC0-4CB9-8378-86F619BA5C26}" presName="Accent" presStyleLbl="node1" presStyleIdx="2" presStyleCnt="3"/>
      <dgm:spPr/>
    </dgm:pt>
    <dgm:pt modelId="{DB5BDDD6-454A-4B9E-9F4A-5DB2D1951E35}" type="pres">
      <dgm:prSet presAssocID="{95B9FE04-6CC0-4CB9-8378-86F619BA5C26}" presName="ParentBackground1" presStyleCnt="0"/>
      <dgm:spPr/>
    </dgm:pt>
    <dgm:pt modelId="{8CA0245A-BCD3-427A-9BD5-A1D63449F410}" type="pres">
      <dgm:prSet presAssocID="{95B9FE04-6CC0-4CB9-8378-86F619BA5C26}" presName="ParentBackground" presStyleLbl="fgAcc1" presStyleIdx="2" presStyleCnt="3"/>
      <dgm:spPr/>
    </dgm:pt>
    <dgm:pt modelId="{4468A9FA-A721-4DD9-B33E-7F8E97A905C4}" type="pres">
      <dgm:prSet presAssocID="{95B9FE04-6CC0-4CB9-8378-86F619BA5C26}" presName="Parent1" presStyleLbl="revTx" presStyleIdx="0" presStyleCnt="0">
        <dgm:presLayoutVars>
          <dgm:chMax val="1"/>
          <dgm:chPref val="1"/>
          <dgm:bulletEnabled val="1"/>
        </dgm:presLayoutVars>
      </dgm:prSet>
      <dgm:spPr/>
    </dgm:pt>
  </dgm:ptLst>
  <dgm:cxnLst>
    <dgm:cxn modelId="{E373140E-29C1-4A64-9A02-F534D91D1988}" srcId="{C9A02B77-EBB3-426E-8DCB-15A7846B80EC}" destId="{790DD434-CF4A-4AD2-9DA1-BB9B1F553EEC}" srcOrd="2" destOrd="0" parTransId="{7FF9A197-8DD7-4A75-8AC7-F4919666DD97}" sibTransId="{3E80566F-7554-49B7-895A-589BC487AE86}"/>
    <dgm:cxn modelId="{1FE09F29-E15C-41A5-906D-04706F2AB5C0}" type="presOf" srcId="{C9A02B77-EBB3-426E-8DCB-15A7846B80EC}" destId="{5B81241F-6D13-4392-A442-22CCB87B6826}" srcOrd="0" destOrd="0" presId="urn:microsoft.com/office/officeart/2011/layout/CircleProcess"/>
    <dgm:cxn modelId="{3A31ED5B-5E36-4368-A381-2B3C2734A30C}" type="presOf" srcId="{790DD434-CF4A-4AD2-9DA1-BB9B1F553EEC}" destId="{94281BBC-8A71-4BA1-8FBB-CFD30412BE40}" srcOrd="0" destOrd="0" presId="urn:microsoft.com/office/officeart/2011/layout/CircleProcess"/>
    <dgm:cxn modelId="{D2005884-D49B-4A3B-8EE1-3AE95A59A3A0}" srcId="{C9A02B77-EBB3-426E-8DCB-15A7846B80EC}" destId="{95B9FE04-6CC0-4CB9-8378-86F619BA5C26}" srcOrd="0" destOrd="0" parTransId="{D8B56025-28D7-41EF-A7E8-8C60BE08C31C}" sibTransId="{1B94265C-DDBC-458A-B622-C7ED4D97B07F}"/>
    <dgm:cxn modelId="{FB4D72A7-98F0-4C35-9925-7282855B6179}" type="presOf" srcId="{95B9FE04-6CC0-4CB9-8378-86F619BA5C26}" destId="{8CA0245A-BCD3-427A-9BD5-A1D63449F410}" srcOrd="0" destOrd="0" presId="urn:microsoft.com/office/officeart/2011/layout/CircleProcess"/>
    <dgm:cxn modelId="{91D74BB0-F051-4350-A3DC-8658B195667E}" type="presOf" srcId="{790DD434-CF4A-4AD2-9DA1-BB9B1F553EEC}" destId="{03E20C69-9C4B-415C-A15B-CE70418C7DFE}" srcOrd="1" destOrd="0" presId="urn:microsoft.com/office/officeart/2011/layout/CircleProcess"/>
    <dgm:cxn modelId="{207825B9-D85C-4C3E-BF99-124B49E29411}" type="presOf" srcId="{95B9FE04-6CC0-4CB9-8378-86F619BA5C26}" destId="{4468A9FA-A721-4DD9-B33E-7F8E97A905C4}" srcOrd="1" destOrd="0" presId="urn:microsoft.com/office/officeart/2011/layout/CircleProcess"/>
    <dgm:cxn modelId="{E78037C5-A3FF-4AD3-9C5A-D5C3648F36A8}" type="presOf" srcId="{A2DF5896-4061-48FE-88FB-5858F263A1FD}" destId="{DFC35468-BCFE-47B9-9FB5-77A61E4804D1}" srcOrd="0" destOrd="0" presId="urn:microsoft.com/office/officeart/2011/layout/CircleProcess"/>
    <dgm:cxn modelId="{AB19E3F2-5D0E-4200-9560-0CB853CC1C9A}" srcId="{C9A02B77-EBB3-426E-8DCB-15A7846B80EC}" destId="{A2DF5896-4061-48FE-88FB-5858F263A1FD}" srcOrd="1" destOrd="0" parTransId="{440C971E-B1F1-4894-AECE-ADDB940A7AEA}" sibTransId="{61822447-F8AC-4698-B538-CCECCC28CE4D}"/>
    <dgm:cxn modelId="{83450CFC-347B-4150-BF98-BC0C766EAEBD}" type="presOf" srcId="{A2DF5896-4061-48FE-88FB-5858F263A1FD}" destId="{DE88554B-7F4D-4461-B605-A27D52AD612A}" srcOrd="1" destOrd="0" presId="urn:microsoft.com/office/officeart/2011/layout/CircleProcess"/>
    <dgm:cxn modelId="{FED134D5-5DA0-4B3D-90AD-2AC028F11ABC}" type="presParOf" srcId="{5B81241F-6D13-4392-A442-22CCB87B6826}" destId="{145FE8CC-2334-4ABB-95AE-A2F3A62BA528}" srcOrd="0" destOrd="0" presId="urn:microsoft.com/office/officeart/2011/layout/CircleProcess"/>
    <dgm:cxn modelId="{BE69677A-5D11-458B-B9A9-FA686940B3B9}" type="presParOf" srcId="{145FE8CC-2334-4ABB-95AE-A2F3A62BA528}" destId="{040060B7-635A-409C-A537-7FADFE3E04C3}" srcOrd="0" destOrd="0" presId="urn:microsoft.com/office/officeart/2011/layout/CircleProcess"/>
    <dgm:cxn modelId="{F877B40D-783C-4FBB-A34D-AE82EC8917F3}" type="presParOf" srcId="{5B81241F-6D13-4392-A442-22CCB87B6826}" destId="{1B9A1170-334E-4F8D-9ADB-1505723E2E1A}" srcOrd="1" destOrd="0" presId="urn:microsoft.com/office/officeart/2011/layout/CircleProcess"/>
    <dgm:cxn modelId="{EF2F89D1-9B30-40DD-B798-665C347A1322}" type="presParOf" srcId="{1B9A1170-334E-4F8D-9ADB-1505723E2E1A}" destId="{94281BBC-8A71-4BA1-8FBB-CFD30412BE40}" srcOrd="0" destOrd="0" presId="urn:microsoft.com/office/officeart/2011/layout/CircleProcess"/>
    <dgm:cxn modelId="{0E14A641-2210-4231-B312-68E9C6605044}" type="presParOf" srcId="{5B81241F-6D13-4392-A442-22CCB87B6826}" destId="{03E20C69-9C4B-415C-A15B-CE70418C7DFE}" srcOrd="2" destOrd="0" presId="urn:microsoft.com/office/officeart/2011/layout/CircleProcess"/>
    <dgm:cxn modelId="{AEF02611-165F-4062-88B4-38121F7E1FB1}" type="presParOf" srcId="{5B81241F-6D13-4392-A442-22CCB87B6826}" destId="{32D91EBD-0485-4D6A-B119-9593DD801F6A}" srcOrd="3" destOrd="0" presId="urn:microsoft.com/office/officeart/2011/layout/CircleProcess"/>
    <dgm:cxn modelId="{2BAC3F2D-AF90-4757-810E-A4C99D527A3B}" type="presParOf" srcId="{32D91EBD-0485-4D6A-B119-9593DD801F6A}" destId="{1C4F4FAB-C698-4816-A426-467E63250D0E}" srcOrd="0" destOrd="0" presId="urn:microsoft.com/office/officeart/2011/layout/CircleProcess"/>
    <dgm:cxn modelId="{77CA0D10-10E5-4CED-99BC-C35C95FE1A30}" type="presParOf" srcId="{5B81241F-6D13-4392-A442-22CCB87B6826}" destId="{EAB3F710-EDCC-429C-89C0-666F06D3981E}" srcOrd="4" destOrd="0" presId="urn:microsoft.com/office/officeart/2011/layout/CircleProcess"/>
    <dgm:cxn modelId="{5DF59E4A-21D1-4F0D-94FC-F25FF80A7BC2}" type="presParOf" srcId="{EAB3F710-EDCC-429C-89C0-666F06D3981E}" destId="{DFC35468-BCFE-47B9-9FB5-77A61E4804D1}" srcOrd="0" destOrd="0" presId="urn:microsoft.com/office/officeart/2011/layout/CircleProcess"/>
    <dgm:cxn modelId="{9F5937EF-F168-4257-BE42-65757A827F15}" type="presParOf" srcId="{5B81241F-6D13-4392-A442-22CCB87B6826}" destId="{DE88554B-7F4D-4461-B605-A27D52AD612A}" srcOrd="5" destOrd="0" presId="urn:microsoft.com/office/officeart/2011/layout/CircleProcess"/>
    <dgm:cxn modelId="{2D566C79-2282-4909-A10A-B5B480479845}" type="presParOf" srcId="{5B81241F-6D13-4392-A442-22CCB87B6826}" destId="{2F79B49B-9704-4E3A-A3D4-35437C2B101F}" srcOrd="6" destOrd="0" presId="urn:microsoft.com/office/officeart/2011/layout/CircleProcess"/>
    <dgm:cxn modelId="{FDD324F4-CDCC-4A4D-8A70-8A96D9472D2F}" type="presParOf" srcId="{2F79B49B-9704-4E3A-A3D4-35437C2B101F}" destId="{D9E3F491-2FB1-482B-8C10-8CE3510CA477}" srcOrd="0" destOrd="0" presId="urn:microsoft.com/office/officeart/2011/layout/CircleProcess"/>
    <dgm:cxn modelId="{3F9D8B32-5288-4C11-BEF7-1CB8A7FE269D}" type="presParOf" srcId="{5B81241F-6D13-4392-A442-22CCB87B6826}" destId="{DB5BDDD6-454A-4B9E-9F4A-5DB2D1951E35}" srcOrd="7" destOrd="0" presId="urn:microsoft.com/office/officeart/2011/layout/CircleProcess"/>
    <dgm:cxn modelId="{62866652-FBC3-4E84-BE9B-84D9689E7FEB}" type="presParOf" srcId="{DB5BDDD6-454A-4B9E-9F4A-5DB2D1951E35}" destId="{8CA0245A-BCD3-427A-9BD5-A1D63449F410}" srcOrd="0" destOrd="0" presId="urn:microsoft.com/office/officeart/2011/layout/CircleProcess"/>
    <dgm:cxn modelId="{B4902C49-70B3-4E2F-8553-6C90818732B6}" type="presParOf" srcId="{5B81241F-6D13-4392-A442-22CCB87B6826}" destId="{4468A9FA-A721-4DD9-B33E-7F8E97A905C4}" srcOrd="8"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040060B7-635A-409C-A537-7FADFE3E04C3}">
      <dsp:nvSpPr>
        <dsp:cNvPr id="0" name=""/>
        <dsp:cNvSpPr/>
      </dsp:nvSpPr>
      <dsp:spPr>
        <a:xfrm>
          <a:off x="6411832" y="1267693"/>
          <a:ext cx="2796954" cy="2797471"/>
        </a:xfrm>
        <a:prstGeom prst="ellipse">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94281BBC-8A71-4BA1-8FBB-CFD30412BE40}">
      <dsp:nvSpPr>
        <dsp:cNvPr id="0" name=""/>
        <dsp:cNvSpPr/>
      </dsp:nvSpPr>
      <dsp:spPr>
        <a:xfrm>
          <a:off x="6504700" y="1360959"/>
          <a:ext cx="2611219" cy="2610941"/>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9530" tIns="49530" rIns="49530" bIns="49530" numCol="1" spcCol="1270" anchor="ctr" anchorCtr="0">
          <a:noAutofit/>
        </a:bodyPr>
        <a:lstStyle/>
        <a:p>
          <a:pPr marL="0" lvl="0" indent="0" algn="ctr" defTabSz="1733550">
            <a:lnSpc>
              <a:spcPct val="90000"/>
            </a:lnSpc>
            <a:spcBef>
              <a:spcPct val="0"/>
            </a:spcBef>
            <a:spcAft>
              <a:spcPct val="35000"/>
            </a:spcAft>
            <a:buNone/>
          </a:pPr>
          <a:r>
            <a:rPr lang="en-US" sz="3900" kern="1200" dirty="0"/>
            <a:t>STEP 3</a:t>
          </a:r>
        </a:p>
      </dsp:txBody>
      <dsp:txXfrm>
        <a:off x="6877991" y="1734021"/>
        <a:ext cx="1864636" cy="1864817"/>
      </dsp:txXfrm>
    </dsp:sp>
    <dsp:sp modelId="{1C4F4FAB-C698-4816-A426-467E63250D0E}">
      <dsp:nvSpPr>
        <dsp:cNvPr id="0" name=""/>
        <dsp:cNvSpPr/>
      </dsp:nvSpPr>
      <dsp:spPr>
        <a:xfrm rot="2700000">
          <a:off x="3524468" y="1271075"/>
          <a:ext cx="2790217" cy="2790217"/>
        </a:xfrm>
        <a:prstGeom prst="teardrop">
          <a:avLst>
            <a:gd name="adj" fmla="val 100000"/>
          </a:avLst>
        </a:prstGeom>
        <a:gradFill rotWithShape="0">
          <a:gsLst>
            <a:gs pos="0">
              <a:schemeClr val="accent5">
                <a:hueOff val="207253"/>
                <a:satOff val="19748"/>
                <a:lumOff val="-8236"/>
                <a:alphaOff val="0"/>
                <a:satMod val="103000"/>
                <a:lumMod val="102000"/>
                <a:tint val="94000"/>
              </a:schemeClr>
            </a:gs>
            <a:gs pos="50000">
              <a:schemeClr val="accent5">
                <a:hueOff val="207253"/>
                <a:satOff val="19748"/>
                <a:lumOff val="-8236"/>
                <a:alphaOff val="0"/>
                <a:satMod val="110000"/>
                <a:lumMod val="100000"/>
                <a:shade val="100000"/>
              </a:schemeClr>
            </a:gs>
            <a:gs pos="100000">
              <a:schemeClr val="accent5">
                <a:hueOff val="207253"/>
                <a:satOff val="19748"/>
                <a:lumOff val="-8236"/>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FC35468-BCFE-47B9-9FB5-77A61E4804D1}">
      <dsp:nvSpPr>
        <dsp:cNvPr id="0" name=""/>
        <dsp:cNvSpPr/>
      </dsp:nvSpPr>
      <dsp:spPr>
        <a:xfrm>
          <a:off x="3613967" y="1360959"/>
          <a:ext cx="2611219" cy="2610941"/>
        </a:xfrm>
        <a:prstGeom prst="ellipse">
          <a:avLst/>
        </a:prstGeom>
        <a:solidFill>
          <a:schemeClr val="lt1">
            <a:alpha val="90000"/>
            <a:hueOff val="0"/>
            <a:satOff val="0"/>
            <a:lumOff val="0"/>
            <a:alphaOff val="0"/>
          </a:schemeClr>
        </a:solidFill>
        <a:ln w="6350" cap="flat" cmpd="sng" algn="ctr">
          <a:solidFill>
            <a:schemeClr val="accent5">
              <a:hueOff val="207253"/>
              <a:satOff val="19748"/>
              <a:lumOff val="-8236"/>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9530" tIns="49530" rIns="49530" bIns="49530" numCol="1" spcCol="1270" anchor="ctr" anchorCtr="0">
          <a:noAutofit/>
        </a:bodyPr>
        <a:lstStyle/>
        <a:p>
          <a:pPr marL="0" lvl="0" indent="0" algn="ctr" defTabSz="1733550">
            <a:lnSpc>
              <a:spcPct val="90000"/>
            </a:lnSpc>
            <a:spcBef>
              <a:spcPct val="0"/>
            </a:spcBef>
            <a:spcAft>
              <a:spcPct val="35000"/>
            </a:spcAft>
            <a:buNone/>
          </a:pPr>
          <a:r>
            <a:rPr lang="en-US" sz="3900" kern="1200" dirty="0"/>
            <a:t>STEP 2 </a:t>
          </a:r>
        </a:p>
      </dsp:txBody>
      <dsp:txXfrm>
        <a:off x="3987259" y="1734021"/>
        <a:ext cx="1864636" cy="1864817"/>
      </dsp:txXfrm>
    </dsp:sp>
    <dsp:sp modelId="{D9E3F491-2FB1-482B-8C10-8CE3510CA477}">
      <dsp:nvSpPr>
        <dsp:cNvPr id="0" name=""/>
        <dsp:cNvSpPr/>
      </dsp:nvSpPr>
      <dsp:spPr>
        <a:xfrm rot="2700000">
          <a:off x="633736" y="1271075"/>
          <a:ext cx="2790217" cy="2790217"/>
        </a:xfrm>
        <a:prstGeom prst="teardrop">
          <a:avLst>
            <a:gd name="adj" fmla="val 100000"/>
          </a:avLst>
        </a:prstGeom>
        <a:gradFill rotWithShape="0">
          <a:gsLst>
            <a:gs pos="0">
              <a:schemeClr val="accent5">
                <a:hueOff val="414507"/>
                <a:satOff val="39495"/>
                <a:lumOff val="-16471"/>
                <a:alphaOff val="0"/>
                <a:satMod val="103000"/>
                <a:lumMod val="102000"/>
                <a:tint val="94000"/>
              </a:schemeClr>
            </a:gs>
            <a:gs pos="50000">
              <a:schemeClr val="accent5">
                <a:hueOff val="414507"/>
                <a:satOff val="39495"/>
                <a:lumOff val="-16471"/>
                <a:alphaOff val="0"/>
                <a:satMod val="110000"/>
                <a:lumMod val="100000"/>
                <a:shade val="100000"/>
              </a:schemeClr>
            </a:gs>
            <a:gs pos="100000">
              <a:schemeClr val="accent5">
                <a:hueOff val="414507"/>
                <a:satOff val="39495"/>
                <a:lumOff val="-1647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CA0245A-BCD3-427A-9BD5-A1D63449F410}">
      <dsp:nvSpPr>
        <dsp:cNvPr id="0" name=""/>
        <dsp:cNvSpPr/>
      </dsp:nvSpPr>
      <dsp:spPr>
        <a:xfrm>
          <a:off x="723235" y="1360959"/>
          <a:ext cx="2611219" cy="2610941"/>
        </a:xfrm>
        <a:prstGeom prst="ellipse">
          <a:avLst/>
        </a:prstGeom>
        <a:solidFill>
          <a:schemeClr val="lt1">
            <a:alpha val="90000"/>
            <a:hueOff val="0"/>
            <a:satOff val="0"/>
            <a:lumOff val="0"/>
            <a:alphaOff val="0"/>
          </a:schemeClr>
        </a:solidFill>
        <a:ln w="6350" cap="flat" cmpd="sng" algn="ctr">
          <a:solidFill>
            <a:schemeClr val="accent5">
              <a:hueOff val="414507"/>
              <a:satOff val="39495"/>
              <a:lumOff val="-1647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49530" tIns="49530" rIns="49530" bIns="49530" numCol="1" spcCol="1270" anchor="ctr" anchorCtr="0">
          <a:noAutofit/>
        </a:bodyPr>
        <a:lstStyle/>
        <a:p>
          <a:pPr marL="0" lvl="0" indent="0" algn="ctr" defTabSz="1733550">
            <a:lnSpc>
              <a:spcPct val="90000"/>
            </a:lnSpc>
            <a:spcBef>
              <a:spcPct val="0"/>
            </a:spcBef>
            <a:spcAft>
              <a:spcPct val="35000"/>
            </a:spcAft>
            <a:buNone/>
          </a:pPr>
          <a:r>
            <a:rPr lang="en-US" sz="3900" kern="1200" dirty="0"/>
            <a:t>STEP 1	</a:t>
          </a:r>
        </a:p>
      </dsp:txBody>
      <dsp:txXfrm>
        <a:off x="1096526" y="1734021"/>
        <a:ext cx="1864636" cy="1864817"/>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FDE81A70-FFFE-4CF8-84DA-251FC65466FF}"/>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ABE28067-FD60-4D53-AB2E-4D588A955C3C}"/>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144408CA-E563-4780-B922-724FC9F4146F}" type="datetimeFigureOut">
              <a:rPr lang="en-US" smtClean="0"/>
              <a:t>11/7/2017</a:t>
            </a:fld>
            <a:endParaRPr lang="en-US"/>
          </a:p>
        </p:txBody>
      </p:sp>
      <p:sp>
        <p:nvSpPr>
          <p:cNvPr id="4" name="Footer Placeholder 3">
            <a:extLst>
              <a:ext uri="{FF2B5EF4-FFF2-40B4-BE49-F238E27FC236}">
                <a16:creationId xmlns:a16="http://schemas.microsoft.com/office/drawing/2014/main" id="{3615F91B-E104-440D-884D-A8AE26C59FC3}"/>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A2E480E6-3977-49F6-A0B0-97080C25AFE7}"/>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9D7B5FD5-0579-497F-BE27-A8372CA23788}" type="slidenum">
              <a:rPr lang="en-US" smtClean="0"/>
              <a:t>‹#›</a:t>
            </a:fld>
            <a:endParaRPr lang="en-US"/>
          </a:p>
        </p:txBody>
      </p:sp>
    </p:spTree>
    <p:extLst>
      <p:ext uri="{BB962C8B-B14F-4D97-AF65-F5344CB8AC3E}">
        <p14:creationId xmlns:p14="http://schemas.microsoft.com/office/powerpoint/2010/main" val="4076256727"/>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4" name="Group 3">
            <a:extLst>
              <a:ext uri="{FF2B5EF4-FFF2-40B4-BE49-F238E27FC236}">
                <a16:creationId xmlns:a16="http://schemas.microsoft.com/office/drawing/2014/main" id="{655232F0-9FB8-4DE0-ABB3-31377AC5937F}"/>
              </a:ext>
            </a:extLst>
          </p:cNvPr>
          <p:cNvGrpSpPr/>
          <p:nvPr userDrawn="1"/>
        </p:nvGrpSpPr>
        <p:grpSpPr>
          <a:xfrm>
            <a:off x="0" y="0"/>
            <a:ext cx="12192000" cy="6858000"/>
            <a:chOff x="0" y="0"/>
            <a:chExt cx="12192000" cy="6858000"/>
          </a:xfrm>
        </p:grpSpPr>
        <p:pic>
          <p:nvPicPr>
            <p:cNvPr id="3" name="Picture 2">
              <a:extLst>
                <a:ext uri="{FF2B5EF4-FFF2-40B4-BE49-F238E27FC236}">
                  <a16:creationId xmlns:a16="http://schemas.microsoft.com/office/drawing/2014/main" id="{43E95468-18EC-4F09-BC66-424A96954FD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4482" r="1082" b="12055"/>
            <a:stretch/>
          </p:blipFill>
          <p:spPr>
            <a:xfrm>
              <a:off x="0" y="0"/>
              <a:ext cx="12192000" cy="6858000"/>
            </a:xfrm>
            <a:prstGeom prst="rect">
              <a:avLst/>
            </a:prstGeom>
          </p:spPr>
        </p:pic>
        <p:sp>
          <p:nvSpPr>
            <p:cNvPr id="2" name="Rectangle 1">
              <a:extLst>
                <a:ext uri="{FF2B5EF4-FFF2-40B4-BE49-F238E27FC236}">
                  <a16:creationId xmlns:a16="http://schemas.microsoft.com/office/drawing/2014/main" id="{DD1503B7-5FAC-4C49-9C53-A82FE0D6FC0E}"/>
                </a:ext>
              </a:extLst>
            </p:cNvPr>
            <p:cNvSpPr/>
            <p:nvPr userDrawn="1"/>
          </p:nvSpPr>
          <p:spPr>
            <a:xfrm>
              <a:off x="0" y="0"/>
              <a:ext cx="12192000" cy="6858000"/>
            </a:xfrm>
            <a:prstGeom prst="rect">
              <a:avLst/>
            </a:prstGeom>
            <a:solidFill>
              <a:schemeClr val="tx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97639" y="2871888"/>
            <a:ext cx="5505700" cy="1114224"/>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8" name="Shape 99">
            <a:extLst>
              <a:ext uri="{FF2B5EF4-FFF2-40B4-BE49-F238E27FC236}">
                <a16:creationId xmlns:a16="http://schemas.microsoft.com/office/drawing/2014/main" id="{73E75232-2F34-43BA-8817-6A35F14CBAFA}"/>
              </a:ext>
            </a:extLst>
          </p:cNvPr>
          <p:cNvSpPr txBox="1">
            <a:spLocks noGrp="1"/>
          </p:cNvSpPr>
          <p:nvPr>
            <p:ph type="subTitle" idx="1"/>
          </p:nvPr>
        </p:nvSpPr>
        <p:spPr>
          <a:xfrm>
            <a:off x="3310197" y="4227225"/>
            <a:ext cx="6080583" cy="454643"/>
          </a:xfrm>
          <a:prstGeom prst="rect">
            <a:avLst/>
          </a:prstGeom>
        </p:spPr>
        <p:txBody>
          <a:bodyPr lIns="91425" tIns="91425" rIns="91425" bIns="91425" anchor="ctr" anchorCtr="0">
            <a:noAutofit/>
          </a:bodyPr>
          <a:lstStyle>
            <a:lvl1pPr>
              <a:defRPr sz="1800">
                <a:solidFill>
                  <a:schemeClr val="bg1"/>
                </a:solidFill>
              </a:defRPr>
            </a:lvl1p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grpSp>
        <p:nvGrpSpPr>
          <p:cNvPr id="4" name="Group 3">
            <a:extLst>
              <a:ext uri="{FF2B5EF4-FFF2-40B4-BE49-F238E27FC236}">
                <a16:creationId xmlns:a16="http://schemas.microsoft.com/office/drawing/2014/main" id="{EB282B4E-2F17-48C8-840B-22B7CEEACF6E}"/>
              </a:ext>
            </a:extLst>
          </p:cNvPr>
          <p:cNvGrpSpPr/>
          <p:nvPr userDrawn="1"/>
        </p:nvGrpSpPr>
        <p:grpSpPr>
          <a:xfrm>
            <a:off x="0" y="0"/>
            <a:ext cx="12192000" cy="6858001"/>
            <a:chOff x="0" y="0"/>
            <a:chExt cx="12192000" cy="6858001"/>
          </a:xfrm>
        </p:grpSpPr>
        <p:pic>
          <p:nvPicPr>
            <p:cNvPr id="3" name="Picture 2">
              <a:extLst>
                <a:ext uri="{FF2B5EF4-FFF2-40B4-BE49-F238E27FC236}">
                  <a16:creationId xmlns:a16="http://schemas.microsoft.com/office/drawing/2014/main" id="{2079A2CC-9686-4369-B34D-D3D3E095EA3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6858000"/>
            </a:xfrm>
            <a:prstGeom prst="rect">
              <a:avLst/>
            </a:prstGeom>
          </p:spPr>
        </p:pic>
        <p:sp>
          <p:nvSpPr>
            <p:cNvPr id="6" name="Rectangle 5">
              <a:extLst>
                <a:ext uri="{FF2B5EF4-FFF2-40B4-BE49-F238E27FC236}">
                  <a16:creationId xmlns:a16="http://schemas.microsoft.com/office/drawing/2014/main" id="{2FFD3573-1328-4184-8857-560D64E0A626}"/>
                </a:ext>
              </a:extLst>
            </p:cNvPr>
            <p:cNvSpPr/>
            <p:nvPr userDrawn="1"/>
          </p:nvSpPr>
          <p:spPr>
            <a:xfrm>
              <a:off x="0" y="0"/>
              <a:ext cx="12192000" cy="6858000"/>
            </a:xfrm>
            <a:prstGeom prst="rect">
              <a:avLst/>
            </a:prstGeom>
            <a:solidFill>
              <a:schemeClr val="tx1">
                <a:alpha val="2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Shape 21"/>
          <p:cNvSpPr txBox="1">
            <a:spLocks noGrp="1"/>
          </p:cNvSpPr>
          <p:nvPr>
            <p:ph type="ctrTitle"/>
          </p:nvPr>
        </p:nvSpPr>
        <p:spPr>
          <a:xfrm>
            <a:off x="3530584" y="2905801"/>
            <a:ext cx="5130799" cy="10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584" y="4039098"/>
            <a:ext cx="5130799" cy="68038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grpSp>
        <p:nvGrpSpPr>
          <p:cNvPr id="2" name="Group 1">
            <a:extLst>
              <a:ext uri="{FF2B5EF4-FFF2-40B4-BE49-F238E27FC236}">
                <a16:creationId xmlns:a16="http://schemas.microsoft.com/office/drawing/2014/main" id="{73F2308C-3078-434D-83FF-3B689B5ADD0E}"/>
              </a:ext>
            </a:extLst>
          </p:cNvPr>
          <p:cNvGrpSpPr/>
          <p:nvPr userDrawn="1"/>
        </p:nvGrpSpPr>
        <p:grpSpPr>
          <a:xfrm>
            <a:off x="0" y="0"/>
            <a:ext cx="12192000" cy="6858000"/>
            <a:chOff x="0" y="0"/>
            <a:chExt cx="12192000" cy="6858000"/>
          </a:xfrm>
        </p:grpSpPr>
        <p:pic>
          <p:nvPicPr>
            <p:cNvPr id="5" name="Picture 4">
              <a:extLst>
                <a:ext uri="{FF2B5EF4-FFF2-40B4-BE49-F238E27FC236}">
                  <a16:creationId xmlns:a16="http://schemas.microsoft.com/office/drawing/2014/main" id="{9D4A3DB5-1A1C-4F4E-957B-B1771761110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6" name="Rectangle 5">
              <a:extLst>
                <a:ext uri="{FF2B5EF4-FFF2-40B4-BE49-F238E27FC236}">
                  <a16:creationId xmlns:a16="http://schemas.microsoft.com/office/drawing/2014/main" id="{009D6104-F155-45C6-A447-5A0F63C1EC85}"/>
                </a:ext>
              </a:extLst>
            </p:cNvPr>
            <p:cNvSpPr/>
            <p:nvPr userDrawn="1"/>
          </p:nvSpPr>
          <p:spPr>
            <a:xfrm>
              <a:off x="0" y="0"/>
              <a:ext cx="12192000" cy="6858000"/>
            </a:xfrm>
            <a:prstGeom prst="rect">
              <a:avLst/>
            </a:prstGeom>
            <a:gradFill flip="none" rotWithShape="1">
              <a:gsLst>
                <a:gs pos="0">
                  <a:srgbClr val="21D7CD"/>
                </a:gs>
                <a:gs pos="100000">
                  <a:srgbClr val="92D050">
                    <a:lumMod val="91000"/>
                    <a:lumOff val="9000"/>
                    <a:alpha val="56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57851FD0-FC81-4CB2-ABF8-3B52E1D21CDD}"/>
                </a:ext>
              </a:extLst>
            </p:cNvPr>
            <p:cNvSpPr/>
            <p:nvPr userDrawn="1"/>
          </p:nvSpPr>
          <p:spPr>
            <a:xfrm>
              <a:off x="666750" y="514350"/>
              <a:ext cx="10858499" cy="58293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i="0" dirty="0"/>
            </a:p>
          </p:txBody>
        </p:sp>
      </p:gr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0"/>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grpSp>
        <p:nvGrpSpPr>
          <p:cNvPr id="8" name="Group 7">
            <a:extLst>
              <a:ext uri="{FF2B5EF4-FFF2-40B4-BE49-F238E27FC236}">
                <a16:creationId xmlns:a16="http://schemas.microsoft.com/office/drawing/2014/main" id="{5487D07D-5C0A-4D72-BF9B-CD66ABCF0EFA}"/>
              </a:ext>
            </a:extLst>
          </p:cNvPr>
          <p:cNvGrpSpPr/>
          <p:nvPr userDrawn="1"/>
        </p:nvGrpSpPr>
        <p:grpSpPr>
          <a:xfrm>
            <a:off x="0" y="0"/>
            <a:ext cx="12192000" cy="6858000"/>
            <a:chOff x="0" y="0"/>
            <a:chExt cx="12192000" cy="6858000"/>
          </a:xfrm>
        </p:grpSpPr>
        <p:pic>
          <p:nvPicPr>
            <p:cNvPr id="9" name="Picture 8">
              <a:extLst>
                <a:ext uri="{FF2B5EF4-FFF2-40B4-BE49-F238E27FC236}">
                  <a16:creationId xmlns:a16="http://schemas.microsoft.com/office/drawing/2014/main" id="{A45EEB8F-1CBF-49EB-B469-3B338383ACE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10" name="Rectangle 9">
              <a:extLst>
                <a:ext uri="{FF2B5EF4-FFF2-40B4-BE49-F238E27FC236}">
                  <a16:creationId xmlns:a16="http://schemas.microsoft.com/office/drawing/2014/main" id="{1C7F2174-92F5-4F83-828E-E2AB26566518}"/>
                </a:ext>
              </a:extLst>
            </p:cNvPr>
            <p:cNvSpPr/>
            <p:nvPr userDrawn="1"/>
          </p:nvSpPr>
          <p:spPr>
            <a:xfrm>
              <a:off x="0" y="0"/>
              <a:ext cx="12192000" cy="6858000"/>
            </a:xfrm>
            <a:prstGeom prst="rect">
              <a:avLst/>
            </a:prstGeom>
            <a:gradFill flip="none" rotWithShape="1">
              <a:gsLst>
                <a:gs pos="54000">
                  <a:srgbClr val="7030A0">
                    <a:alpha val="70000"/>
                    <a:lumMod val="85000"/>
                    <a:lumOff val="15000"/>
                  </a:srgbClr>
                </a:gs>
                <a:gs pos="100000">
                  <a:srgbClr val="0070C0">
                    <a:alpha val="62000"/>
                    <a:lumMod val="80000"/>
                    <a:lumOff val="20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lowchart: Document 10">
              <a:extLst>
                <a:ext uri="{FF2B5EF4-FFF2-40B4-BE49-F238E27FC236}">
                  <a16:creationId xmlns:a16="http://schemas.microsoft.com/office/drawing/2014/main" id="{1C03EE65-8879-4F8E-9110-EE601A8F2643}"/>
                </a:ext>
              </a:extLst>
            </p:cNvPr>
            <p:cNvSpPr/>
            <p:nvPr userDrawn="1"/>
          </p:nvSpPr>
          <p:spPr>
            <a:xfrm>
              <a:off x="552450" y="0"/>
              <a:ext cx="6705599" cy="6553200"/>
            </a:xfrm>
            <a:prstGeom prst="flowChartDocument">
              <a:avLst/>
            </a:prstGeom>
            <a:solidFill>
              <a:schemeClr val="bg1"/>
            </a:solidFill>
            <a:ln>
              <a:noFill/>
            </a:ln>
            <a:effectLst>
              <a:outerShdw blurRad="5715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i="0" dirty="0"/>
            </a:p>
          </p:txBody>
        </p:sp>
      </p:grpSp>
      <p:sp>
        <p:nvSpPr>
          <p:cNvPr id="47" name="Shape 47"/>
          <p:cNvSpPr txBox="1">
            <a:spLocks noGrp="1"/>
          </p:cNvSpPr>
          <p:nvPr>
            <p:ph type="title"/>
          </p:nvPr>
        </p:nvSpPr>
        <p:spPr>
          <a:xfrm>
            <a:off x="1330443" y="438150"/>
            <a:ext cx="49370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1330443" y="1421745"/>
            <a:ext cx="4937007" cy="3550305"/>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grpSp>
        <p:nvGrpSpPr>
          <p:cNvPr id="6" name="Group 5">
            <a:extLst>
              <a:ext uri="{FF2B5EF4-FFF2-40B4-BE49-F238E27FC236}">
                <a16:creationId xmlns:a16="http://schemas.microsoft.com/office/drawing/2014/main" id="{D9A24FB8-8266-4BE9-BB8E-149C8967717C}"/>
              </a:ext>
            </a:extLst>
          </p:cNvPr>
          <p:cNvGrpSpPr/>
          <p:nvPr userDrawn="1"/>
        </p:nvGrpSpPr>
        <p:grpSpPr>
          <a:xfrm>
            <a:off x="0" y="0"/>
            <a:ext cx="12192000" cy="6858000"/>
            <a:chOff x="0" y="0"/>
            <a:chExt cx="12192000" cy="6858000"/>
          </a:xfrm>
        </p:grpSpPr>
        <p:pic>
          <p:nvPicPr>
            <p:cNvPr id="7" name="Picture 6">
              <a:extLst>
                <a:ext uri="{FF2B5EF4-FFF2-40B4-BE49-F238E27FC236}">
                  <a16:creationId xmlns:a16="http://schemas.microsoft.com/office/drawing/2014/main" id="{B3269FCD-B9AE-4DFB-B0EB-983BEEAA69F3}"/>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8" name="Rectangle 7">
              <a:extLst>
                <a:ext uri="{FF2B5EF4-FFF2-40B4-BE49-F238E27FC236}">
                  <a16:creationId xmlns:a16="http://schemas.microsoft.com/office/drawing/2014/main" id="{D6652333-815F-42B9-9116-2BC130FC52C4}"/>
                </a:ext>
              </a:extLst>
            </p:cNvPr>
            <p:cNvSpPr/>
            <p:nvPr userDrawn="1"/>
          </p:nvSpPr>
          <p:spPr>
            <a:xfrm>
              <a:off x="0" y="0"/>
              <a:ext cx="12192000" cy="6858000"/>
            </a:xfrm>
            <a:prstGeom prst="rect">
              <a:avLst/>
            </a:prstGeom>
            <a:gradFill flip="none" rotWithShape="1">
              <a:gsLst>
                <a:gs pos="54000">
                  <a:srgbClr val="7030A0">
                    <a:alpha val="70000"/>
                    <a:lumMod val="85000"/>
                    <a:lumOff val="15000"/>
                  </a:srgbClr>
                </a:gs>
                <a:gs pos="100000">
                  <a:srgbClr val="0070C0">
                    <a:alpha val="62000"/>
                    <a:lumMod val="80000"/>
                    <a:lumOff val="20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Parallelogram 8">
              <a:extLst>
                <a:ext uri="{FF2B5EF4-FFF2-40B4-BE49-F238E27FC236}">
                  <a16:creationId xmlns:a16="http://schemas.microsoft.com/office/drawing/2014/main" id="{D0EAC1A9-1E92-4656-9CAF-9B16BA241372}"/>
                </a:ext>
              </a:extLst>
            </p:cNvPr>
            <p:cNvSpPr/>
            <p:nvPr userDrawn="1"/>
          </p:nvSpPr>
          <p:spPr>
            <a:xfrm>
              <a:off x="1885949" y="0"/>
              <a:ext cx="8496301" cy="6858000"/>
            </a:xfrm>
            <a:prstGeom prst="parallelogram">
              <a:avLst>
                <a:gd name="adj" fmla="val 28333"/>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i="0" dirty="0"/>
            </a:p>
          </p:txBody>
        </p:sp>
      </p:grpSp>
      <p:sp>
        <p:nvSpPr>
          <p:cNvPr id="10" name="Parallelogram 9">
            <a:extLst>
              <a:ext uri="{FF2B5EF4-FFF2-40B4-BE49-F238E27FC236}">
                <a16:creationId xmlns:a16="http://schemas.microsoft.com/office/drawing/2014/main" id="{60FF5B60-F7C6-4738-95F2-85ED2184D4FE}"/>
              </a:ext>
            </a:extLst>
          </p:cNvPr>
          <p:cNvSpPr/>
          <p:nvPr userDrawn="1"/>
        </p:nvSpPr>
        <p:spPr>
          <a:xfrm>
            <a:off x="1162050" y="0"/>
            <a:ext cx="9829799" cy="6858000"/>
          </a:xfrm>
          <a:prstGeom prst="parallelogram">
            <a:avLst>
              <a:gd name="adj" fmla="val 30833"/>
            </a:avLst>
          </a:prstGeom>
          <a:solidFill>
            <a:schemeClr val="bg1">
              <a:alpha val="62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i="0" dirty="0"/>
          </a:p>
        </p:txBody>
      </p:sp>
      <p:sp>
        <p:nvSpPr>
          <p:cNvPr id="62" name="Shape 62"/>
          <p:cNvSpPr txBox="1">
            <a:spLocks noGrp="1"/>
          </p:cNvSpPr>
          <p:nvPr>
            <p:ph type="title"/>
          </p:nvPr>
        </p:nvSpPr>
        <p:spPr>
          <a:xfrm>
            <a:off x="3064808" y="969484"/>
            <a:ext cx="606238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064825" y="2028283"/>
            <a:ext cx="2951749"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222284" y="2028283"/>
            <a:ext cx="2951749"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B99BA581-38F1-4D9D-A616-98C7AEA151CD}"/>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rot="5400000">
            <a:off x="4034825" y="-2667000"/>
            <a:ext cx="4122350" cy="12192000"/>
          </a:xfrm>
          <a:prstGeom prst="rect">
            <a:avLst/>
          </a:prstGeom>
          <a:effectLst>
            <a:outerShdw blurRad="50800" dist="38100" dir="16200000" rotWithShape="0">
              <a:prstClr val="black">
                <a:alpha val="40000"/>
              </a:prstClr>
            </a:outerShdw>
          </a:effectLst>
        </p:spPr>
      </p:pic>
      <p:sp>
        <p:nvSpPr>
          <p:cNvPr id="8" name="Rectangle 7">
            <a:extLst>
              <a:ext uri="{FF2B5EF4-FFF2-40B4-BE49-F238E27FC236}">
                <a16:creationId xmlns:a16="http://schemas.microsoft.com/office/drawing/2014/main" id="{0717C6D8-6C9F-4404-8714-C0AFE4DBEE6D}"/>
              </a:ext>
            </a:extLst>
          </p:cNvPr>
          <p:cNvSpPr/>
          <p:nvPr userDrawn="1"/>
        </p:nvSpPr>
        <p:spPr>
          <a:xfrm>
            <a:off x="0" y="1367824"/>
            <a:ext cx="12192000" cy="4122351"/>
          </a:xfrm>
          <a:prstGeom prst="rect">
            <a:avLst/>
          </a:prstGeom>
          <a:gradFill flip="none" rotWithShape="1">
            <a:gsLst>
              <a:gs pos="53000">
                <a:srgbClr val="00B050">
                  <a:lumMod val="99000"/>
                  <a:lumOff val="1000"/>
                  <a:alpha val="81000"/>
                </a:srgbClr>
              </a:gs>
              <a:gs pos="100000">
                <a:srgbClr val="0070C0">
                  <a:alpha val="40000"/>
                  <a:lumMod val="90000"/>
                  <a:lumOff val="10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96680" y="2343150"/>
            <a:ext cx="3291442" cy="1714499"/>
          </a:xfrm>
          <a:prstGeom prst="rect">
            <a:avLst/>
          </a:prstGeom>
        </p:spPr>
        <p:txBody>
          <a:bodyPr lIns="91425" tIns="91425" rIns="91425" bIns="91425" anchor="b" anchorCtr="0"/>
          <a:lstStyle>
            <a:lvl1pPr lvl="0"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690696" y="1819274"/>
            <a:ext cx="2597023" cy="3295651"/>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9" name="Shape 79">
            <a:extLst>
              <a:ext uri="{FF2B5EF4-FFF2-40B4-BE49-F238E27FC236}">
                <a16:creationId xmlns:a16="http://schemas.microsoft.com/office/drawing/2014/main" id="{514BA3CD-7B3A-4686-9E44-B117AB53E64D}"/>
              </a:ext>
            </a:extLst>
          </p:cNvPr>
          <p:cNvSpPr txBox="1">
            <a:spLocks noGrp="1"/>
          </p:cNvSpPr>
          <p:nvPr>
            <p:ph type="body" idx="10"/>
          </p:nvPr>
        </p:nvSpPr>
        <p:spPr>
          <a:xfrm>
            <a:off x="6515921" y="1819273"/>
            <a:ext cx="2597023" cy="3295651"/>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10" name="Shape 79">
            <a:extLst>
              <a:ext uri="{FF2B5EF4-FFF2-40B4-BE49-F238E27FC236}">
                <a16:creationId xmlns:a16="http://schemas.microsoft.com/office/drawing/2014/main" id="{AE7D9F2F-B008-4660-B7FE-8D5105BDA2F2}"/>
              </a:ext>
            </a:extLst>
          </p:cNvPr>
          <p:cNvSpPr txBox="1">
            <a:spLocks noGrp="1"/>
          </p:cNvSpPr>
          <p:nvPr>
            <p:ph type="body" idx="11"/>
          </p:nvPr>
        </p:nvSpPr>
        <p:spPr>
          <a:xfrm>
            <a:off x="9341147" y="1819272"/>
            <a:ext cx="2597023" cy="3295651"/>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grpSp>
        <p:nvGrpSpPr>
          <p:cNvPr id="10" name="Group 9">
            <a:extLst>
              <a:ext uri="{FF2B5EF4-FFF2-40B4-BE49-F238E27FC236}">
                <a16:creationId xmlns:a16="http://schemas.microsoft.com/office/drawing/2014/main" id="{66DBE06B-ECFC-49A4-A8B0-D5ACFFC85E58}"/>
              </a:ext>
            </a:extLst>
          </p:cNvPr>
          <p:cNvGrpSpPr/>
          <p:nvPr userDrawn="1"/>
        </p:nvGrpSpPr>
        <p:grpSpPr>
          <a:xfrm>
            <a:off x="0" y="0"/>
            <a:ext cx="12192000" cy="6858000"/>
            <a:chOff x="0" y="0"/>
            <a:chExt cx="12192000" cy="6858000"/>
          </a:xfrm>
        </p:grpSpPr>
        <p:pic>
          <p:nvPicPr>
            <p:cNvPr id="3" name="Picture 2">
              <a:extLst>
                <a:ext uri="{FF2B5EF4-FFF2-40B4-BE49-F238E27FC236}">
                  <a16:creationId xmlns:a16="http://schemas.microsoft.com/office/drawing/2014/main" id="{CD1A70E6-28D5-4C8D-A94F-A2DC43A5CFB9}"/>
                </a:ext>
              </a:extLst>
            </p:cNvPr>
            <p:cNvPicPr>
              <a:picLocks noChangeAspect="1"/>
            </p:cNvPicPr>
            <p:nvPr userDrawn="1"/>
          </p:nvPicPr>
          <p:blipFill>
            <a:blip r:embed="rId2" cstate="email">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tretch>
              <a:fillRect/>
            </a:stretch>
          </p:blipFill>
          <p:spPr>
            <a:xfrm>
              <a:off x="0" y="0"/>
              <a:ext cx="12192000" cy="6858000"/>
            </a:xfrm>
            <a:prstGeom prst="rect">
              <a:avLst/>
            </a:prstGeom>
          </p:spPr>
        </p:pic>
        <p:grpSp>
          <p:nvGrpSpPr>
            <p:cNvPr id="9" name="Group 8">
              <a:extLst>
                <a:ext uri="{FF2B5EF4-FFF2-40B4-BE49-F238E27FC236}">
                  <a16:creationId xmlns:a16="http://schemas.microsoft.com/office/drawing/2014/main" id="{DA2A52EB-4851-4BE4-9AE0-A9F593013368}"/>
                </a:ext>
              </a:extLst>
            </p:cNvPr>
            <p:cNvGrpSpPr/>
            <p:nvPr userDrawn="1"/>
          </p:nvGrpSpPr>
          <p:grpSpPr>
            <a:xfrm>
              <a:off x="0" y="0"/>
              <a:ext cx="12192000" cy="6858000"/>
              <a:chOff x="0" y="-381000"/>
              <a:chExt cx="12192000" cy="6858000"/>
            </a:xfrm>
          </p:grpSpPr>
          <p:sp>
            <p:nvSpPr>
              <p:cNvPr id="5" name="Rectangle 4">
                <a:extLst>
                  <a:ext uri="{FF2B5EF4-FFF2-40B4-BE49-F238E27FC236}">
                    <a16:creationId xmlns:a16="http://schemas.microsoft.com/office/drawing/2014/main" id="{F7E1AEA1-838E-49E1-974C-6270C3784565}"/>
                  </a:ext>
                </a:extLst>
              </p:cNvPr>
              <p:cNvSpPr/>
              <p:nvPr userDrawn="1"/>
            </p:nvSpPr>
            <p:spPr>
              <a:xfrm>
                <a:off x="4448432" y="-381000"/>
                <a:ext cx="7743568" cy="6858000"/>
              </a:xfrm>
              <a:prstGeom prst="rect">
                <a:avLst/>
              </a:prstGeom>
              <a:solidFill>
                <a:srgbClr val="57FFA3">
                  <a:alpha val="54902"/>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6" name="Rectangle 5">
                <a:extLst>
                  <a:ext uri="{FF2B5EF4-FFF2-40B4-BE49-F238E27FC236}">
                    <a16:creationId xmlns:a16="http://schemas.microsoft.com/office/drawing/2014/main" id="{4E16E564-49DA-4A6E-8FA1-83BD6824CCCE}"/>
                  </a:ext>
                </a:extLst>
              </p:cNvPr>
              <p:cNvSpPr/>
              <p:nvPr userDrawn="1"/>
            </p:nvSpPr>
            <p:spPr>
              <a:xfrm>
                <a:off x="2965622" y="-381000"/>
                <a:ext cx="1482811" cy="6858000"/>
              </a:xfrm>
              <a:prstGeom prst="rect">
                <a:avLst/>
              </a:prstGeom>
              <a:solidFill>
                <a:srgbClr val="19FF81">
                  <a:alpha val="55294"/>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7" name="Rectangle 6">
                <a:extLst>
                  <a:ext uri="{FF2B5EF4-FFF2-40B4-BE49-F238E27FC236}">
                    <a16:creationId xmlns:a16="http://schemas.microsoft.com/office/drawing/2014/main" id="{06E23D0C-47D3-4193-9D33-3F5673148092}"/>
                  </a:ext>
                </a:extLst>
              </p:cNvPr>
              <p:cNvSpPr/>
              <p:nvPr userDrawn="1"/>
            </p:nvSpPr>
            <p:spPr>
              <a:xfrm>
                <a:off x="1482811" y="-381000"/>
                <a:ext cx="1482811" cy="6858000"/>
              </a:xfrm>
              <a:prstGeom prst="rect">
                <a:avLst/>
              </a:prstGeom>
              <a:solidFill>
                <a:srgbClr val="00C85A">
                  <a:alpha val="55686"/>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sp>
            <p:nvSpPr>
              <p:cNvPr id="8" name="Rectangle 7">
                <a:extLst>
                  <a:ext uri="{FF2B5EF4-FFF2-40B4-BE49-F238E27FC236}">
                    <a16:creationId xmlns:a16="http://schemas.microsoft.com/office/drawing/2014/main" id="{8971D97E-0216-49F3-ACE6-5A0B890D5CA2}"/>
                  </a:ext>
                </a:extLst>
              </p:cNvPr>
              <p:cNvSpPr/>
              <p:nvPr userDrawn="1"/>
            </p:nvSpPr>
            <p:spPr>
              <a:xfrm>
                <a:off x="0" y="-381000"/>
                <a:ext cx="1482811" cy="6858000"/>
              </a:xfrm>
              <a:prstGeom prst="rect">
                <a:avLst/>
              </a:prstGeom>
              <a:solidFill>
                <a:srgbClr val="00B050">
                  <a:alpha val="5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95" name="Shape 95"/>
          <p:cNvSpPr txBox="1">
            <a:spLocks noGrp="1"/>
          </p:cNvSpPr>
          <p:nvPr>
            <p:ph type="title"/>
          </p:nvPr>
        </p:nvSpPr>
        <p:spPr>
          <a:xfrm>
            <a:off x="2370959" y="140425"/>
            <a:ext cx="7450082" cy="732011"/>
          </a:xfrm>
          <a:prstGeom prst="rect">
            <a:avLst/>
          </a:prstGeom>
        </p:spPr>
        <p:txBody>
          <a:bodyPr lIns="91425" tIns="91425" rIns="91425" bIns="91425" anchor="b" anchorCtr="0">
            <a:normAutofit/>
          </a:bodyPr>
          <a:lstStyle>
            <a:lvl1pPr lvl="0" algn="ctr">
              <a:spcBef>
                <a:spcPts val="0"/>
              </a:spcBef>
              <a:defRPr sz="2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4" name="Picture 3">
            <a:extLst>
              <a:ext uri="{FF2B5EF4-FFF2-40B4-BE49-F238E27FC236}">
                <a16:creationId xmlns:a16="http://schemas.microsoft.com/office/drawing/2014/main" id="{6063CD3B-71A3-4406-840E-836600DF4DE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3" name="Rectangle 2">
            <a:extLst>
              <a:ext uri="{FF2B5EF4-FFF2-40B4-BE49-F238E27FC236}">
                <a16:creationId xmlns:a16="http://schemas.microsoft.com/office/drawing/2014/main" id="{06EB8ACA-A78D-4D4A-AD52-625E33F5FA57}"/>
              </a:ext>
            </a:extLst>
          </p:cNvPr>
          <p:cNvSpPr/>
          <p:nvPr userDrawn="1"/>
        </p:nvSpPr>
        <p:spPr>
          <a:xfrm>
            <a:off x="0" y="0"/>
            <a:ext cx="12192000" cy="6858000"/>
          </a:xfrm>
          <a:prstGeom prst="rect">
            <a:avLst/>
          </a:prstGeom>
          <a:gradFill flip="none" rotWithShape="1">
            <a:gsLst>
              <a:gs pos="50000">
                <a:srgbClr val="7030A0">
                  <a:alpha val="67000"/>
                  <a:lumMod val="80000"/>
                  <a:lumOff val="20000"/>
                </a:srgbClr>
              </a:gs>
              <a:gs pos="100000">
                <a:srgbClr val="00B0F0">
                  <a:alpha val="69000"/>
                  <a:lumMod val="75000"/>
                  <a:lumOff val="25000"/>
                </a:srgb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alnk 1">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32043A91-49D9-4E2D-B397-42ECFA1A55B5}"/>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2667000" y="-2667000"/>
            <a:ext cx="6858000" cy="12192000"/>
          </a:xfrm>
          <a:prstGeom prst="rect">
            <a:avLst/>
          </a:prstGeom>
        </p:spPr>
      </p:pic>
      <p:sp>
        <p:nvSpPr>
          <p:cNvPr id="4" name="Rectangle 3">
            <a:extLst>
              <a:ext uri="{FF2B5EF4-FFF2-40B4-BE49-F238E27FC236}">
                <a16:creationId xmlns:a16="http://schemas.microsoft.com/office/drawing/2014/main" id="{473B959D-1E79-49E6-91D4-CF27DD076F97}"/>
              </a:ext>
            </a:extLst>
          </p:cNvPr>
          <p:cNvSpPr/>
          <p:nvPr userDrawn="1"/>
        </p:nvSpPr>
        <p:spPr>
          <a:xfrm>
            <a:off x="0" y="0"/>
            <a:ext cx="12192000" cy="6858000"/>
          </a:xfrm>
          <a:prstGeom prst="rect">
            <a:avLst/>
          </a:prstGeom>
          <a:gradFill flip="none" rotWithShape="1">
            <a:gsLst>
              <a:gs pos="0">
                <a:srgbClr val="FFFF00">
                  <a:alpha val="80000"/>
                  <a:lumMod val="85000"/>
                  <a:lumOff val="15000"/>
                </a:srgbClr>
              </a:gs>
              <a:gs pos="90000">
                <a:schemeClr val="accent1">
                  <a:shade val="67500"/>
                  <a:satMod val="115000"/>
                  <a:alpha val="67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808C8357-8C98-40DB-A2D0-31872DC47BF7}"/>
              </a:ext>
            </a:extLst>
          </p:cNvPr>
          <p:cNvSpPr/>
          <p:nvPr userDrawn="1"/>
        </p:nvSpPr>
        <p:spPr>
          <a:xfrm>
            <a:off x="6381750" y="0"/>
            <a:ext cx="581025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11/7/2017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3" Type="http://schemas.microsoft.com/office/2007/relationships/hdphoto" Target="../media/hdphoto2.wdp"/><Relationship Id="rId2" Type="http://schemas.openxmlformats.org/officeDocument/2006/relationships/image" Target="../media/image7.png"/><Relationship Id="rId1" Type="http://schemas.openxmlformats.org/officeDocument/2006/relationships/slideLayout" Target="../slideLayouts/slideLayout10.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6.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77243" y="2758190"/>
            <a:ext cx="6237515" cy="1205967"/>
          </a:xfrm>
          <a:prstGeom prst="rect">
            <a:avLst/>
          </a:prstGeom>
        </p:spPr>
        <p:txBody>
          <a:bodyPr lIns="91425" tIns="91425" rIns="91425" bIns="91425" anchor="b" anchorCtr="0">
            <a:noAutofit/>
          </a:bodyPr>
          <a:lstStyle/>
          <a:p>
            <a:pPr lvl="0">
              <a:spcBef>
                <a:spcPts val="0"/>
              </a:spcBef>
              <a:buNone/>
            </a:pPr>
            <a:r>
              <a:rPr lang="en" sz="3600" b="1" dirty="0"/>
              <a:t>THIS IS YOUR PRESENTATION TITLE</a:t>
            </a:r>
          </a:p>
        </p:txBody>
      </p:sp>
      <p:sp>
        <p:nvSpPr>
          <p:cNvPr id="2" name="Frame 1">
            <a:extLst>
              <a:ext uri="{FF2B5EF4-FFF2-40B4-BE49-F238E27FC236}">
                <a16:creationId xmlns:a16="http://schemas.microsoft.com/office/drawing/2014/main" id="{F4F31C32-9825-4B09-9E91-126BE4FBCA7A}"/>
              </a:ext>
            </a:extLst>
          </p:cNvPr>
          <p:cNvSpPr/>
          <p:nvPr/>
        </p:nvSpPr>
        <p:spPr>
          <a:xfrm>
            <a:off x="2743200" y="2608289"/>
            <a:ext cx="6700603" cy="1499016"/>
          </a:xfrm>
          <a:prstGeom prst="frame">
            <a:avLst>
              <a:gd name="adj1" fmla="val 7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Shape 99">
            <a:extLst>
              <a:ext uri="{FF2B5EF4-FFF2-40B4-BE49-F238E27FC236}">
                <a16:creationId xmlns:a16="http://schemas.microsoft.com/office/drawing/2014/main" id="{2D27810F-12E6-4020-A0BD-C0E59915D20F}"/>
              </a:ext>
            </a:extLst>
          </p:cNvPr>
          <p:cNvSpPr txBox="1">
            <a:spLocks/>
          </p:cNvSpPr>
          <p:nvPr/>
        </p:nvSpPr>
        <p:spPr>
          <a:xfrm>
            <a:off x="3390476" y="4062335"/>
            <a:ext cx="5406050" cy="487922"/>
          </a:xfrm>
          <a:prstGeom prst="rect">
            <a:avLst/>
          </a:prstGeom>
        </p:spPr>
        <p:txBody>
          <a:bodyPr lIns="91425" tIns="91425" rIns="91425" bIns="91425" anchor="ctr"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 sz="1800">
                <a:solidFill>
                  <a:schemeClr val="bg1"/>
                </a:solidFill>
              </a:rPr>
              <a:t>First things first let’s start with the first set of slides</a:t>
            </a:r>
            <a:endParaRPr lang="en" sz="1800" dirty="0">
              <a:solidFill>
                <a:schemeClr val="bg1"/>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83">
            <a:extLst>
              <a:ext uri="{FF2B5EF4-FFF2-40B4-BE49-F238E27FC236}">
                <a16:creationId xmlns:a16="http://schemas.microsoft.com/office/drawing/2014/main" id="{EBF9F8AB-19EB-4312-8AEA-C627E06D5BC7}"/>
              </a:ext>
            </a:extLst>
          </p:cNvPr>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2" name="Shape 81">
            <a:extLst>
              <a:ext uri="{FF2B5EF4-FFF2-40B4-BE49-F238E27FC236}">
                <a16:creationId xmlns:a16="http://schemas.microsoft.com/office/drawing/2014/main" id="{E5CB7E26-1E33-4776-AE96-0E7446CA4199}"/>
              </a:ext>
            </a:extLst>
          </p:cNvPr>
          <p:cNvSpPr txBox="1">
            <a:spLocks/>
          </p:cNvSpPr>
          <p:nvPr/>
        </p:nvSpPr>
        <p:spPr>
          <a:xfrm>
            <a:off x="6504852" y="1945564"/>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4084BF59-2061-4301-8356-495C740F27AF}"/>
              </a:ext>
            </a:extLst>
          </p:cNvPr>
          <p:cNvSpPr/>
          <p:nvPr/>
        </p:nvSpPr>
        <p:spPr>
          <a:xfrm>
            <a:off x="6614902" y="5298019"/>
            <a:ext cx="2335255"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Roboto</a:t>
            </a:r>
            <a:r>
              <a:rPr lang="en-US" sz="1400" dirty="0">
                <a:solidFill>
                  <a:schemeClr val="accent2">
                    <a:lumMod val="75000"/>
                  </a:schemeClr>
                </a:solidFill>
              </a:rPr>
              <a:t> &amp; </a:t>
            </a:r>
            <a:r>
              <a:rPr lang="en-US" sz="1400" dirty="0" err="1">
                <a:solidFill>
                  <a:schemeClr val="accent2">
                    <a:lumMod val="75000"/>
                  </a:schemeClr>
                </a:solidFill>
              </a:rPr>
              <a:t>Raleway</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778161E5-A9AC-4AB5-B93A-982813094C4E}"/>
              </a:ext>
            </a:extLst>
          </p:cNvPr>
          <p:cNvSpPr/>
          <p:nvPr/>
        </p:nvSpPr>
        <p:spPr>
          <a:xfrm>
            <a:off x="6614902" y="2677804"/>
            <a:ext cx="2787188" cy="2492990"/>
          </a:xfrm>
          <a:prstGeom prst="rect">
            <a:avLst/>
          </a:prstGeom>
        </p:spPr>
        <p:txBody>
          <a:bodyPr wrap="square">
            <a:spAutoFit/>
          </a:bodyPr>
          <a:lstStyle/>
          <a:p>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AE8EEDB3-43D5-4BE1-A89C-1EBA9FFBE3BB}"/>
              </a:ext>
            </a:extLst>
          </p:cNvPr>
          <p:cNvSpPr/>
          <p:nvPr/>
        </p:nvSpPr>
        <p:spPr>
          <a:xfrm>
            <a:off x="9402090" y="2673606"/>
            <a:ext cx="2570579" cy="2585323"/>
          </a:xfrm>
          <a:prstGeom prst="rect">
            <a:avLst/>
          </a:prstGeom>
        </p:spPr>
        <p:txBody>
          <a:bodyPr wrap="square">
            <a:spAutoFit/>
          </a:bodyPr>
          <a:lstStyle/>
          <a:p>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A3E9F55-B2B9-4FB4-B4F0-6B64EB5AD979}"/>
              </a:ext>
            </a:extLst>
          </p:cNvPr>
          <p:cNvSpPr/>
          <p:nvPr/>
        </p:nvSpPr>
        <p:spPr>
          <a:xfrm>
            <a:off x="19184" y="6327669"/>
            <a:ext cx="6076816" cy="523220"/>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426057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226089" y="2992400"/>
            <a:ext cx="5739823" cy="873200"/>
          </a:xfrm>
          <a:prstGeom prst="rect">
            <a:avLst/>
          </a:prstGeom>
        </p:spPr>
        <p:txBody>
          <a:bodyPr lIns="91425" tIns="91425" rIns="91425" bIns="91425" anchor="b" anchorCtr="0">
            <a:noAutofit/>
          </a:bodyPr>
          <a:lstStyle/>
          <a:p>
            <a:pPr lvl="0" rtl="0">
              <a:spcBef>
                <a:spcPts val="0"/>
              </a:spcBef>
              <a:buNone/>
            </a:pPr>
            <a:endParaRPr lang="en" sz="3600" dirty="0"/>
          </a:p>
          <a:p>
            <a:pPr lvl="0" rtl="0">
              <a:spcBef>
                <a:spcPts val="0"/>
              </a:spcBef>
              <a:buNone/>
            </a:pPr>
            <a:r>
              <a:rPr lang="en" sz="3600" b="1" dirty="0"/>
              <a:t>YOUR FIRST HEADLINE</a:t>
            </a:r>
          </a:p>
        </p:txBody>
      </p:sp>
      <p:sp>
        <p:nvSpPr>
          <p:cNvPr id="5" name="Shape 99"/>
          <p:cNvSpPr txBox="1">
            <a:spLocks noGrp="1"/>
          </p:cNvSpPr>
          <p:nvPr>
            <p:ph type="subTitle" idx="1"/>
          </p:nvPr>
        </p:nvSpPr>
        <p:spPr>
          <a:xfrm>
            <a:off x="2745697" y="4082641"/>
            <a:ext cx="6700603" cy="555351"/>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
        <p:nvSpPr>
          <p:cNvPr id="6" name="Frame 5">
            <a:extLst>
              <a:ext uri="{FF2B5EF4-FFF2-40B4-BE49-F238E27FC236}">
                <a16:creationId xmlns:a16="http://schemas.microsoft.com/office/drawing/2014/main" id="{84F59DBD-E9FC-4188-AC73-F095AF24F9B7}"/>
              </a:ext>
            </a:extLst>
          </p:cNvPr>
          <p:cNvSpPr/>
          <p:nvPr/>
        </p:nvSpPr>
        <p:spPr>
          <a:xfrm>
            <a:off x="2745699" y="2751784"/>
            <a:ext cx="6700603" cy="1354433"/>
          </a:xfrm>
          <a:prstGeom prst="frame">
            <a:avLst>
              <a:gd name="adj1" fmla="val 750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i="1" dirty="0"/>
              <a:t>A fine quotation is a diamond in the hand of a man of wit and a pebble in the hand of a fool. </a:t>
            </a:r>
          </a:p>
          <a:p>
            <a:endParaRPr lang="en-US" b="0" i="1"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292" y="15811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25826" y="365760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IDEA</a:t>
            </a:r>
          </a:p>
        </p:txBody>
      </p:sp>
      <p:sp>
        <p:nvSpPr>
          <p:cNvPr id="5" name="Rectangle 4">
            <a:extLst>
              <a:ext uri="{FF2B5EF4-FFF2-40B4-BE49-F238E27FC236}">
                <a16:creationId xmlns:a16="http://schemas.microsoft.com/office/drawing/2014/main" id="{42309D67-9494-45B4-939A-55DD01CAA2D7}"/>
              </a:ext>
            </a:extLst>
          </p:cNvPr>
          <p:cNvSpPr/>
          <p:nvPr/>
        </p:nvSpPr>
        <p:spPr>
          <a:xfrm>
            <a:off x="4425826" y="4387190"/>
            <a:ext cx="3640293" cy="861774"/>
          </a:xfrm>
          <a:prstGeom prst="rect">
            <a:avLst/>
          </a:prstGeom>
        </p:spPr>
        <p:txBody>
          <a:bodyPr wrap="square">
            <a:spAutoFit/>
          </a:bodyPr>
          <a:lstStyle/>
          <a:p>
            <a:pPr algn="ctr"/>
            <a:r>
              <a:rPr lang="en-US" sz="1600" dirty="0">
                <a:solidFill>
                  <a:schemeClr val="bg1"/>
                </a:solidFill>
              </a:rPr>
              <a:t>Grab the attention of your audience by using icons and impressive</a:t>
            </a:r>
          </a:p>
          <a:p>
            <a:pPr algn="ctr"/>
            <a:r>
              <a:rPr lang="en-US" sz="1600" dirty="0">
                <a:solidFill>
                  <a:schemeClr val="bg1"/>
                </a:solidFill>
              </a:rPr>
              <a:t>images</a:t>
            </a:r>
          </a:p>
        </p:txBody>
      </p:sp>
      <p:grpSp>
        <p:nvGrpSpPr>
          <p:cNvPr id="6" name="Shape 486">
            <a:extLst>
              <a:ext uri="{FF2B5EF4-FFF2-40B4-BE49-F238E27FC236}">
                <a16:creationId xmlns:a16="http://schemas.microsoft.com/office/drawing/2014/main" id="{CC37C2C6-E1DA-45C0-9206-7285CF620843}"/>
              </a:ext>
            </a:extLst>
          </p:cNvPr>
          <p:cNvGrpSpPr/>
          <p:nvPr/>
        </p:nvGrpSpPr>
        <p:grpSpPr>
          <a:xfrm>
            <a:off x="5593104" y="1300398"/>
            <a:ext cx="1305736" cy="2128602"/>
            <a:chOff x="6730350" y="2315900"/>
            <a:chExt cx="257700" cy="420100"/>
          </a:xfrm>
          <a:solidFill>
            <a:schemeClr val="bg1"/>
          </a:solidFill>
          <a:effectLst>
            <a:outerShdw blurRad="838200" dist="38100" dir="16200000" rotWithShape="0">
              <a:prstClr val="black">
                <a:alpha val="40000"/>
              </a:prstClr>
            </a:outerShdw>
          </a:effectLst>
        </p:grpSpPr>
        <p:sp>
          <p:nvSpPr>
            <p:cNvPr id="7" name="Shape 487">
              <a:extLst>
                <a:ext uri="{FF2B5EF4-FFF2-40B4-BE49-F238E27FC236}">
                  <a16:creationId xmlns:a16="http://schemas.microsoft.com/office/drawing/2014/main" id="{369A5264-77B4-4145-8038-8335898832BB}"/>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88">
              <a:extLst>
                <a:ext uri="{FF2B5EF4-FFF2-40B4-BE49-F238E27FC236}">
                  <a16:creationId xmlns:a16="http://schemas.microsoft.com/office/drawing/2014/main" id="{7E674266-52B0-47CC-865B-DE512B630462}"/>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89">
              <a:extLst>
                <a:ext uri="{FF2B5EF4-FFF2-40B4-BE49-F238E27FC236}">
                  <a16:creationId xmlns:a16="http://schemas.microsoft.com/office/drawing/2014/main" id="{D7A8D0D8-55BD-4962-8673-DC56B0A66A31}"/>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90">
              <a:extLst>
                <a:ext uri="{FF2B5EF4-FFF2-40B4-BE49-F238E27FC236}">
                  <a16:creationId xmlns:a16="http://schemas.microsoft.com/office/drawing/2014/main" id="{4A1B7051-2B7D-4C5A-B579-67F11ECEDEC3}"/>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1">
              <a:extLst>
                <a:ext uri="{FF2B5EF4-FFF2-40B4-BE49-F238E27FC236}">
                  <a16:creationId xmlns:a16="http://schemas.microsoft.com/office/drawing/2014/main" id="{4D3C8F59-4CD4-419A-9F31-0E42DA210B43}"/>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863E2635-CD31-4D8D-AC09-FCCE19383960}"/>
              </a:ext>
            </a:extLst>
          </p:cNvPr>
          <p:cNvPicPr>
            <a:picLocks noChangeAspect="1"/>
          </p:cNvPicPr>
          <p:nvPr/>
        </p:nvPicPr>
        <p:blipFill rotWithShape="1">
          <a:blip r:embed="rId2" cstate="email">
            <a:extLst>
              <a:ext uri="{BEBA8EAE-BF5A-486C-A8C5-ECC9F3942E4B}">
                <a14:imgProps xmlns:a14="http://schemas.microsoft.com/office/drawing/2010/main">
                  <a14:imgLayer r:embed="rId3">
                    <a14:imgEffect>
                      <a14:saturation sat="0"/>
                    </a14:imgEffect>
                  </a14:imgLayer>
                </a14:imgProps>
              </a:ext>
              <a:ext uri="{28A0092B-C50C-407E-A947-70E740481C1C}">
                <a14:useLocalDpi xmlns:a14="http://schemas.microsoft.com/office/drawing/2010/main"/>
              </a:ext>
            </a:extLst>
          </a:blip>
          <a:srcRect/>
          <a:stretch/>
        </p:blipFill>
        <p:spPr>
          <a:xfrm>
            <a:off x="0" y="0"/>
            <a:ext cx="6096000" cy="6858000"/>
          </a:xfrm>
          <a:prstGeom prst="rect">
            <a:avLst/>
          </a:prstGeom>
        </p:spPr>
      </p:pic>
      <p:grpSp>
        <p:nvGrpSpPr>
          <p:cNvPr id="33" name="Group 32">
            <a:extLst>
              <a:ext uri="{FF2B5EF4-FFF2-40B4-BE49-F238E27FC236}">
                <a16:creationId xmlns:a16="http://schemas.microsoft.com/office/drawing/2014/main" id="{E21EF8F0-1D73-4901-8575-ACD9B4858FC6}"/>
              </a:ext>
            </a:extLst>
          </p:cNvPr>
          <p:cNvGrpSpPr/>
          <p:nvPr/>
        </p:nvGrpSpPr>
        <p:grpSpPr>
          <a:xfrm>
            <a:off x="5560093" y="352269"/>
            <a:ext cx="4774078" cy="6112647"/>
            <a:chOff x="5560093" y="352269"/>
            <a:chExt cx="4774078" cy="6112647"/>
          </a:xfrm>
        </p:grpSpPr>
        <p:grpSp>
          <p:nvGrpSpPr>
            <p:cNvPr id="8" name="Group 7">
              <a:extLst>
                <a:ext uri="{FF2B5EF4-FFF2-40B4-BE49-F238E27FC236}">
                  <a16:creationId xmlns:a16="http://schemas.microsoft.com/office/drawing/2014/main" id="{504DA77A-EA14-4335-9EBE-EC34BF3BAF71}"/>
                </a:ext>
              </a:extLst>
            </p:cNvPr>
            <p:cNvGrpSpPr/>
            <p:nvPr/>
          </p:nvGrpSpPr>
          <p:grpSpPr>
            <a:xfrm>
              <a:off x="5560093" y="352269"/>
              <a:ext cx="1221217" cy="1245641"/>
              <a:chOff x="7570030" y="640979"/>
              <a:chExt cx="1608946" cy="1641125"/>
            </a:xfrm>
          </p:grpSpPr>
          <p:sp>
            <p:nvSpPr>
              <p:cNvPr id="7" name="Oval 6">
                <a:extLst>
                  <a:ext uri="{FF2B5EF4-FFF2-40B4-BE49-F238E27FC236}">
                    <a16:creationId xmlns:a16="http://schemas.microsoft.com/office/drawing/2014/main" id="{CDF5F9D6-0C83-40AB-AFAE-2B876F37D5B1}"/>
                  </a:ext>
                </a:extLst>
              </p:cNvPr>
              <p:cNvSpPr/>
              <p:nvPr/>
            </p:nvSpPr>
            <p:spPr>
              <a:xfrm>
                <a:off x="7570030" y="640979"/>
                <a:ext cx="1608946" cy="1641125"/>
              </a:xfrm>
              <a:prstGeom prst="ellipse">
                <a:avLst/>
              </a:prstGeom>
              <a:solidFill>
                <a:srgbClr val="87C755"/>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Oval 5">
                <a:extLst>
                  <a:ext uri="{FF2B5EF4-FFF2-40B4-BE49-F238E27FC236}">
                    <a16:creationId xmlns:a16="http://schemas.microsoft.com/office/drawing/2014/main" id="{64BD6783-F99F-42E5-83A5-39A226266A33}"/>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13" name="Group 12">
              <a:extLst>
                <a:ext uri="{FF2B5EF4-FFF2-40B4-BE49-F238E27FC236}">
                  <a16:creationId xmlns:a16="http://schemas.microsoft.com/office/drawing/2014/main" id="{0591B334-7235-4652-9570-8F39D72709DF}"/>
                </a:ext>
              </a:extLst>
            </p:cNvPr>
            <p:cNvGrpSpPr/>
            <p:nvPr/>
          </p:nvGrpSpPr>
          <p:grpSpPr>
            <a:xfrm>
              <a:off x="5560093" y="1919937"/>
              <a:ext cx="1221217" cy="1245641"/>
              <a:chOff x="7570030" y="640979"/>
              <a:chExt cx="1608946" cy="1641125"/>
            </a:xfrm>
          </p:grpSpPr>
          <p:sp>
            <p:nvSpPr>
              <p:cNvPr id="14" name="Oval 13">
                <a:extLst>
                  <a:ext uri="{FF2B5EF4-FFF2-40B4-BE49-F238E27FC236}">
                    <a16:creationId xmlns:a16="http://schemas.microsoft.com/office/drawing/2014/main" id="{1DCC8898-BAD5-4809-8027-8090087E6C99}"/>
                  </a:ext>
                </a:extLst>
              </p:cNvPr>
              <p:cNvSpPr/>
              <p:nvPr/>
            </p:nvSpPr>
            <p:spPr>
              <a:xfrm>
                <a:off x="7570030" y="640979"/>
                <a:ext cx="1608946" cy="1641125"/>
              </a:xfrm>
              <a:prstGeom prst="ellipse">
                <a:avLst/>
              </a:prstGeom>
              <a:solidFill>
                <a:srgbClr val="55A46E"/>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3535BD36-DEDC-41F6-A861-A4A8D0EE2D7C}"/>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2" name="Group 21">
              <a:extLst>
                <a:ext uri="{FF2B5EF4-FFF2-40B4-BE49-F238E27FC236}">
                  <a16:creationId xmlns:a16="http://schemas.microsoft.com/office/drawing/2014/main" id="{3C21ABC6-D58E-4FBF-8E0D-57106562B940}"/>
                </a:ext>
              </a:extLst>
            </p:cNvPr>
            <p:cNvGrpSpPr/>
            <p:nvPr/>
          </p:nvGrpSpPr>
          <p:grpSpPr>
            <a:xfrm>
              <a:off x="5560093" y="3579037"/>
              <a:ext cx="1221217" cy="1245641"/>
              <a:chOff x="7570030" y="640979"/>
              <a:chExt cx="1608946" cy="1641125"/>
            </a:xfrm>
          </p:grpSpPr>
          <p:sp>
            <p:nvSpPr>
              <p:cNvPr id="23" name="Oval 22">
                <a:extLst>
                  <a:ext uri="{FF2B5EF4-FFF2-40B4-BE49-F238E27FC236}">
                    <a16:creationId xmlns:a16="http://schemas.microsoft.com/office/drawing/2014/main" id="{73262D04-C5E0-4101-A816-0DA2530AA1D0}"/>
                  </a:ext>
                </a:extLst>
              </p:cNvPr>
              <p:cNvSpPr/>
              <p:nvPr/>
            </p:nvSpPr>
            <p:spPr>
              <a:xfrm>
                <a:off x="7570030" y="640979"/>
                <a:ext cx="1608946" cy="1641125"/>
              </a:xfrm>
              <a:prstGeom prst="ellipse">
                <a:avLst/>
              </a:prstGeom>
              <a:solidFill>
                <a:srgbClr val="2DB3A8"/>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a:extLst>
                  <a:ext uri="{FF2B5EF4-FFF2-40B4-BE49-F238E27FC236}">
                    <a16:creationId xmlns:a16="http://schemas.microsoft.com/office/drawing/2014/main" id="{86B56390-9F6A-4323-9E3C-ECB14B61885A}"/>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5" name="Group 24">
              <a:extLst>
                <a:ext uri="{FF2B5EF4-FFF2-40B4-BE49-F238E27FC236}">
                  <a16:creationId xmlns:a16="http://schemas.microsoft.com/office/drawing/2014/main" id="{818BA290-9E41-4EF6-8711-486261A6617F}"/>
                </a:ext>
              </a:extLst>
            </p:cNvPr>
            <p:cNvGrpSpPr/>
            <p:nvPr/>
          </p:nvGrpSpPr>
          <p:grpSpPr>
            <a:xfrm>
              <a:off x="5560093" y="5219275"/>
              <a:ext cx="1221217" cy="1245641"/>
              <a:chOff x="7570030" y="640979"/>
              <a:chExt cx="1608946" cy="1641125"/>
            </a:xfrm>
          </p:grpSpPr>
          <p:sp>
            <p:nvSpPr>
              <p:cNvPr id="26" name="Oval 25">
                <a:extLst>
                  <a:ext uri="{FF2B5EF4-FFF2-40B4-BE49-F238E27FC236}">
                    <a16:creationId xmlns:a16="http://schemas.microsoft.com/office/drawing/2014/main" id="{F402FB35-D74F-43E1-BA3D-2E7C1AC152DA}"/>
                  </a:ext>
                </a:extLst>
              </p:cNvPr>
              <p:cNvSpPr/>
              <p:nvPr/>
            </p:nvSpPr>
            <p:spPr>
              <a:xfrm>
                <a:off x="7570030" y="640979"/>
                <a:ext cx="1608946" cy="1641125"/>
              </a:xfrm>
              <a:prstGeom prst="ellipse">
                <a:avLst/>
              </a:prstGeom>
              <a:solidFill>
                <a:srgbClr val="2CA4BD"/>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a:extLst>
                  <a:ext uri="{FF2B5EF4-FFF2-40B4-BE49-F238E27FC236}">
                    <a16:creationId xmlns:a16="http://schemas.microsoft.com/office/drawing/2014/main" id="{6B093D22-458A-4875-AC77-C1E8AB1BDBDA}"/>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29" name="Straight Connector 28">
              <a:extLst>
                <a:ext uri="{FF2B5EF4-FFF2-40B4-BE49-F238E27FC236}">
                  <a16:creationId xmlns:a16="http://schemas.microsoft.com/office/drawing/2014/main" id="{5B1C4C6B-F939-4A7F-BAEC-ED2A8433E8C9}"/>
                </a:ext>
              </a:extLst>
            </p:cNvPr>
            <p:cNvCxnSpPr>
              <a:stCxn id="7"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30" name="Straight Connector 29">
              <a:extLst>
                <a:ext uri="{FF2B5EF4-FFF2-40B4-BE49-F238E27FC236}">
                  <a16:creationId xmlns:a16="http://schemas.microsoft.com/office/drawing/2014/main" id="{2D0B0D55-2682-4404-832A-B915966A6A9F}"/>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31" name="Straight Connector 30">
              <a:extLst>
                <a:ext uri="{FF2B5EF4-FFF2-40B4-BE49-F238E27FC236}">
                  <a16:creationId xmlns:a16="http://schemas.microsoft.com/office/drawing/2014/main" id="{DFBD17EA-C001-4877-A3C5-783AD2C7862C}"/>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32" name="Straight Connector 31">
              <a:extLst>
                <a:ext uri="{FF2B5EF4-FFF2-40B4-BE49-F238E27FC236}">
                  <a16:creationId xmlns:a16="http://schemas.microsoft.com/office/drawing/2014/main" id="{A26504BA-C0AE-4818-95A8-AF7E097BC2C9}"/>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37" name="TextBox 36">
            <a:extLst>
              <a:ext uri="{FF2B5EF4-FFF2-40B4-BE49-F238E27FC236}">
                <a16:creationId xmlns:a16="http://schemas.microsoft.com/office/drawing/2014/main" id="{1DBD51F9-8F3D-40AF-9D07-38314CF46EE5}"/>
              </a:ext>
            </a:extLst>
          </p:cNvPr>
          <p:cNvSpPr txBox="1"/>
          <p:nvPr/>
        </p:nvSpPr>
        <p:spPr>
          <a:xfrm>
            <a:off x="6887959" y="1033377"/>
            <a:ext cx="4768134" cy="800219"/>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41" name="Rectangle 40">
            <a:extLst>
              <a:ext uri="{FF2B5EF4-FFF2-40B4-BE49-F238E27FC236}">
                <a16:creationId xmlns:a16="http://schemas.microsoft.com/office/drawing/2014/main" id="{A65791EB-FC98-4151-A571-48AA7D09525A}"/>
              </a:ext>
            </a:extLst>
          </p:cNvPr>
          <p:cNvSpPr/>
          <p:nvPr/>
        </p:nvSpPr>
        <p:spPr>
          <a:xfrm>
            <a:off x="6823029" y="481014"/>
            <a:ext cx="2289408"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43" name="Rectangle 42">
            <a:extLst>
              <a:ext uri="{FF2B5EF4-FFF2-40B4-BE49-F238E27FC236}">
                <a16:creationId xmlns:a16="http://schemas.microsoft.com/office/drawing/2014/main" id="{C4833407-1ACF-4B61-92EE-25FAEA3601FE}"/>
              </a:ext>
            </a:extLst>
          </p:cNvPr>
          <p:cNvSpPr/>
          <p:nvPr/>
        </p:nvSpPr>
        <p:spPr>
          <a:xfrm>
            <a:off x="1639879" y="2623560"/>
            <a:ext cx="4203508" cy="541174"/>
          </a:xfrm>
          <a:prstGeom prst="rect">
            <a:avLst/>
          </a:prstGeom>
        </p:spPr>
        <p:txBody>
          <a:bodyPr wrap="square">
            <a:spAutoFit/>
          </a:bodyPr>
          <a:lstStyle/>
          <a:p>
            <a:pPr algn="ctr">
              <a:lnSpc>
                <a:spcPts val="3500"/>
              </a:lnSpc>
            </a:pPr>
            <a:r>
              <a:rPr lang="en-US" sz="3600" b="1" spc="-150" dirty="0">
                <a:ln w="0"/>
                <a:solidFill>
                  <a:schemeClr val="bg1"/>
                </a:solidFill>
                <a:latin typeface="Roboto" pitchFamily="2" charset="0"/>
                <a:ea typeface="Roboto" pitchFamily="2" charset="0"/>
                <a:cs typeface="Lato" panose="020F0502020204030203" pitchFamily="34" charset="0"/>
              </a:rPr>
              <a:t>Picture Timeline</a:t>
            </a:r>
          </a:p>
        </p:txBody>
      </p:sp>
      <p:sp>
        <p:nvSpPr>
          <p:cNvPr id="44" name="TextBox 43">
            <a:extLst>
              <a:ext uri="{FF2B5EF4-FFF2-40B4-BE49-F238E27FC236}">
                <a16:creationId xmlns:a16="http://schemas.microsoft.com/office/drawing/2014/main" id="{FACD8C2B-C4CA-4BBC-B5A9-0D2E1D1287EA}"/>
              </a:ext>
            </a:extLst>
          </p:cNvPr>
          <p:cNvSpPr txBox="1"/>
          <p:nvPr/>
        </p:nvSpPr>
        <p:spPr>
          <a:xfrm>
            <a:off x="2172938" y="3253878"/>
            <a:ext cx="3137390"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sp>
        <p:nvSpPr>
          <p:cNvPr id="45" name="TextBox 44">
            <a:extLst>
              <a:ext uri="{FF2B5EF4-FFF2-40B4-BE49-F238E27FC236}">
                <a16:creationId xmlns:a16="http://schemas.microsoft.com/office/drawing/2014/main" id="{D00CC562-8525-4FF1-8FC3-D0BDB0E17586}"/>
              </a:ext>
            </a:extLst>
          </p:cNvPr>
          <p:cNvSpPr txBox="1"/>
          <p:nvPr/>
        </p:nvSpPr>
        <p:spPr>
          <a:xfrm>
            <a:off x="6887959" y="2658146"/>
            <a:ext cx="4768134" cy="800219"/>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46" name="TextBox 45">
            <a:extLst>
              <a:ext uri="{FF2B5EF4-FFF2-40B4-BE49-F238E27FC236}">
                <a16:creationId xmlns:a16="http://schemas.microsoft.com/office/drawing/2014/main" id="{8277E61F-5BA8-4CED-AC8B-63D300BE3723}"/>
              </a:ext>
            </a:extLst>
          </p:cNvPr>
          <p:cNvSpPr txBox="1"/>
          <p:nvPr/>
        </p:nvSpPr>
        <p:spPr>
          <a:xfrm>
            <a:off x="6916480" y="4329127"/>
            <a:ext cx="4768134" cy="800219"/>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47" name="TextBox 46">
            <a:extLst>
              <a:ext uri="{FF2B5EF4-FFF2-40B4-BE49-F238E27FC236}">
                <a16:creationId xmlns:a16="http://schemas.microsoft.com/office/drawing/2014/main" id="{115788AB-9FD1-439A-98DB-D21DFEAD382B}"/>
              </a:ext>
            </a:extLst>
          </p:cNvPr>
          <p:cNvSpPr txBox="1"/>
          <p:nvPr/>
        </p:nvSpPr>
        <p:spPr>
          <a:xfrm>
            <a:off x="6853495" y="5967626"/>
            <a:ext cx="4768134" cy="800219"/>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48" name="Rectangle 47">
            <a:extLst>
              <a:ext uri="{FF2B5EF4-FFF2-40B4-BE49-F238E27FC236}">
                <a16:creationId xmlns:a16="http://schemas.microsoft.com/office/drawing/2014/main" id="{9052A27D-D531-42AE-93B2-AB5CDD70CCF6}"/>
              </a:ext>
            </a:extLst>
          </p:cNvPr>
          <p:cNvSpPr/>
          <p:nvPr/>
        </p:nvSpPr>
        <p:spPr>
          <a:xfrm>
            <a:off x="6846240" y="1982529"/>
            <a:ext cx="2296463"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49" name="Rectangle 48">
            <a:extLst>
              <a:ext uri="{FF2B5EF4-FFF2-40B4-BE49-F238E27FC236}">
                <a16:creationId xmlns:a16="http://schemas.microsoft.com/office/drawing/2014/main" id="{F90D09C2-DE74-4C02-B35A-3C1FA02C3290}"/>
              </a:ext>
            </a:extLst>
          </p:cNvPr>
          <p:cNvSpPr/>
          <p:nvPr/>
        </p:nvSpPr>
        <p:spPr>
          <a:xfrm>
            <a:off x="6823111" y="3653583"/>
            <a:ext cx="2126544"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50" name="Rectangle 49">
            <a:extLst>
              <a:ext uri="{FF2B5EF4-FFF2-40B4-BE49-F238E27FC236}">
                <a16:creationId xmlns:a16="http://schemas.microsoft.com/office/drawing/2014/main" id="{C8C6CB72-1BE0-4E34-BFE3-550EF6EB55E3}"/>
              </a:ext>
            </a:extLst>
          </p:cNvPr>
          <p:cNvSpPr/>
          <p:nvPr/>
        </p:nvSpPr>
        <p:spPr>
          <a:xfrm>
            <a:off x="6781310" y="5315398"/>
            <a:ext cx="2351926" cy="523220"/>
          </a:xfrm>
          <a:prstGeom prst="rect">
            <a:avLst/>
          </a:prstGeom>
        </p:spPr>
        <p:txBody>
          <a:bodyPr wrap="non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51" name="Straight Connector 50">
            <a:extLst>
              <a:ext uri="{FF2B5EF4-FFF2-40B4-BE49-F238E27FC236}">
                <a16:creationId xmlns:a16="http://schemas.microsoft.com/office/drawing/2014/main" id="{86A3EE54-25DF-489A-AA32-DE59E34F7554}"/>
              </a:ext>
            </a:extLst>
          </p:cNvPr>
          <p:cNvCxnSpPr>
            <a:cxnSpLocks/>
          </p:cNvCxnSpPr>
          <p:nvPr/>
        </p:nvCxnSpPr>
        <p:spPr>
          <a:xfrm flipV="1">
            <a:off x="2133289" y="3164054"/>
            <a:ext cx="3216689"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sp>
        <p:nvSpPr>
          <p:cNvPr id="54" name="Shape 440">
            <a:extLst>
              <a:ext uri="{FF2B5EF4-FFF2-40B4-BE49-F238E27FC236}">
                <a16:creationId xmlns:a16="http://schemas.microsoft.com/office/drawing/2014/main" id="{03BB41C5-6C3B-4384-AB9F-722D1BD82C84}"/>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539D6A"/>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a:extLst>
              <a:ext uri="{FF2B5EF4-FFF2-40B4-BE49-F238E27FC236}">
                <a16:creationId xmlns:a16="http://schemas.microsoft.com/office/drawing/2014/main" id="{164B6A7F-5E03-48F5-A2DD-7882FB823DA5}"/>
              </a:ext>
            </a:extLst>
          </p:cNvPr>
          <p:cNvGrpSpPr/>
          <p:nvPr/>
        </p:nvGrpSpPr>
        <p:grpSpPr>
          <a:xfrm>
            <a:off x="5986044" y="702431"/>
            <a:ext cx="332377" cy="541839"/>
            <a:chOff x="6730350" y="2315900"/>
            <a:chExt cx="257700" cy="420100"/>
          </a:xfrm>
          <a:solidFill>
            <a:srgbClr val="87C755"/>
          </a:solidFill>
        </p:grpSpPr>
        <p:sp>
          <p:nvSpPr>
            <p:cNvPr id="57" name="Shape 487">
              <a:extLst>
                <a:ext uri="{FF2B5EF4-FFF2-40B4-BE49-F238E27FC236}">
                  <a16:creationId xmlns:a16="http://schemas.microsoft.com/office/drawing/2014/main" id="{818C99B3-ED1A-4F64-B1DC-36CB18AEA7A6}"/>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a:extLst>
                <a:ext uri="{FF2B5EF4-FFF2-40B4-BE49-F238E27FC236}">
                  <a16:creationId xmlns:a16="http://schemas.microsoft.com/office/drawing/2014/main" id="{16FDEDA2-DE16-4E44-86CE-7F8C69747913}"/>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a:extLst>
                <a:ext uri="{FF2B5EF4-FFF2-40B4-BE49-F238E27FC236}">
                  <a16:creationId xmlns:a16="http://schemas.microsoft.com/office/drawing/2014/main" id="{CE64ABBB-76C9-45D7-8E83-66235099B146}"/>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a:extLst>
                <a:ext uri="{FF2B5EF4-FFF2-40B4-BE49-F238E27FC236}">
                  <a16:creationId xmlns:a16="http://schemas.microsoft.com/office/drawing/2014/main" id="{02022C4B-7ED9-4A78-B0B9-59A9C7C17D18}"/>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a:extLst>
                <a:ext uri="{FF2B5EF4-FFF2-40B4-BE49-F238E27FC236}">
                  <a16:creationId xmlns:a16="http://schemas.microsoft.com/office/drawing/2014/main" id="{97DC6E0C-6347-4322-ABD6-FC1A9498DEDD}"/>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04">
            <a:extLst>
              <a:ext uri="{FF2B5EF4-FFF2-40B4-BE49-F238E27FC236}">
                <a16:creationId xmlns:a16="http://schemas.microsoft.com/office/drawing/2014/main" id="{177BB61C-95A4-446C-A946-C541FB7628B1}"/>
              </a:ext>
            </a:extLst>
          </p:cNvPr>
          <p:cNvGrpSpPr/>
          <p:nvPr/>
        </p:nvGrpSpPr>
        <p:grpSpPr>
          <a:xfrm>
            <a:off x="5905917" y="4002399"/>
            <a:ext cx="545785" cy="403792"/>
            <a:chOff x="5255200" y="3006475"/>
            <a:chExt cx="511700" cy="378575"/>
          </a:xfrm>
          <a:solidFill>
            <a:srgbClr val="2DB3A8"/>
          </a:solidFill>
        </p:grpSpPr>
        <p:sp>
          <p:nvSpPr>
            <p:cNvPr id="63" name="Shape 505">
              <a:extLst>
                <a:ext uri="{FF2B5EF4-FFF2-40B4-BE49-F238E27FC236}">
                  <a16:creationId xmlns:a16="http://schemas.microsoft.com/office/drawing/2014/main" id="{77616F98-51F1-418E-8520-0E32E9387F90}"/>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06">
              <a:extLst>
                <a:ext uri="{FF2B5EF4-FFF2-40B4-BE49-F238E27FC236}">
                  <a16:creationId xmlns:a16="http://schemas.microsoft.com/office/drawing/2014/main" id="{8A7BEBC7-70B9-4840-9CC7-1DBED300029A}"/>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32">
            <a:extLst>
              <a:ext uri="{FF2B5EF4-FFF2-40B4-BE49-F238E27FC236}">
                <a16:creationId xmlns:a16="http://schemas.microsoft.com/office/drawing/2014/main" id="{11A1A04B-951E-4714-A41D-9057AD99929A}"/>
              </a:ext>
            </a:extLst>
          </p:cNvPr>
          <p:cNvGrpSpPr/>
          <p:nvPr/>
        </p:nvGrpSpPr>
        <p:grpSpPr>
          <a:xfrm>
            <a:off x="5938223" y="5652327"/>
            <a:ext cx="483228" cy="354301"/>
            <a:chOff x="3936375" y="3703750"/>
            <a:chExt cx="453050" cy="332175"/>
          </a:xfrm>
          <a:solidFill>
            <a:srgbClr val="2CA4BD"/>
          </a:solidFill>
        </p:grpSpPr>
        <p:sp>
          <p:nvSpPr>
            <p:cNvPr id="66" name="Shape 533">
              <a:extLst>
                <a:ext uri="{FF2B5EF4-FFF2-40B4-BE49-F238E27FC236}">
                  <a16:creationId xmlns:a16="http://schemas.microsoft.com/office/drawing/2014/main" id="{C4D3A02F-337B-40EB-9C90-9FEE2E42B0EC}"/>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34">
              <a:extLst>
                <a:ext uri="{FF2B5EF4-FFF2-40B4-BE49-F238E27FC236}">
                  <a16:creationId xmlns:a16="http://schemas.microsoft.com/office/drawing/2014/main" id="{BD72DED2-FCDD-4F97-9154-D66D2B7BA011}"/>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35">
              <a:extLst>
                <a:ext uri="{FF2B5EF4-FFF2-40B4-BE49-F238E27FC236}">
                  <a16:creationId xmlns:a16="http://schemas.microsoft.com/office/drawing/2014/main" id="{A13A2EE4-0791-4FEC-9B51-D0AAC685C6A3}"/>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36">
              <a:extLst>
                <a:ext uri="{FF2B5EF4-FFF2-40B4-BE49-F238E27FC236}">
                  <a16:creationId xmlns:a16="http://schemas.microsoft.com/office/drawing/2014/main" id="{EDD99454-4297-478F-8F64-78EBEF049CDD}"/>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537">
              <a:extLst>
                <a:ext uri="{FF2B5EF4-FFF2-40B4-BE49-F238E27FC236}">
                  <a16:creationId xmlns:a16="http://schemas.microsoft.com/office/drawing/2014/main" id="{E6DF2D88-1A8B-4A31-8C47-B836978BFE1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68314181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1105591" y="539646"/>
            <a:ext cx="5415131" cy="716523"/>
          </a:xfrm>
        </p:spPr>
        <p:txBody>
          <a:bodyPr>
            <a:noAutofit/>
          </a:bodyPr>
          <a:lstStyle/>
          <a:p>
            <a:r>
              <a:rPr lang="en-US" sz="3600" dirty="0"/>
              <a:t>THIS IS YOUR </a:t>
            </a:r>
            <a:r>
              <a:rPr lang="en-US" sz="3600" dirty="0">
                <a:solidFill>
                  <a:srgbClr val="7030A0"/>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1105591" y="1404298"/>
            <a:ext cx="5415131" cy="3564022"/>
          </a:xfrm>
          <a:prstGeom prst="rect">
            <a:avLst/>
          </a:prstGeom>
        </p:spPr>
        <p:txBody>
          <a:bodyPr wrap="square">
            <a:spAutoFit/>
          </a:bodyPr>
          <a:lstStyle/>
          <a:p>
            <a:pPr marL="0" indent="0" algn="just">
              <a:buNone/>
            </a:pPr>
            <a:r>
              <a:rPr lang="en-US" sz="1600" dirty="0">
                <a:solidFill>
                  <a:srgbClr val="7030A0"/>
                </a:solidFill>
              </a:rPr>
              <a:t>Chris Hadfield	</a:t>
            </a:r>
          </a:p>
          <a:p>
            <a:pPr marL="0" indent="0" algn="just">
              <a:buNone/>
            </a:pPr>
            <a:endParaRPr lang="en-US" dirty="0"/>
          </a:p>
          <a:p>
            <a:pPr marL="0" indent="0" algn="just">
              <a:buNone/>
            </a:pP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p>
          <a:p>
            <a:pPr marL="0" indent="0" algn="just">
              <a:buNone/>
            </a:pPr>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218716" y="1049310"/>
            <a:ext cx="6732030" cy="1194671"/>
          </a:xfrm>
          <a:prstGeom prst="rect">
            <a:avLst/>
          </a:prstGeom>
        </p:spPr>
        <p:txBody>
          <a:bodyPr lIns="91425" tIns="91425" rIns="91425" bIns="91425" anchor="b" anchorCtr="0">
            <a:noAutofit/>
          </a:bodyPr>
          <a:lstStyle/>
          <a:p>
            <a:pPr lvl="0">
              <a:spcBef>
                <a:spcPts val="0"/>
              </a:spcBef>
              <a:buNone/>
            </a:pPr>
            <a:r>
              <a:rPr lang="en" sz="3400" dirty="0"/>
              <a:t>YOU CAN ALSO </a:t>
            </a:r>
            <a:r>
              <a:rPr lang="en" sz="3400" dirty="0">
                <a:solidFill>
                  <a:srgbClr val="7030A0"/>
                </a:solidFill>
              </a:rPr>
              <a:t>SPLIT</a:t>
            </a:r>
            <a:r>
              <a:rPr lang="en" sz="34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218716" y="2404586"/>
            <a:ext cx="3057299" cy="3600986"/>
          </a:xfrm>
          <a:prstGeom prst="rect">
            <a:avLst/>
          </a:prstGeom>
        </p:spPr>
        <p:txBody>
          <a:bodyPr wrap="square">
            <a:spAutoFit/>
          </a:bodyPr>
          <a:lstStyle/>
          <a:p>
            <a:pPr algn="just"/>
            <a:r>
              <a:rPr lang="en-US" sz="1600" b="1" dirty="0">
                <a:solidFill>
                  <a:srgbClr val="7030A0"/>
                </a:solidFill>
              </a:rPr>
              <a:t>Chris Hadfield</a:t>
            </a:r>
            <a:r>
              <a:rPr lang="en-US" sz="1600" dirty="0">
                <a:solidFill>
                  <a:srgbClr val="7030A0"/>
                </a:solidFill>
              </a:rPr>
              <a:t>	</a:t>
            </a:r>
          </a:p>
          <a:p>
            <a:pPr algn="just"/>
            <a:endParaRPr lang="en-US" sz="1600"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6415923" y="2404586"/>
            <a:ext cx="2930749" cy="3539430"/>
          </a:xfrm>
          <a:prstGeom prst="rect">
            <a:avLst/>
          </a:prstGeom>
        </p:spPr>
        <p:txBody>
          <a:bodyPr wrap="square">
            <a:spAutoFit/>
          </a:bodyPr>
          <a:lstStyle/>
          <a:p>
            <a:pPr algn="just"/>
            <a:r>
              <a:rPr lang="en-US" sz="1600" b="1" dirty="0">
                <a:solidFill>
                  <a:srgbClr val="7030A0"/>
                </a:solidFill>
              </a:rPr>
              <a:t>Erin Cummings</a:t>
            </a:r>
          </a:p>
          <a:p>
            <a:pPr algn="just"/>
            <a:endParaRPr lang="en-US" sz="1600"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34328" y="2206744"/>
            <a:ext cx="2933307" cy="1805204"/>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7030A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182624" y="2028616"/>
            <a:ext cx="2798451" cy="2308324"/>
          </a:xfrm>
          <a:prstGeom prst="rect">
            <a:avLst/>
          </a:prstGeom>
        </p:spPr>
        <p:txBody>
          <a:bodyPr wrap="square">
            <a:spAutoFit/>
          </a:bodyPr>
          <a:lstStyle/>
          <a:p>
            <a:pPr algn="just"/>
            <a:r>
              <a:rPr lang="en-US" sz="1600" b="1" dirty="0">
                <a:solidFill>
                  <a:srgbClr val="7030A0"/>
                </a:solidFill>
              </a:rPr>
              <a:t>Helen Keller </a:t>
            </a:r>
          </a:p>
          <a:p>
            <a:pPr algn="just"/>
            <a:r>
              <a:rPr lang="en-US" sz="1600" dirty="0">
                <a:solidFill>
                  <a:schemeClr val="bg1"/>
                </a:solidFill>
              </a:rPr>
              <a:t>	</a:t>
            </a:r>
          </a:p>
          <a:p>
            <a:pPr algn="just"/>
            <a:r>
              <a:rPr lang="en-US" sz="16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170922" y="2028616"/>
            <a:ext cx="2798451" cy="2800767"/>
          </a:xfrm>
          <a:prstGeom prst="rect">
            <a:avLst/>
          </a:prstGeom>
        </p:spPr>
        <p:txBody>
          <a:bodyPr wrap="square">
            <a:spAutoFit/>
          </a:bodyPr>
          <a:lstStyle/>
          <a:p>
            <a:pPr algn="just"/>
            <a:r>
              <a:rPr lang="en-US" sz="1600" dirty="0">
                <a:solidFill>
                  <a:srgbClr val="7030A0"/>
                </a:solidFill>
              </a:rPr>
              <a:t>Mario Andretti</a:t>
            </a:r>
          </a:p>
          <a:p>
            <a:pPr algn="just"/>
            <a:endParaRPr lang="en-US" sz="1600" dirty="0">
              <a:solidFill>
                <a:schemeClr val="bg1"/>
              </a:solidFill>
            </a:endParaRPr>
          </a:p>
          <a:p>
            <a:pPr algn="just"/>
            <a:r>
              <a:rPr lang="en-US" sz="16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159221" y="2028616"/>
            <a:ext cx="2798451" cy="2308324"/>
          </a:xfrm>
          <a:prstGeom prst="rect">
            <a:avLst/>
          </a:prstGeom>
        </p:spPr>
        <p:txBody>
          <a:bodyPr wrap="square">
            <a:spAutoFit/>
          </a:bodyPr>
          <a:lstStyle/>
          <a:p>
            <a:pPr algn="just"/>
            <a:r>
              <a:rPr lang="en-US" sz="1600" dirty="0">
                <a:solidFill>
                  <a:srgbClr val="7030A0"/>
                </a:solidFill>
              </a:rPr>
              <a:t>Dwight. Eisenhower</a:t>
            </a:r>
          </a:p>
          <a:p>
            <a:pPr algn="just"/>
            <a:endParaRPr lang="en-US" sz="1600" b="1" dirty="0">
              <a:solidFill>
                <a:schemeClr val="bg1"/>
              </a:solidFill>
            </a:endParaRPr>
          </a:p>
          <a:p>
            <a:pPr algn="just"/>
            <a:r>
              <a:rPr lang="en-US" sz="16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B6F2B0E0-58E3-419D-84D6-D4CBF53B3824}"/>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219200"/>
            <a:ext cx="12192000" cy="5657850"/>
          </a:xfrm>
          <a:prstGeom prst="rect">
            <a:avLst/>
          </a:prstGeom>
        </p:spPr>
      </p:pic>
      <p:sp>
        <p:nvSpPr>
          <p:cNvPr id="2" name="Title 1">
            <a:extLst>
              <a:ext uri="{FF2B5EF4-FFF2-40B4-BE49-F238E27FC236}">
                <a16:creationId xmlns:a16="http://schemas.microsoft.com/office/drawing/2014/main" id="{137072F7-33CE-4B7E-864F-9F23B35B1634}"/>
              </a:ext>
            </a:extLst>
          </p:cNvPr>
          <p:cNvSpPr txBox="1">
            <a:spLocks/>
          </p:cNvSpPr>
          <p:nvPr/>
        </p:nvSpPr>
        <p:spPr>
          <a:xfrm>
            <a:off x="95250" y="348105"/>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PICTURE CREATES BIG IMPACT</a:t>
            </a:r>
            <a:br>
              <a:rPr lang="en-US" sz="2000" b="1" dirty="0"/>
            </a:br>
            <a:r>
              <a:rPr lang="en-US" sz="2000" b="1" dirty="0"/>
              <a:t>A Picture Is Worth A Thousand Words</a:t>
            </a:r>
          </a:p>
        </p:txBody>
      </p:sp>
    </p:spTree>
    <p:extLst>
      <p:ext uri="{BB962C8B-B14F-4D97-AF65-F5344CB8AC3E}">
        <p14:creationId xmlns:p14="http://schemas.microsoft.com/office/powerpoint/2010/main" val="160918754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905847" y="510117"/>
            <a:ext cx="882882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solidFill>
                  <a:schemeClr val="bg1"/>
                </a:solidFill>
              </a:rPr>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494999422"/>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95911" y="704847"/>
            <a:ext cx="85430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solidFill>
                  <a:schemeClr val="bg1"/>
                </a:solidFill>
              </a:rPr>
              <a:t>USE </a:t>
            </a:r>
            <a:r>
              <a:rPr lang="en-US" sz="3600" b="1" dirty="0">
                <a:solidFill>
                  <a:schemeClr val="bg1"/>
                </a:solidFill>
              </a:rPr>
              <a:t>TABLES</a:t>
            </a:r>
            <a:r>
              <a:rPr lang="en" sz="3600" b="1" dirty="0">
                <a:solidFill>
                  <a:schemeClr val="bg1"/>
                </a:solidFill>
              </a:rPr>
              <a:t> TO EXPLAIN YOUR </a:t>
            </a:r>
            <a:r>
              <a:rPr lang="en-US" sz="3600" b="1" dirty="0">
                <a:solidFill>
                  <a:schemeClr val="bg1"/>
                </a:solidFill>
              </a:rPr>
              <a:t>DATA</a:t>
            </a:r>
            <a:endParaRPr lang="en" sz="3600" b="1" dirty="0">
              <a:solidFill>
                <a:schemeClr val="bg1"/>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660270023"/>
              </p:ext>
            </p:extLst>
          </p:nvPr>
        </p:nvGraphicFramePr>
        <p:xfrm>
          <a:off x="2171700" y="1786466"/>
          <a:ext cx="8096252" cy="4191452"/>
        </p:xfrm>
        <a:graphic>
          <a:graphicData uri="http://schemas.openxmlformats.org/drawingml/2006/table">
            <a:tbl>
              <a:tblPr firstRow="1" bandRow="1">
                <a:tableStyleId>{21E4AEA4-8DFA-4A89-87EB-49C32662AFE0}</a:tableStyleId>
              </a:tblPr>
              <a:tblGrid>
                <a:gridCol w="2024063">
                  <a:extLst>
                    <a:ext uri="{9D8B030D-6E8A-4147-A177-3AD203B41FA5}">
                      <a16:colId xmlns:a16="http://schemas.microsoft.com/office/drawing/2014/main" val="4287316403"/>
                    </a:ext>
                  </a:extLst>
                </a:gridCol>
                <a:gridCol w="2024063">
                  <a:extLst>
                    <a:ext uri="{9D8B030D-6E8A-4147-A177-3AD203B41FA5}">
                      <a16:colId xmlns:a16="http://schemas.microsoft.com/office/drawing/2014/main" val="1902235641"/>
                    </a:ext>
                  </a:extLst>
                </a:gridCol>
                <a:gridCol w="2024063">
                  <a:extLst>
                    <a:ext uri="{9D8B030D-6E8A-4147-A177-3AD203B41FA5}">
                      <a16:colId xmlns:a16="http://schemas.microsoft.com/office/drawing/2014/main" val="3162900589"/>
                    </a:ext>
                  </a:extLst>
                </a:gridCol>
                <a:gridCol w="2024063">
                  <a:extLst>
                    <a:ext uri="{9D8B030D-6E8A-4147-A177-3AD203B41FA5}">
                      <a16:colId xmlns:a16="http://schemas.microsoft.com/office/drawing/2014/main" val="2921416807"/>
                    </a:ext>
                  </a:extLst>
                </a:gridCol>
              </a:tblGrid>
              <a:tr h="404284">
                <a:tc>
                  <a:txBody>
                    <a:bodyPr/>
                    <a:lstStyle/>
                    <a:p>
                      <a:pPr algn="ctr"/>
                      <a:r>
                        <a:rPr lang="en-US" dirty="0"/>
                        <a:t>DATA</a:t>
                      </a:r>
                    </a:p>
                  </a:txBody>
                  <a:tcPr>
                    <a:solidFill>
                      <a:srgbClr val="7030A0"/>
                    </a:solidFill>
                  </a:tcPr>
                </a:tc>
                <a:tc>
                  <a:txBody>
                    <a:bodyPr/>
                    <a:lstStyle/>
                    <a:p>
                      <a:pPr algn="ctr"/>
                      <a:r>
                        <a:rPr lang="en-US" dirty="0"/>
                        <a:t>DATA</a:t>
                      </a:r>
                    </a:p>
                  </a:txBody>
                  <a:tcPr>
                    <a:solidFill>
                      <a:srgbClr val="7030A0"/>
                    </a:solidFill>
                  </a:tcPr>
                </a:tc>
                <a:tc>
                  <a:txBody>
                    <a:bodyPr/>
                    <a:lstStyle/>
                    <a:p>
                      <a:pPr algn="ctr"/>
                      <a:r>
                        <a:rPr lang="en-US" dirty="0"/>
                        <a:t>MORE DATA</a:t>
                      </a:r>
                    </a:p>
                  </a:txBody>
                  <a:tcPr>
                    <a:solidFill>
                      <a:srgbClr val="7030A0"/>
                    </a:solidFill>
                  </a:tcPr>
                </a:tc>
                <a:tc>
                  <a:txBody>
                    <a:bodyPr/>
                    <a:lstStyle/>
                    <a:p>
                      <a:pPr algn="ctr"/>
                      <a:r>
                        <a:rPr lang="en-US" dirty="0"/>
                        <a:t>LOTS OF DATA</a:t>
                      </a:r>
                    </a:p>
                  </a:txBody>
                  <a:tcPr>
                    <a:solidFill>
                      <a:srgbClr val="7030A0"/>
                    </a:solidFill>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t>USE </a:t>
            </a:r>
            <a:r>
              <a:rPr lang="en" sz="3600" b="1" dirty="0">
                <a:solidFill>
                  <a:srgbClr val="7030A0"/>
                </a:solidFill>
              </a:rPr>
              <a:t>MAPS</a:t>
            </a:r>
          </a:p>
        </p:txBody>
      </p:sp>
      <p:grpSp>
        <p:nvGrpSpPr>
          <p:cNvPr id="10" name="Group 9"/>
          <p:cNvGrpSpPr/>
          <p:nvPr/>
        </p:nvGrpSpPr>
        <p:grpSpPr>
          <a:xfrm>
            <a:off x="666750" y="1145596"/>
            <a:ext cx="11258549" cy="5327214"/>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7030A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200" dirty="0">
                  <a:solidFill>
                    <a:schemeClr val="bg1"/>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222311801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282">
            <a:extLst>
              <a:ext uri="{FF2B5EF4-FFF2-40B4-BE49-F238E27FC236}">
                <a16:creationId xmlns:a16="http://schemas.microsoft.com/office/drawing/2014/main" id="{54E81B93-1643-4E0D-A331-73DA62E1278A}"/>
              </a:ext>
            </a:extLst>
          </p:cNvPr>
          <p:cNvSpPr txBox="1">
            <a:spLocks/>
          </p:cNvSpPr>
          <p:nvPr/>
        </p:nvSpPr>
        <p:spPr>
          <a:xfrm>
            <a:off x="378152" y="405114"/>
            <a:ext cx="7301184"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OUR PROCESS IS </a:t>
            </a:r>
            <a:r>
              <a:rPr lang="en-US" sz="3600" dirty="0">
                <a:solidFill>
                  <a:srgbClr val="7030A0"/>
                </a:solidFill>
              </a:rPr>
              <a:t>SIMPLE</a:t>
            </a:r>
            <a:endParaRPr lang="en" sz="3600" dirty="0">
              <a:solidFill>
                <a:srgbClr val="7030A0"/>
              </a:solidFill>
            </a:endParaRPr>
          </a:p>
        </p:txBody>
      </p:sp>
      <p:graphicFrame>
        <p:nvGraphicFramePr>
          <p:cNvPr id="7" name="Diagram 6">
            <a:extLst>
              <a:ext uri="{FF2B5EF4-FFF2-40B4-BE49-F238E27FC236}">
                <a16:creationId xmlns:a16="http://schemas.microsoft.com/office/drawing/2014/main" id="{B751E4C6-CA31-4D92-BEA3-3CE101199C78}"/>
              </a:ext>
            </a:extLst>
          </p:cNvPr>
          <p:cNvGraphicFramePr/>
          <p:nvPr>
            <p:extLst>
              <p:ext uri="{D42A27DB-BD31-4B8C-83A1-F6EECF244321}">
                <p14:modId xmlns:p14="http://schemas.microsoft.com/office/powerpoint/2010/main" val="2682680076"/>
              </p:ext>
            </p:extLst>
          </p:nvPr>
        </p:nvGraphicFramePr>
        <p:xfrm>
          <a:off x="1463675" y="762815"/>
          <a:ext cx="9264650" cy="5332369"/>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1225553627"/>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7030A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4053814" y="1600201"/>
            <a:ext cx="4908425" cy="313010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a:t>
            </a:r>
            <a:endParaRPr lang="en-US" sz="2400" dirty="0">
              <a:solidFill>
                <a:schemeClr val="bg1"/>
              </a:solidFill>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4189194" y="621202"/>
            <a:ext cx="4637664" cy="646331"/>
          </a:xfrm>
          <a:prstGeom prst="rect">
            <a:avLst/>
          </a:prstGeom>
        </p:spPr>
        <p:txBody>
          <a:bodyPr wrap="square">
            <a:spAutoFit/>
          </a:bodyPr>
          <a:lstStyle/>
          <a:p>
            <a:r>
              <a:rPr lang="en-US" sz="3600" b="1" dirty="0">
                <a:solidFill>
                  <a:schemeClr val="bg1"/>
                </a:solidFill>
                <a:latin typeface="+mj-lt"/>
                <a:ea typeface="Muli"/>
                <a:cs typeface="Muli"/>
                <a:sym typeface="Muli"/>
              </a:rPr>
              <a:t>WEBSITE PROJECT</a:t>
            </a:r>
            <a:endParaRPr lang="en-US" sz="3600" b="1" dirty="0">
              <a:solidFill>
                <a:schemeClr val="bg1"/>
              </a:solidFill>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5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936218" y="2314420"/>
            <a:ext cx="4429418"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ANDROID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936218" y="3064002"/>
            <a:ext cx="4429418" cy="1477328"/>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6994305" y="426843"/>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7030A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195120" y="1257300"/>
            <a:ext cx="2454771" cy="43907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573230"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iPhone PROJECT</a:t>
            </a:r>
          </a:p>
        </p:txBody>
      </p:sp>
      <p:sp>
        <p:nvSpPr>
          <p:cNvPr id="7" name="Rectangle 6">
            <a:extLst>
              <a:ext uri="{FF2B5EF4-FFF2-40B4-BE49-F238E27FC236}">
                <a16:creationId xmlns:a16="http://schemas.microsoft.com/office/drawing/2014/main" id="{667B3B2F-1A8A-4BD4-8841-755125EDCE7F}"/>
              </a:ext>
            </a:extLst>
          </p:cNvPr>
          <p:cNvSpPr/>
          <p:nvPr/>
        </p:nvSpPr>
        <p:spPr>
          <a:xfrm>
            <a:off x="2666261" y="2846276"/>
            <a:ext cx="3655054" cy="2031325"/>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4D422"/>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790329" y="2419350"/>
            <a:ext cx="4305671"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chemeClr val="bg1"/>
                </a:solidFill>
                <a:latin typeface="+mj-lt"/>
                <a:ea typeface="Muli"/>
                <a:cs typeface="Muli"/>
                <a:sym typeface="Muli"/>
              </a:rPr>
              <a:t>TABLET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808998" y="3065681"/>
            <a:ext cx="3959347" cy="1754326"/>
          </a:xfrm>
          <a:prstGeom prst="rect">
            <a:avLst/>
          </a:prstGeom>
        </p:spPr>
        <p:txBody>
          <a:bodyPr wrap="square">
            <a:spAutoFit/>
          </a:bodyPr>
          <a:lstStyle/>
          <a:p>
            <a:pPr algn="just">
              <a:spcBef>
                <a:spcPts val="0"/>
              </a:spcBef>
              <a:buNone/>
            </a:pPr>
            <a:r>
              <a:rPr lang="en-US"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00B050"/>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chemeClr val="bg1"/>
                </a:solidFill>
              </a:rPr>
              <a:t>Special thanks and credits  to: Freepik.com  |   Unsplash.com  |   Pixaby.com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Green">
      <a:dk1>
        <a:sysClr val="windowText" lastClr="000000"/>
      </a:dk1>
      <a:lt1>
        <a:sysClr val="window" lastClr="FFFFFF"/>
      </a:lt1>
      <a:dk2>
        <a:srgbClr val="455F51"/>
      </a:dk2>
      <a:lt2>
        <a:srgbClr val="E3DED1"/>
      </a:lt2>
      <a:accent1>
        <a:srgbClr val="549E39"/>
      </a:accent1>
      <a:accent2>
        <a:srgbClr val="8AB833"/>
      </a:accent2>
      <a:accent3>
        <a:srgbClr val="C0CF3A"/>
      </a:accent3>
      <a:accent4>
        <a:srgbClr val="029676"/>
      </a:accent4>
      <a:accent5>
        <a:srgbClr val="4AB5C4"/>
      </a:accent5>
      <a:accent6>
        <a:srgbClr val="0989B1"/>
      </a:accent6>
      <a:hlink>
        <a:srgbClr val="6B9F25"/>
      </a:hlink>
      <a:folHlink>
        <a:srgbClr val="BA6906"/>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427</TotalTime>
  <Words>873</Words>
  <Application>Microsoft Office PowerPoint</Application>
  <PresentationFormat>Widescreen</PresentationFormat>
  <Paragraphs>90</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Calibri</vt:lpstr>
      <vt:lpstr>Dosis</vt:lpstr>
      <vt:lpstr>Lato</vt:lpstr>
      <vt:lpstr>Muli</vt:lpstr>
      <vt:lpstr>Raleway</vt:lpstr>
      <vt:lpstr>Roboto</vt:lpstr>
      <vt:lpstr>Office Theme</vt:lpstr>
      <vt:lpstr>THIS IS YOUR PRESENTATION TITLE</vt:lpstr>
      <vt:lpstr>PowerPoint Presentation</vt:lpstr>
      <vt:lpstr> YOUR FIRST HEADLINE</vt:lpstr>
      <vt:lpstr>PowerPoint Presentation</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69</cp:revision>
  <dcterms:created xsi:type="dcterms:W3CDTF">2017-08-02T20:41:11Z</dcterms:created>
  <dcterms:modified xsi:type="dcterms:W3CDTF">2017-11-06T22:10:10Z</dcterms:modified>
</cp:coreProperties>
</file>