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Lst>
  <p:sldSz cx="18288000" cy="10287000"/>
  <p:notesSz cx="6858000" cy="9144000"/>
  <p:embeddedFontLst>
    <p:embeddedFont>
      <p:font typeface="Bernoru SemiCondensed" charset="1" panose="00000A06000000000000"/>
      <p:regular r:id="rId21"/>
    </p:embeddedFont>
    <p:embeddedFont>
      <p:font typeface="Blinker" charset="1" panose="02000000000000000000"/>
      <p:regular r:id="rId22"/>
    </p:embeddedFont>
    <p:embeddedFont>
      <p:font typeface="Blinker Bold" charset="1" panose="02000000000000000000"/>
      <p:regular r:id="rId23"/>
    </p:embeddedFont>
    <p:embeddedFont>
      <p:font typeface="Canva Sans" charset="1" panose="020B0503030501040103"/>
      <p:regular r:id="rId24"/>
    </p:embeddedFont>
    <p:embeddedFont>
      <p:font typeface="Canva Sans Bold" charset="1" panose="020B0803030501040103"/>
      <p:regular r:id="rId25"/>
    </p:embeddedFont>
    <p:embeddedFont>
      <p:font typeface="Canva Sans Bold Italics" charset="1" panose="020B0803030501040103"/>
      <p:regular r:id="rId26"/>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slides/slide5.xml" Type="http://schemas.openxmlformats.org/officeDocument/2006/relationships/slide"/><Relationship Id="rId11" Target="slides/slide6.xml" Type="http://schemas.openxmlformats.org/officeDocument/2006/relationships/slide"/><Relationship Id="rId12" Target="slides/slide7.xml" Type="http://schemas.openxmlformats.org/officeDocument/2006/relationships/slide"/><Relationship Id="rId13" Target="slides/slide8.xml" Type="http://schemas.openxmlformats.org/officeDocument/2006/relationships/slide"/><Relationship Id="rId14" Target="slides/slide9.xml" Type="http://schemas.openxmlformats.org/officeDocument/2006/relationships/slide"/><Relationship Id="rId15" Target="slides/slide10.xml" Type="http://schemas.openxmlformats.org/officeDocument/2006/relationships/slide"/><Relationship Id="rId16" Target="slides/slide11.xml" Type="http://schemas.openxmlformats.org/officeDocument/2006/relationships/slide"/><Relationship Id="rId17" Target="slides/slide12.xml" Type="http://schemas.openxmlformats.org/officeDocument/2006/relationships/slide"/><Relationship Id="rId18" Target="slides/slide13.xml" Type="http://schemas.openxmlformats.org/officeDocument/2006/relationships/slide"/><Relationship Id="rId19" Target="slides/slide14.xml" Type="http://schemas.openxmlformats.org/officeDocument/2006/relationships/slide"/><Relationship Id="rId2" Target="presProps.xml" Type="http://schemas.openxmlformats.org/officeDocument/2006/relationships/presProps"/><Relationship Id="rId20" Target="slides/slide15.xml" Type="http://schemas.openxmlformats.org/officeDocument/2006/relationships/slide"/><Relationship Id="rId21" Target="fonts/font21.fntdata" Type="http://schemas.openxmlformats.org/officeDocument/2006/relationships/font"/><Relationship Id="rId22" Target="fonts/font22.fntdata" Type="http://schemas.openxmlformats.org/officeDocument/2006/relationships/font"/><Relationship Id="rId23" Target="fonts/font23.fntdata" Type="http://schemas.openxmlformats.org/officeDocument/2006/relationships/font"/><Relationship Id="rId24" Target="fonts/font24.fntdata" Type="http://schemas.openxmlformats.org/officeDocument/2006/relationships/font"/><Relationship Id="rId25" Target="fonts/font25.fntdata" Type="http://schemas.openxmlformats.org/officeDocument/2006/relationships/font"/><Relationship Id="rId26" Target="fonts/font26.fntdata" Type="http://schemas.openxmlformats.org/officeDocument/2006/relationships/font"/><Relationship Id="rId3" Target="viewProps.xml" Type="http://schemas.openxmlformats.org/officeDocument/2006/relationships/viewProps"/><Relationship Id="rId4" Target="theme/theme1.xml" Type="http://schemas.openxmlformats.org/officeDocument/2006/relationships/theme"/><Relationship Id="rId5" Target="tableStyles.xml" Type="http://schemas.openxmlformats.org/officeDocument/2006/relationships/tableStyles"/><Relationship Id="rId6" Target="slides/slide1.xml" Type="http://schemas.openxmlformats.org/officeDocument/2006/relationships/slide"/><Relationship Id="rId7" Target="slides/slide2.xml" Type="http://schemas.openxmlformats.org/officeDocument/2006/relationships/slide"/><Relationship Id="rId8" Target="slides/slide3.xml" Type="http://schemas.openxmlformats.org/officeDocument/2006/relationships/slide"/><Relationship Id="rId9" Target="slides/slide4.xml" Type="http://schemas.openxmlformats.org/officeDocument/2006/relationships/slide"/></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2.png" Type="http://schemas.openxmlformats.org/officeDocument/2006/relationships/image"/><Relationship Id="rId11" Target="../media/image13.svg" Type="http://schemas.openxmlformats.org/officeDocument/2006/relationships/image"/><Relationship Id="rId12" Target="../media/image14.png" Type="http://schemas.openxmlformats.org/officeDocument/2006/relationships/image"/><Relationship Id="rId13" Target="../media/image15.svg" Type="http://schemas.openxmlformats.org/officeDocument/2006/relationships/image"/><Relationship Id="rId2" Target="../media/image4.png" Type="http://schemas.openxmlformats.org/officeDocument/2006/relationships/image"/><Relationship Id="rId3" Target="../media/image5.svg" Type="http://schemas.openxmlformats.org/officeDocument/2006/relationships/image"/><Relationship Id="rId4" Target="../media/image6.png" Type="http://schemas.openxmlformats.org/officeDocument/2006/relationships/image"/><Relationship Id="rId5" Target="../media/image7.svg" Type="http://schemas.openxmlformats.org/officeDocument/2006/relationships/image"/><Relationship Id="rId6" Target="../media/image8.png" Type="http://schemas.openxmlformats.org/officeDocument/2006/relationships/image"/><Relationship Id="rId7" Target="../media/image9.svg" Type="http://schemas.openxmlformats.org/officeDocument/2006/relationships/image"/><Relationship Id="rId8" Target="../media/image10.png" Type="http://schemas.openxmlformats.org/officeDocument/2006/relationships/image"/><Relationship Id="rId9" Target="../media/image11.sv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6.png" Type="http://schemas.openxmlformats.org/officeDocument/2006/relationships/image"/><Relationship Id="rId3" Target="../media/image17.svg" Type="http://schemas.openxmlformats.org/officeDocument/2006/relationships/image"/><Relationship Id="rId4" Target="../media/image18.png" Type="http://schemas.openxmlformats.org/officeDocument/2006/relationships/image"/><Relationship Id="rId5" Target="../media/image19.svg"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0.png" Type="http://schemas.openxmlformats.org/officeDocument/2006/relationships/image"/><Relationship Id="rId3" Target="../media/image21.sv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2.png" Type="http://schemas.openxmlformats.org/officeDocument/2006/relationships/image"/><Relationship Id="rId3" Target="../media/image23.svg" Type="http://schemas.openxmlformats.org/officeDocument/2006/relationships/image"/><Relationship Id="rId4" Target="../media/image24.png" Type="http://schemas.openxmlformats.org/officeDocument/2006/relationships/image"/><Relationship Id="rId5" Target="../media/image25.svg"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2.png" Type="http://schemas.openxmlformats.org/officeDocument/2006/relationships/image"/><Relationship Id="rId11" Target="../media/image13.svg" Type="http://schemas.openxmlformats.org/officeDocument/2006/relationships/image"/><Relationship Id="rId12" Target="../media/image14.png" Type="http://schemas.openxmlformats.org/officeDocument/2006/relationships/image"/><Relationship Id="rId13" Target="../media/image15.svg" Type="http://schemas.openxmlformats.org/officeDocument/2006/relationships/image"/><Relationship Id="rId2" Target="../media/image4.png" Type="http://schemas.openxmlformats.org/officeDocument/2006/relationships/image"/><Relationship Id="rId3" Target="../media/image5.svg" Type="http://schemas.openxmlformats.org/officeDocument/2006/relationships/image"/><Relationship Id="rId4" Target="../media/image6.png" Type="http://schemas.openxmlformats.org/officeDocument/2006/relationships/image"/><Relationship Id="rId5" Target="../media/image7.svg" Type="http://schemas.openxmlformats.org/officeDocument/2006/relationships/image"/><Relationship Id="rId6" Target="../media/image8.png" Type="http://schemas.openxmlformats.org/officeDocument/2006/relationships/image"/><Relationship Id="rId7" Target="../media/image9.svg" Type="http://schemas.openxmlformats.org/officeDocument/2006/relationships/image"/><Relationship Id="rId8" Target="../media/image10.png" Type="http://schemas.openxmlformats.org/officeDocument/2006/relationships/image"/><Relationship Id="rId9" Target="../media/image11.svg" Type="http://schemas.openxmlformats.org/officeDocument/2006/relationships/image"/></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6.png" Type="http://schemas.openxmlformats.org/officeDocument/2006/relationships/image"/><Relationship Id="rId3" Target="../media/image27.pn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8.png" Type="http://schemas.openxmlformats.org/officeDocument/2006/relationships/image"/><Relationship Id="rId3" Target="../media/image29.svg" Type="http://schemas.openxmlformats.org/officeDocument/2006/relationships/image"/><Relationship Id="rId4" Target="../media/image30.png" Type="http://schemas.openxmlformats.org/officeDocument/2006/relationships/image"/><Relationship Id="rId5" Target="../media/image31.sv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2.png" Type="http://schemas.openxmlformats.org/officeDocument/2006/relationships/image"/><Relationship Id="rId3" Target="../media/image33.svg" Type="http://schemas.openxmlformats.org/officeDocument/2006/relationships/image"/><Relationship Id="rId4" Target="../media/image34.png" Type="http://schemas.openxmlformats.org/officeDocument/2006/relationships/image"/><Relationship Id="rId5" Target="../media/image35.sv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6.png" Type="http://schemas.openxmlformats.org/officeDocument/2006/relationships/image"/><Relationship Id="rId3" Target="../media/image37.png" Type="http://schemas.openxmlformats.org/officeDocument/2006/relationships/image"/><Relationship Id="rId4" Target="../media/image38.png" Type="http://schemas.openxmlformats.org/officeDocument/2006/relationships/image"/><Relationship Id="rId5" Target="../media/image39.pn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47.jpeg" Type="http://schemas.openxmlformats.org/officeDocument/2006/relationships/image"/><Relationship Id="rId11" Target="../media/image48.jpeg" Type="http://schemas.openxmlformats.org/officeDocument/2006/relationships/image"/><Relationship Id="rId2" Target="../media/image1.png" Type="http://schemas.openxmlformats.org/officeDocument/2006/relationships/image"/><Relationship Id="rId3" Target="../media/image40.png" Type="http://schemas.openxmlformats.org/officeDocument/2006/relationships/image"/><Relationship Id="rId4" Target="../media/image41.svg" Type="http://schemas.openxmlformats.org/officeDocument/2006/relationships/image"/><Relationship Id="rId5" Target="../media/image42.jpeg" Type="http://schemas.openxmlformats.org/officeDocument/2006/relationships/image"/><Relationship Id="rId6" Target="../media/image43.jpeg" Type="http://schemas.openxmlformats.org/officeDocument/2006/relationships/image"/><Relationship Id="rId7" Target="../media/image44.jpeg" Type="http://schemas.openxmlformats.org/officeDocument/2006/relationships/image"/><Relationship Id="rId8" Target="../media/image45.jpeg" Type="http://schemas.openxmlformats.org/officeDocument/2006/relationships/image"/><Relationship Id="rId9" Target="../media/image46.jpe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49.png" Type="http://schemas.openxmlformats.org/officeDocument/2006/relationships/image"/><Relationship Id="rId3" Target="../media/image50.sv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51.png" Type="http://schemas.openxmlformats.org/officeDocument/2006/relationships/image"/><Relationship Id="rId3" Target="../media/image52.sv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2.png" Type="http://schemas.openxmlformats.org/officeDocument/2006/relationships/image"/><Relationship Id="rId11" Target="../media/image13.svg" Type="http://schemas.openxmlformats.org/officeDocument/2006/relationships/image"/><Relationship Id="rId12" Target="../media/image14.png" Type="http://schemas.openxmlformats.org/officeDocument/2006/relationships/image"/><Relationship Id="rId13" Target="../media/image15.svg" Type="http://schemas.openxmlformats.org/officeDocument/2006/relationships/image"/><Relationship Id="rId14" Target="../media/image2.png" Type="http://schemas.openxmlformats.org/officeDocument/2006/relationships/image"/><Relationship Id="rId15" Target="../media/image3.svg" Type="http://schemas.openxmlformats.org/officeDocument/2006/relationships/image"/><Relationship Id="rId16" Target="../media/image20.png" Type="http://schemas.openxmlformats.org/officeDocument/2006/relationships/image"/><Relationship Id="rId17" Target="../media/image21.svg" Type="http://schemas.openxmlformats.org/officeDocument/2006/relationships/image"/><Relationship Id="rId18" Target="../media/image24.png" Type="http://schemas.openxmlformats.org/officeDocument/2006/relationships/image"/><Relationship Id="rId19" Target="../media/image25.svg" Type="http://schemas.openxmlformats.org/officeDocument/2006/relationships/image"/><Relationship Id="rId2" Target="../media/image4.png" Type="http://schemas.openxmlformats.org/officeDocument/2006/relationships/image"/><Relationship Id="rId20" Target="../media/image16.png" Type="http://schemas.openxmlformats.org/officeDocument/2006/relationships/image"/><Relationship Id="rId21" Target="../media/image17.svg" Type="http://schemas.openxmlformats.org/officeDocument/2006/relationships/image"/><Relationship Id="rId22" Target="../media/image26.png" Type="http://schemas.openxmlformats.org/officeDocument/2006/relationships/image"/><Relationship Id="rId23" Target="../media/image30.png" Type="http://schemas.openxmlformats.org/officeDocument/2006/relationships/image"/><Relationship Id="rId24" Target="../media/image31.svg" Type="http://schemas.openxmlformats.org/officeDocument/2006/relationships/image"/><Relationship Id="rId25" Target="../media/image32.png" Type="http://schemas.openxmlformats.org/officeDocument/2006/relationships/image"/><Relationship Id="rId26" Target="../media/image33.svg" Type="http://schemas.openxmlformats.org/officeDocument/2006/relationships/image"/><Relationship Id="rId27" Target="../media/image49.png" Type="http://schemas.openxmlformats.org/officeDocument/2006/relationships/image"/><Relationship Id="rId28" Target="../media/image50.svg" Type="http://schemas.openxmlformats.org/officeDocument/2006/relationships/image"/><Relationship Id="rId29" Target="../media/image51.png" Type="http://schemas.openxmlformats.org/officeDocument/2006/relationships/image"/><Relationship Id="rId3" Target="../media/image5.svg" Type="http://schemas.openxmlformats.org/officeDocument/2006/relationships/image"/><Relationship Id="rId30" Target="../media/image52.svg" Type="http://schemas.openxmlformats.org/officeDocument/2006/relationships/image"/><Relationship Id="rId31" Target="../media/image34.png" Type="http://schemas.openxmlformats.org/officeDocument/2006/relationships/image"/><Relationship Id="rId32" Target="../media/image35.svg" Type="http://schemas.openxmlformats.org/officeDocument/2006/relationships/image"/><Relationship Id="rId4" Target="../media/image6.png" Type="http://schemas.openxmlformats.org/officeDocument/2006/relationships/image"/><Relationship Id="rId5" Target="../media/image7.svg" Type="http://schemas.openxmlformats.org/officeDocument/2006/relationships/image"/><Relationship Id="rId6" Target="../media/image8.png" Type="http://schemas.openxmlformats.org/officeDocument/2006/relationships/image"/><Relationship Id="rId7" Target="../media/image9.svg" Type="http://schemas.openxmlformats.org/officeDocument/2006/relationships/image"/><Relationship Id="rId8" Target="../media/image10.png" Type="http://schemas.openxmlformats.org/officeDocument/2006/relationships/image"/><Relationship Id="rId9" Target="../media/image11.sv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53.png" Type="http://schemas.openxmlformats.org/officeDocument/2006/relationships/image"/><Relationship Id="rId3" Target="../media/image54.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C54844"/>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sp>
          <p:nvSpPr>
            <p:cNvPr name="Freeform 3" id="3"/>
            <p:cNvSpPr/>
            <p:nvPr/>
          </p:nvSpPr>
          <p:spPr>
            <a:xfrm flipH="false" flipV="false" rot="0">
              <a:off x="0" y="0"/>
              <a:ext cx="24384000" cy="6858000"/>
            </a:xfrm>
            <a:custGeom>
              <a:avLst/>
              <a:gdLst/>
              <a:ahLst/>
              <a:cxnLst/>
              <a:rect r="r" b="b" t="t" l="l"/>
              <a:pathLst>
                <a:path h="6858000" w="24384000">
                  <a:moveTo>
                    <a:pt x="0" y="0"/>
                  </a:moveTo>
                  <a:lnTo>
                    <a:pt x="24384000" y="0"/>
                  </a:lnTo>
                  <a:lnTo>
                    <a:pt x="24384000" y="6858000"/>
                  </a:lnTo>
                  <a:lnTo>
                    <a:pt x="0" y="6858000"/>
                  </a:lnTo>
                  <a:lnTo>
                    <a:pt x="0" y="0"/>
                  </a:lnTo>
                  <a:close/>
                </a:path>
              </a:pathLst>
            </a:custGeom>
            <a:blipFill>
              <a:blip r:embed="rId2"/>
              <a:stretch>
                <a:fillRect l="-6249" t="0" r="-6249" b="0"/>
              </a:stretch>
            </a:blipFill>
          </p:spPr>
        </p:sp>
        <p:sp>
          <p:nvSpPr>
            <p:cNvPr name="Freeform 4" id="4"/>
            <p:cNvSpPr/>
            <p:nvPr/>
          </p:nvSpPr>
          <p:spPr>
            <a:xfrm flipH="false" flipV="false" rot="0">
              <a:off x="0" y="6858000"/>
              <a:ext cx="24384000" cy="6858000"/>
            </a:xfrm>
            <a:custGeom>
              <a:avLst/>
              <a:gdLst/>
              <a:ahLst/>
              <a:cxnLst/>
              <a:rect r="r" b="b" t="t" l="l"/>
              <a:pathLst>
                <a:path h="6858000" w="24384000">
                  <a:moveTo>
                    <a:pt x="0" y="0"/>
                  </a:moveTo>
                  <a:lnTo>
                    <a:pt x="24384000" y="0"/>
                  </a:lnTo>
                  <a:lnTo>
                    <a:pt x="24384000" y="6858000"/>
                  </a:lnTo>
                  <a:lnTo>
                    <a:pt x="0" y="6858000"/>
                  </a:lnTo>
                  <a:lnTo>
                    <a:pt x="0" y="0"/>
                  </a:lnTo>
                  <a:close/>
                </a:path>
              </a:pathLst>
            </a:custGeom>
            <a:blipFill>
              <a:blip r:embed="rId2"/>
              <a:stretch>
                <a:fillRect l="-6249" t="0" r="-6249" b="0"/>
              </a:stretch>
            </a:blipFill>
          </p:spPr>
        </p:sp>
      </p:grpSp>
      <p:grpSp>
        <p:nvGrpSpPr>
          <p:cNvPr name="Group 5" id="5"/>
          <p:cNvGrpSpPr/>
          <p:nvPr/>
        </p:nvGrpSpPr>
        <p:grpSpPr>
          <a:xfrm rot="0">
            <a:off x="1028208" y="587924"/>
            <a:ext cx="16230600" cy="8575126"/>
            <a:chOff x="0" y="0"/>
            <a:chExt cx="21640800" cy="11433502"/>
          </a:xfrm>
        </p:grpSpPr>
        <p:grpSp>
          <p:nvGrpSpPr>
            <p:cNvPr name="Group 6" id="6"/>
            <p:cNvGrpSpPr/>
            <p:nvPr/>
          </p:nvGrpSpPr>
          <p:grpSpPr>
            <a:xfrm rot="0">
              <a:off x="0" y="2239667"/>
              <a:ext cx="21640800" cy="9193834"/>
              <a:chOff x="0" y="0"/>
              <a:chExt cx="4274726" cy="1816066"/>
            </a:xfrm>
          </p:grpSpPr>
          <p:sp>
            <p:nvSpPr>
              <p:cNvPr name="Freeform 7" id="7"/>
              <p:cNvSpPr/>
              <p:nvPr/>
            </p:nvSpPr>
            <p:spPr>
              <a:xfrm flipH="false" flipV="false" rot="0">
                <a:off x="0" y="0"/>
                <a:ext cx="4274726" cy="1816066"/>
              </a:xfrm>
              <a:custGeom>
                <a:avLst/>
                <a:gdLst/>
                <a:ahLst/>
                <a:cxnLst/>
                <a:rect r="r" b="b" t="t" l="l"/>
                <a:pathLst>
                  <a:path h="1816066" w="4274726">
                    <a:moveTo>
                      <a:pt x="24327" y="0"/>
                    </a:moveTo>
                    <a:lnTo>
                      <a:pt x="4250399" y="0"/>
                    </a:lnTo>
                    <a:cubicBezTo>
                      <a:pt x="4263834" y="0"/>
                      <a:pt x="4274726" y="10891"/>
                      <a:pt x="4274726" y="24327"/>
                    </a:cubicBezTo>
                    <a:lnTo>
                      <a:pt x="4274726" y="1791739"/>
                    </a:lnTo>
                    <a:cubicBezTo>
                      <a:pt x="4274726" y="1805175"/>
                      <a:pt x="4263834" y="1816066"/>
                      <a:pt x="4250399" y="1816066"/>
                    </a:cubicBezTo>
                    <a:lnTo>
                      <a:pt x="24327" y="1816066"/>
                    </a:lnTo>
                    <a:cubicBezTo>
                      <a:pt x="10891" y="1816066"/>
                      <a:pt x="0" y="1805175"/>
                      <a:pt x="0" y="1791739"/>
                    </a:cubicBezTo>
                    <a:lnTo>
                      <a:pt x="0" y="24327"/>
                    </a:lnTo>
                    <a:cubicBezTo>
                      <a:pt x="0" y="10891"/>
                      <a:pt x="10891" y="0"/>
                      <a:pt x="24327" y="0"/>
                    </a:cubicBezTo>
                    <a:close/>
                  </a:path>
                </a:pathLst>
              </a:custGeom>
              <a:solidFill>
                <a:srgbClr val="C54844"/>
              </a:solidFill>
              <a:ln w="190500" cap="rnd">
                <a:solidFill>
                  <a:srgbClr val="F6F4E8"/>
                </a:solidFill>
                <a:prstDash val="solid"/>
                <a:round/>
              </a:ln>
            </p:spPr>
          </p:sp>
          <p:sp>
            <p:nvSpPr>
              <p:cNvPr name="TextBox 8" id="8"/>
              <p:cNvSpPr txBox="true"/>
              <p:nvPr/>
            </p:nvSpPr>
            <p:spPr>
              <a:xfrm>
                <a:off x="0" y="-38100"/>
                <a:ext cx="4274726" cy="1854166"/>
              </a:xfrm>
              <a:prstGeom prst="rect">
                <a:avLst/>
              </a:prstGeom>
            </p:spPr>
            <p:txBody>
              <a:bodyPr anchor="ctr" rtlCol="false" tIns="50800" lIns="50800" bIns="50800" rIns="50800"/>
              <a:lstStyle/>
              <a:p>
                <a:pPr algn="ctr">
                  <a:lnSpc>
                    <a:spcPts val="2659"/>
                  </a:lnSpc>
                  <a:spcBef>
                    <a:spcPct val="0"/>
                  </a:spcBef>
                </a:pPr>
              </a:p>
            </p:txBody>
          </p:sp>
        </p:grpSp>
        <p:sp>
          <p:nvSpPr>
            <p:cNvPr name="Freeform 9" id="9"/>
            <p:cNvSpPr/>
            <p:nvPr/>
          </p:nvSpPr>
          <p:spPr>
            <a:xfrm flipH="false" flipV="false" rot="0">
              <a:off x="7201622" y="0"/>
              <a:ext cx="7237556" cy="4987334"/>
            </a:xfrm>
            <a:custGeom>
              <a:avLst/>
              <a:gdLst/>
              <a:ahLst/>
              <a:cxnLst/>
              <a:rect r="r" b="b" t="t" l="l"/>
              <a:pathLst>
                <a:path h="4987334" w="7237556">
                  <a:moveTo>
                    <a:pt x="0" y="0"/>
                  </a:moveTo>
                  <a:lnTo>
                    <a:pt x="7237556" y="0"/>
                  </a:lnTo>
                  <a:lnTo>
                    <a:pt x="7237556" y="4987334"/>
                  </a:lnTo>
                  <a:lnTo>
                    <a:pt x="0" y="4987334"/>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sp>
        <p:nvSpPr>
          <p:cNvPr name="TextBox 10" id="10"/>
          <p:cNvSpPr txBox="true"/>
          <p:nvPr/>
        </p:nvSpPr>
        <p:spPr>
          <a:xfrm rot="0">
            <a:off x="2765896" y="3998250"/>
            <a:ext cx="12756207" cy="3095612"/>
          </a:xfrm>
          <a:prstGeom prst="rect">
            <a:avLst/>
          </a:prstGeom>
        </p:spPr>
        <p:txBody>
          <a:bodyPr anchor="t" rtlCol="false" tIns="0" lIns="0" bIns="0" rIns="0">
            <a:spAutoFit/>
          </a:bodyPr>
          <a:lstStyle/>
          <a:p>
            <a:pPr algn="ctr">
              <a:lnSpc>
                <a:spcPts val="25200"/>
              </a:lnSpc>
            </a:pPr>
            <a:r>
              <a:rPr lang="en-US" sz="18000">
                <a:solidFill>
                  <a:srgbClr val="FFF6E1"/>
                </a:solidFill>
                <a:latin typeface="Bernoru SemiCondensed"/>
                <a:ea typeface="Bernoru SemiCondensed"/>
                <a:cs typeface="Bernoru SemiCondensed"/>
                <a:sym typeface="Bernoru SemiCondensed"/>
              </a:rPr>
              <a:t>FIREFIGHTER</a:t>
            </a:r>
          </a:p>
        </p:txBody>
      </p:sp>
      <p:sp>
        <p:nvSpPr>
          <p:cNvPr name="TextBox 11" id="11"/>
          <p:cNvSpPr txBox="true"/>
          <p:nvPr/>
        </p:nvSpPr>
        <p:spPr>
          <a:xfrm rot="0">
            <a:off x="5613379" y="6979561"/>
            <a:ext cx="7060257" cy="1019176"/>
          </a:xfrm>
          <a:prstGeom prst="rect">
            <a:avLst/>
          </a:prstGeom>
        </p:spPr>
        <p:txBody>
          <a:bodyPr anchor="t" rtlCol="false" tIns="0" lIns="0" bIns="0" rIns="0">
            <a:spAutoFit/>
          </a:bodyPr>
          <a:lstStyle/>
          <a:p>
            <a:pPr algn="ctr">
              <a:lnSpc>
                <a:spcPts val="8399"/>
              </a:lnSpc>
            </a:pPr>
            <a:r>
              <a:rPr lang="en-US" sz="5999">
                <a:solidFill>
                  <a:srgbClr val="FFF6E1"/>
                </a:solidFill>
                <a:latin typeface="Blinker"/>
                <a:ea typeface="Blinker"/>
                <a:cs typeface="Blinker"/>
                <a:sym typeface="Blinker"/>
              </a:rPr>
              <a:t>TRAINING WORKSHOP</a:t>
            </a:r>
          </a:p>
        </p:txBody>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F6F4E8"/>
        </a:solidFill>
      </p:bgPr>
    </p:bg>
    <p:spTree>
      <p:nvGrpSpPr>
        <p:cNvPr id="1" name=""/>
        <p:cNvGrpSpPr/>
        <p:nvPr/>
      </p:nvGrpSpPr>
      <p:grpSpPr>
        <a:xfrm>
          <a:off x="0" y="0"/>
          <a:ext cx="0" cy="0"/>
          <a:chOff x="0" y="0"/>
          <a:chExt cx="0" cy="0"/>
        </a:xfrm>
      </p:grpSpPr>
      <p:sp>
        <p:nvSpPr>
          <p:cNvPr name="Freeform 2" id="2"/>
          <p:cNvSpPr/>
          <p:nvPr/>
        </p:nvSpPr>
        <p:spPr>
          <a:xfrm flipH="false" flipV="false" rot="0">
            <a:off x="331782" y="324395"/>
            <a:ext cx="3007856" cy="3007856"/>
          </a:xfrm>
          <a:custGeom>
            <a:avLst/>
            <a:gdLst/>
            <a:ahLst/>
            <a:cxnLst/>
            <a:rect r="r" b="b" t="t" l="l"/>
            <a:pathLst>
              <a:path h="3007856" w="3007856">
                <a:moveTo>
                  <a:pt x="0" y="0"/>
                </a:moveTo>
                <a:lnTo>
                  <a:pt x="3007856" y="0"/>
                </a:lnTo>
                <a:lnTo>
                  <a:pt x="3007856" y="3007856"/>
                </a:lnTo>
                <a:lnTo>
                  <a:pt x="0" y="300785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331782" y="3637469"/>
            <a:ext cx="3007856" cy="3007856"/>
          </a:xfrm>
          <a:custGeom>
            <a:avLst/>
            <a:gdLst/>
            <a:ahLst/>
            <a:cxnLst/>
            <a:rect r="r" b="b" t="t" l="l"/>
            <a:pathLst>
              <a:path h="3007856" w="3007856">
                <a:moveTo>
                  <a:pt x="0" y="0"/>
                </a:moveTo>
                <a:lnTo>
                  <a:pt x="3007856" y="0"/>
                </a:lnTo>
                <a:lnTo>
                  <a:pt x="3007856" y="3007856"/>
                </a:lnTo>
                <a:lnTo>
                  <a:pt x="0" y="300785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3801545" y="3637469"/>
            <a:ext cx="3007856" cy="3007856"/>
          </a:xfrm>
          <a:custGeom>
            <a:avLst/>
            <a:gdLst/>
            <a:ahLst/>
            <a:cxnLst/>
            <a:rect r="r" b="b" t="t" l="l"/>
            <a:pathLst>
              <a:path h="3007856" w="3007856">
                <a:moveTo>
                  <a:pt x="0" y="0"/>
                </a:moveTo>
                <a:lnTo>
                  <a:pt x="3007856" y="0"/>
                </a:lnTo>
                <a:lnTo>
                  <a:pt x="3007856" y="3007856"/>
                </a:lnTo>
                <a:lnTo>
                  <a:pt x="0" y="3007856"/>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5" id="5"/>
          <p:cNvSpPr/>
          <p:nvPr/>
        </p:nvSpPr>
        <p:spPr>
          <a:xfrm flipH="false" flipV="false" rot="0">
            <a:off x="331782" y="6954749"/>
            <a:ext cx="3007856" cy="3007856"/>
          </a:xfrm>
          <a:custGeom>
            <a:avLst/>
            <a:gdLst/>
            <a:ahLst/>
            <a:cxnLst/>
            <a:rect r="r" b="b" t="t" l="l"/>
            <a:pathLst>
              <a:path h="3007856" w="3007856">
                <a:moveTo>
                  <a:pt x="0" y="0"/>
                </a:moveTo>
                <a:lnTo>
                  <a:pt x="3007856" y="0"/>
                </a:lnTo>
                <a:lnTo>
                  <a:pt x="3007856" y="3007856"/>
                </a:lnTo>
                <a:lnTo>
                  <a:pt x="0" y="3007856"/>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6" id="6"/>
          <p:cNvSpPr/>
          <p:nvPr/>
        </p:nvSpPr>
        <p:spPr>
          <a:xfrm flipH="false" flipV="false" rot="0">
            <a:off x="3801545" y="6954749"/>
            <a:ext cx="3007856" cy="3007856"/>
          </a:xfrm>
          <a:custGeom>
            <a:avLst/>
            <a:gdLst/>
            <a:ahLst/>
            <a:cxnLst/>
            <a:rect r="r" b="b" t="t" l="l"/>
            <a:pathLst>
              <a:path h="3007856" w="3007856">
                <a:moveTo>
                  <a:pt x="0" y="0"/>
                </a:moveTo>
                <a:lnTo>
                  <a:pt x="3007856" y="0"/>
                </a:lnTo>
                <a:lnTo>
                  <a:pt x="3007856" y="3007856"/>
                </a:lnTo>
                <a:lnTo>
                  <a:pt x="0" y="3007856"/>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7" id="7"/>
          <p:cNvSpPr/>
          <p:nvPr/>
        </p:nvSpPr>
        <p:spPr>
          <a:xfrm flipH="false" flipV="false" rot="0">
            <a:off x="3805752" y="328602"/>
            <a:ext cx="3003649" cy="3003649"/>
          </a:xfrm>
          <a:custGeom>
            <a:avLst/>
            <a:gdLst/>
            <a:ahLst/>
            <a:cxnLst/>
            <a:rect r="r" b="b" t="t" l="l"/>
            <a:pathLst>
              <a:path h="3003649" w="3003649">
                <a:moveTo>
                  <a:pt x="0" y="0"/>
                </a:moveTo>
                <a:lnTo>
                  <a:pt x="3003649" y="0"/>
                </a:lnTo>
                <a:lnTo>
                  <a:pt x="3003649" y="3003649"/>
                </a:lnTo>
                <a:lnTo>
                  <a:pt x="0" y="3003649"/>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grpSp>
        <p:nvGrpSpPr>
          <p:cNvPr name="Group 8" id="8"/>
          <p:cNvGrpSpPr/>
          <p:nvPr/>
        </p:nvGrpSpPr>
        <p:grpSpPr>
          <a:xfrm rot="0">
            <a:off x="7276126" y="328602"/>
            <a:ext cx="10680092" cy="9634003"/>
            <a:chOff x="0" y="0"/>
            <a:chExt cx="2812864" cy="2537350"/>
          </a:xfrm>
        </p:grpSpPr>
        <p:sp>
          <p:nvSpPr>
            <p:cNvPr name="Freeform 9" id="9"/>
            <p:cNvSpPr/>
            <p:nvPr/>
          </p:nvSpPr>
          <p:spPr>
            <a:xfrm flipH="false" flipV="false" rot="0">
              <a:off x="0" y="0"/>
              <a:ext cx="2812864" cy="2537351"/>
            </a:xfrm>
            <a:custGeom>
              <a:avLst/>
              <a:gdLst/>
              <a:ahLst/>
              <a:cxnLst/>
              <a:rect r="r" b="b" t="t" l="l"/>
              <a:pathLst>
                <a:path h="2537351" w="2812864">
                  <a:moveTo>
                    <a:pt x="36970" y="0"/>
                  </a:moveTo>
                  <a:lnTo>
                    <a:pt x="2775894" y="0"/>
                  </a:lnTo>
                  <a:cubicBezTo>
                    <a:pt x="2796312" y="0"/>
                    <a:pt x="2812864" y="16552"/>
                    <a:pt x="2812864" y="36970"/>
                  </a:cubicBezTo>
                  <a:lnTo>
                    <a:pt x="2812864" y="2500381"/>
                  </a:lnTo>
                  <a:cubicBezTo>
                    <a:pt x="2812864" y="2510186"/>
                    <a:pt x="2808969" y="2519589"/>
                    <a:pt x="2802036" y="2526522"/>
                  </a:cubicBezTo>
                  <a:cubicBezTo>
                    <a:pt x="2795102" y="2533456"/>
                    <a:pt x="2785699" y="2537351"/>
                    <a:pt x="2775894" y="2537351"/>
                  </a:cubicBezTo>
                  <a:lnTo>
                    <a:pt x="36970" y="2537351"/>
                  </a:lnTo>
                  <a:cubicBezTo>
                    <a:pt x="16552" y="2537351"/>
                    <a:pt x="0" y="2520799"/>
                    <a:pt x="0" y="2500381"/>
                  </a:cubicBezTo>
                  <a:lnTo>
                    <a:pt x="0" y="36970"/>
                  </a:lnTo>
                  <a:cubicBezTo>
                    <a:pt x="0" y="27165"/>
                    <a:pt x="3895" y="17761"/>
                    <a:pt x="10828" y="10828"/>
                  </a:cubicBezTo>
                  <a:cubicBezTo>
                    <a:pt x="17761" y="3895"/>
                    <a:pt x="27165" y="0"/>
                    <a:pt x="36970" y="0"/>
                  </a:cubicBezTo>
                  <a:close/>
                </a:path>
              </a:pathLst>
            </a:custGeom>
            <a:solidFill>
              <a:srgbClr val="C64744"/>
            </a:solidFill>
          </p:spPr>
        </p:sp>
        <p:sp>
          <p:nvSpPr>
            <p:cNvPr name="TextBox 10" id="10"/>
            <p:cNvSpPr txBox="true"/>
            <p:nvPr/>
          </p:nvSpPr>
          <p:spPr>
            <a:xfrm>
              <a:off x="0" y="-38100"/>
              <a:ext cx="2812864" cy="2575450"/>
            </a:xfrm>
            <a:prstGeom prst="rect">
              <a:avLst/>
            </a:prstGeom>
          </p:spPr>
          <p:txBody>
            <a:bodyPr anchor="ctr" rtlCol="false" tIns="50800" lIns="50800" bIns="50800" rIns="50800"/>
            <a:lstStyle/>
            <a:p>
              <a:pPr algn="ctr">
                <a:lnSpc>
                  <a:spcPts val="2659"/>
                </a:lnSpc>
              </a:pPr>
            </a:p>
          </p:txBody>
        </p:sp>
      </p:grpSp>
      <p:sp>
        <p:nvSpPr>
          <p:cNvPr name="TextBox 11" id="11"/>
          <p:cNvSpPr txBox="true"/>
          <p:nvPr/>
        </p:nvSpPr>
        <p:spPr>
          <a:xfrm rot="0">
            <a:off x="11178679" y="3530297"/>
            <a:ext cx="2874987" cy="596900"/>
          </a:xfrm>
          <a:prstGeom prst="rect">
            <a:avLst/>
          </a:prstGeom>
        </p:spPr>
        <p:txBody>
          <a:bodyPr anchor="t" rtlCol="false" tIns="0" lIns="0" bIns="0" rIns="0">
            <a:spAutoFit/>
          </a:bodyPr>
          <a:lstStyle/>
          <a:p>
            <a:pPr algn="ctr">
              <a:lnSpc>
                <a:spcPts val="4899"/>
              </a:lnSpc>
            </a:pPr>
            <a:r>
              <a:rPr lang="en-US" sz="3499">
                <a:solidFill>
                  <a:srgbClr val="FFF6E1"/>
                </a:solidFill>
                <a:latin typeface="Blinker"/>
                <a:ea typeface="Blinker"/>
                <a:cs typeface="Blinker"/>
                <a:sym typeface="Blinker"/>
              </a:rPr>
              <a:t>INTRODUCTION</a:t>
            </a:r>
          </a:p>
        </p:txBody>
      </p:sp>
      <p:sp>
        <p:nvSpPr>
          <p:cNvPr name="TextBox 12" id="12"/>
          <p:cNvSpPr txBox="true"/>
          <p:nvPr/>
        </p:nvSpPr>
        <p:spPr>
          <a:xfrm rot="0">
            <a:off x="9889455" y="1132744"/>
            <a:ext cx="5453435" cy="2047888"/>
          </a:xfrm>
          <a:prstGeom prst="rect">
            <a:avLst/>
          </a:prstGeom>
        </p:spPr>
        <p:txBody>
          <a:bodyPr anchor="t" rtlCol="false" tIns="0" lIns="0" bIns="0" rIns="0">
            <a:spAutoFit/>
          </a:bodyPr>
          <a:lstStyle/>
          <a:p>
            <a:pPr algn="ctr" marL="0" indent="0" lvl="0">
              <a:lnSpc>
                <a:spcPts val="16799"/>
              </a:lnSpc>
              <a:spcBef>
                <a:spcPct val="0"/>
              </a:spcBef>
            </a:pPr>
            <a:r>
              <a:rPr lang="en-US" sz="11999">
                <a:solidFill>
                  <a:srgbClr val="FFF6E1"/>
                </a:solidFill>
                <a:latin typeface="Bernoru SemiCondensed"/>
                <a:ea typeface="Bernoru SemiCondensed"/>
                <a:cs typeface="Bernoru SemiCondensed"/>
                <a:sym typeface="Bernoru SemiCondensed"/>
              </a:rPr>
              <a:t>AGENDA</a:t>
            </a:r>
          </a:p>
        </p:txBody>
      </p:sp>
      <p:sp>
        <p:nvSpPr>
          <p:cNvPr name="TextBox 13" id="13"/>
          <p:cNvSpPr txBox="true"/>
          <p:nvPr/>
        </p:nvSpPr>
        <p:spPr>
          <a:xfrm rot="0">
            <a:off x="9882572" y="4489148"/>
            <a:ext cx="5467201" cy="596900"/>
          </a:xfrm>
          <a:prstGeom prst="rect">
            <a:avLst/>
          </a:prstGeom>
        </p:spPr>
        <p:txBody>
          <a:bodyPr anchor="t" rtlCol="false" tIns="0" lIns="0" bIns="0" rIns="0">
            <a:spAutoFit/>
          </a:bodyPr>
          <a:lstStyle/>
          <a:p>
            <a:pPr algn="ctr">
              <a:lnSpc>
                <a:spcPts val="4899"/>
              </a:lnSpc>
            </a:pPr>
            <a:r>
              <a:rPr lang="en-US" sz="3499">
                <a:solidFill>
                  <a:srgbClr val="FFF6E1"/>
                </a:solidFill>
                <a:latin typeface="Blinker"/>
                <a:ea typeface="Blinker"/>
                <a:cs typeface="Blinker"/>
                <a:sym typeface="Blinker"/>
              </a:rPr>
              <a:t>IMPORTANCE OF FIRE SAFETY</a:t>
            </a:r>
          </a:p>
        </p:txBody>
      </p:sp>
      <p:sp>
        <p:nvSpPr>
          <p:cNvPr name="TextBox 14" id="14"/>
          <p:cNvSpPr txBox="true"/>
          <p:nvPr/>
        </p:nvSpPr>
        <p:spPr>
          <a:xfrm rot="0">
            <a:off x="10881543" y="5447998"/>
            <a:ext cx="3469258" cy="596900"/>
          </a:xfrm>
          <a:prstGeom prst="rect">
            <a:avLst/>
          </a:prstGeom>
        </p:spPr>
        <p:txBody>
          <a:bodyPr anchor="t" rtlCol="false" tIns="0" lIns="0" bIns="0" rIns="0">
            <a:spAutoFit/>
          </a:bodyPr>
          <a:lstStyle/>
          <a:p>
            <a:pPr algn="ctr">
              <a:lnSpc>
                <a:spcPts val="4899"/>
              </a:lnSpc>
            </a:pPr>
            <a:r>
              <a:rPr lang="en-US" sz="3499">
                <a:solidFill>
                  <a:srgbClr val="FFF6E1"/>
                </a:solidFill>
                <a:latin typeface="Blinker"/>
                <a:ea typeface="Blinker"/>
                <a:cs typeface="Blinker"/>
                <a:sym typeface="Blinker"/>
              </a:rPr>
              <a:t>FIREFIGHTING TIPS</a:t>
            </a:r>
          </a:p>
        </p:txBody>
      </p:sp>
      <p:sp>
        <p:nvSpPr>
          <p:cNvPr name="TextBox 15" id="15"/>
          <p:cNvSpPr txBox="true"/>
          <p:nvPr/>
        </p:nvSpPr>
        <p:spPr>
          <a:xfrm rot="0">
            <a:off x="10795334" y="6406848"/>
            <a:ext cx="3641675" cy="596900"/>
          </a:xfrm>
          <a:prstGeom prst="rect">
            <a:avLst/>
          </a:prstGeom>
        </p:spPr>
        <p:txBody>
          <a:bodyPr anchor="t" rtlCol="false" tIns="0" lIns="0" bIns="0" rIns="0">
            <a:spAutoFit/>
          </a:bodyPr>
          <a:lstStyle/>
          <a:p>
            <a:pPr algn="ctr">
              <a:lnSpc>
                <a:spcPts val="4899"/>
              </a:lnSpc>
            </a:pPr>
            <a:r>
              <a:rPr lang="en-US" sz="3499">
                <a:solidFill>
                  <a:srgbClr val="FFF6E1"/>
                </a:solidFill>
                <a:latin typeface="Blinker"/>
                <a:ea typeface="Blinker"/>
                <a:cs typeface="Blinker"/>
                <a:sym typeface="Blinker"/>
              </a:rPr>
              <a:t>FIRE EXTINGUISHER</a:t>
            </a:r>
          </a:p>
        </p:txBody>
      </p:sp>
      <p:sp>
        <p:nvSpPr>
          <p:cNvPr name="TextBox 16" id="16"/>
          <p:cNvSpPr txBox="true"/>
          <p:nvPr/>
        </p:nvSpPr>
        <p:spPr>
          <a:xfrm rot="0">
            <a:off x="10331288" y="7365699"/>
            <a:ext cx="4569768" cy="596900"/>
          </a:xfrm>
          <a:prstGeom prst="rect">
            <a:avLst/>
          </a:prstGeom>
        </p:spPr>
        <p:txBody>
          <a:bodyPr anchor="t" rtlCol="false" tIns="0" lIns="0" bIns="0" rIns="0">
            <a:spAutoFit/>
          </a:bodyPr>
          <a:lstStyle/>
          <a:p>
            <a:pPr algn="ctr">
              <a:lnSpc>
                <a:spcPts val="4899"/>
              </a:lnSpc>
            </a:pPr>
            <a:r>
              <a:rPr lang="en-US" sz="3499">
                <a:solidFill>
                  <a:srgbClr val="FFF6E1"/>
                </a:solidFill>
                <a:latin typeface="Blinker"/>
                <a:ea typeface="Blinker"/>
                <a:cs typeface="Blinker"/>
                <a:sym typeface="Blinker"/>
              </a:rPr>
              <a:t>MEET THE FIREFIGHTERS</a:t>
            </a:r>
          </a:p>
        </p:txBody>
      </p:sp>
      <p:sp>
        <p:nvSpPr>
          <p:cNvPr name="TextBox 17" id="17"/>
          <p:cNvSpPr txBox="true"/>
          <p:nvPr/>
        </p:nvSpPr>
        <p:spPr>
          <a:xfrm rot="0">
            <a:off x="11284942" y="8324549"/>
            <a:ext cx="2662461" cy="596900"/>
          </a:xfrm>
          <a:prstGeom prst="rect">
            <a:avLst/>
          </a:prstGeom>
        </p:spPr>
        <p:txBody>
          <a:bodyPr anchor="t" rtlCol="false" tIns="0" lIns="0" bIns="0" rIns="0">
            <a:spAutoFit/>
          </a:bodyPr>
          <a:lstStyle/>
          <a:p>
            <a:pPr algn="ctr">
              <a:lnSpc>
                <a:spcPts val="4899"/>
              </a:lnSpc>
            </a:pPr>
            <a:r>
              <a:rPr lang="en-US" sz="3499">
                <a:solidFill>
                  <a:srgbClr val="FFF6E1"/>
                </a:solidFill>
                <a:latin typeface="Blinker"/>
                <a:ea typeface="Blinker"/>
                <a:cs typeface="Blinker"/>
                <a:sym typeface="Blinker"/>
              </a:rPr>
              <a:t>CONCLUSIONS</a:t>
            </a:r>
          </a:p>
        </p:txBody>
      </p:sp>
    </p:spTree>
  </p:cSld>
  <p:clrMapOvr>
    <a:masterClrMapping/>
  </p:clrMapOvr>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F6F4E8"/>
        </a:solidFill>
      </p:bgPr>
    </p:bg>
    <p:spTree>
      <p:nvGrpSpPr>
        <p:cNvPr id="1" name=""/>
        <p:cNvGrpSpPr/>
        <p:nvPr/>
      </p:nvGrpSpPr>
      <p:grpSpPr>
        <a:xfrm>
          <a:off x="0" y="0"/>
          <a:ext cx="0" cy="0"/>
          <a:chOff x="0" y="0"/>
          <a:chExt cx="0" cy="0"/>
        </a:xfrm>
      </p:grpSpPr>
      <p:grpSp>
        <p:nvGrpSpPr>
          <p:cNvPr name="Group 2" id="2"/>
          <p:cNvGrpSpPr/>
          <p:nvPr/>
        </p:nvGrpSpPr>
        <p:grpSpPr>
          <a:xfrm rot="0">
            <a:off x="-391832" y="-2276701"/>
            <a:ext cx="20989715" cy="14150894"/>
            <a:chOff x="0" y="0"/>
            <a:chExt cx="27986287" cy="18867859"/>
          </a:xfrm>
        </p:grpSpPr>
        <p:sp>
          <p:nvSpPr>
            <p:cNvPr name="Freeform 3" id="3"/>
            <p:cNvSpPr/>
            <p:nvPr/>
          </p:nvSpPr>
          <p:spPr>
            <a:xfrm flipH="false" flipV="false" rot="0">
              <a:off x="15052907" y="4217981"/>
              <a:ext cx="12933380" cy="12533621"/>
            </a:xfrm>
            <a:custGeom>
              <a:avLst/>
              <a:gdLst/>
              <a:ahLst/>
              <a:cxnLst/>
              <a:rect r="r" b="b" t="t" l="l"/>
              <a:pathLst>
                <a:path h="12533621" w="12933380">
                  <a:moveTo>
                    <a:pt x="0" y="0"/>
                  </a:moveTo>
                  <a:lnTo>
                    <a:pt x="12933380" y="0"/>
                  </a:lnTo>
                  <a:lnTo>
                    <a:pt x="12933380" y="12533621"/>
                  </a:lnTo>
                  <a:lnTo>
                    <a:pt x="0" y="1253362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true" flipV="false" rot="5400000">
              <a:off x="-1423666" y="1423666"/>
              <a:ext cx="18867859" cy="16020527"/>
            </a:xfrm>
            <a:custGeom>
              <a:avLst/>
              <a:gdLst/>
              <a:ahLst/>
              <a:cxnLst/>
              <a:rect r="r" b="b" t="t" l="l"/>
              <a:pathLst>
                <a:path h="16020527" w="18867859">
                  <a:moveTo>
                    <a:pt x="18867859" y="0"/>
                  </a:moveTo>
                  <a:lnTo>
                    <a:pt x="0" y="0"/>
                  </a:lnTo>
                  <a:lnTo>
                    <a:pt x="0" y="16020527"/>
                  </a:lnTo>
                  <a:lnTo>
                    <a:pt x="18867859" y="16020527"/>
                  </a:lnTo>
                  <a:lnTo>
                    <a:pt x="18867859"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sp>
        <p:nvSpPr>
          <p:cNvPr name="TextBox 5" id="5"/>
          <p:cNvSpPr txBox="true"/>
          <p:nvPr/>
        </p:nvSpPr>
        <p:spPr>
          <a:xfrm rot="0">
            <a:off x="1028700" y="1309687"/>
            <a:ext cx="8184059" cy="1717676"/>
          </a:xfrm>
          <a:prstGeom prst="rect">
            <a:avLst/>
          </a:prstGeom>
        </p:spPr>
        <p:txBody>
          <a:bodyPr anchor="t" rtlCol="false" tIns="0" lIns="0" bIns="0" rIns="0">
            <a:spAutoFit/>
          </a:bodyPr>
          <a:lstStyle/>
          <a:p>
            <a:pPr algn="ctr" marL="0" indent="0" lvl="0">
              <a:lnSpc>
                <a:spcPts val="13999"/>
              </a:lnSpc>
              <a:spcBef>
                <a:spcPct val="0"/>
              </a:spcBef>
            </a:pPr>
            <a:r>
              <a:rPr lang="en-US" sz="9999" strike="noStrike" u="none">
                <a:solidFill>
                  <a:srgbClr val="000000"/>
                </a:solidFill>
                <a:latin typeface="Bernoru SemiCondensed"/>
                <a:ea typeface="Bernoru SemiCondensed"/>
                <a:cs typeface="Bernoru SemiCondensed"/>
                <a:sym typeface="Bernoru SemiCondensed"/>
              </a:rPr>
              <a:t>INTRODUCTION</a:t>
            </a:r>
          </a:p>
        </p:txBody>
      </p:sp>
      <p:sp>
        <p:nvSpPr>
          <p:cNvPr name="TextBox 6" id="6"/>
          <p:cNvSpPr txBox="true"/>
          <p:nvPr/>
        </p:nvSpPr>
        <p:spPr>
          <a:xfrm rot="0">
            <a:off x="1028700" y="3447097"/>
            <a:ext cx="8184059" cy="5031105"/>
          </a:xfrm>
          <a:prstGeom prst="rect">
            <a:avLst/>
          </a:prstGeom>
        </p:spPr>
        <p:txBody>
          <a:bodyPr anchor="t" rtlCol="false" tIns="0" lIns="0" bIns="0" rIns="0">
            <a:spAutoFit/>
          </a:bodyPr>
          <a:lstStyle/>
          <a:p>
            <a:pPr algn="just">
              <a:lnSpc>
                <a:spcPts val="4049"/>
              </a:lnSpc>
            </a:pPr>
            <a:r>
              <a:rPr lang="en-US" sz="2699">
                <a:solidFill>
                  <a:srgbClr val="000000"/>
                </a:solidFill>
                <a:latin typeface="Blinker"/>
                <a:ea typeface="Blinker"/>
                <a:cs typeface="Blinker"/>
                <a:sym typeface="Blinker"/>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a:t>
            </a:r>
          </a:p>
          <a:p>
            <a:pPr algn="just">
              <a:lnSpc>
                <a:spcPts val="4049"/>
              </a:lnSpc>
            </a:pPr>
          </a:p>
          <a:p>
            <a:pPr algn="just">
              <a:lnSpc>
                <a:spcPts val="4049"/>
              </a:lnSpc>
            </a:pPr>
            <a:r>
              <a:rPr lang="en-US" sz="2699">
                <a:solidFill>
                  <a:srgbClr val="000000"/>
                </a:solidFill>
                <a:latin typeface="Blinker"/>
                <a:ea typeface="Blinker"/>
                <a:cs typeface="Blinker"/>
                <a:sym typeface="Blinker"/>
              </a:rPr>
              <a:t>Lorem ipsum dolor sit amet, consectetur adipiscing elit, sed do eiusmod tempor incididunt ut labore et dolore magna aliqua. </a:t>
            </a:r>
          </a:p>
        </p:txBody>
      </p:sp>
    </p:spTree>
  </p:cSld>
  <p:clrMapOvr>
    <a:masterClrMapping/>
  </p:clrMapOvr>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F6F4E8"/>
        </a:solidFill>
      </p:bgPr>
    </p:bg>
    <p:spTree>
      <p:nvGrpSpPr>
        <p:cNvPr id="1" name=""/>
        <p:cNvGrpSpPr/>
        <p:nvPr/>
      </p:nvGrpSpPr>
      <p:grpSpPr>
        <a:xfrm>
          <a:off x="0" y="0"/>
          <a:ext cx="0" cy="0"/>
          <a:chOff x="0" y="0"/>
          <a:chExt cx="0" cy="0"/>
        </a:xfrm>
      </p:grpSpPr>
      <p:sp>
        <p:nvSpPr>
          <p:cNvPr name="Freeform 2" id="2"/>
          <p:cNvSpPr/>
          <p:nvPr/>
        </p:nvSpPr>
        <p:spPr>
          <a:xfrm flipH="false" flipV="false" rot="0">
            <a:off x="5384436" y="2746979"/>
            <a:ext cx="7519128" cy="7067980"/>
          </a:xfrm>
          <a:custGeom>
            <a:avLst/>
            <a:gdLst/>
            <a:ahLst/>
            <a:cxnLst/>
            <a:rect r="r" b="b" t="t" l="l"/>
            <a:pathLst>
              <a:path h="7067980" w="7519128">
                <a:moveTo>
                  <a:pt x="0" y="0"/>
                </a:moveTo>
                <a:lnTo>
                  <a:pt x="7519128" y="0"/>
                </a:lnTo>
                <a:lnTo>
                  <a:pt x="7519128" y="7067980"/>
                </a:lnTo>
                <a:lnTo>
                  <a:pt x="0" y="706798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3" id="3"/>
          <p:cNvSpPr txBox="true"/>
          <p:nvPr/>
        </p:nvSpPr>
        <p:spPr>
          <a:xfrm rot="0">
            <a:off x="806767" y="2680304"/>
            <a:ext cx="4045862" cy="596900"/>
          </a:xfrm>
          <a:prstGeom prst="rect">
            <a:avLst/>
          </a:prstGeom>
        </p:spPr>
        <p:txBody>
          <a:bodyPr anchor="t" rtlCol="false" tIns="0" lIns="0" bIns="0" rIns="0">
            <a:spAutoFit/>
          </a:bodyPr>
          <a:lstStyle/>
          <a:p>
            <a:pPr algn="l">
              <a:lnSpc>
                <a:spcPts val="4899"/>
              </a:lnSpc>
            </a:pPr>
            <a:r>
              <a:rPr lang="en-US" sz="3499">
                <a:solidFill>
                  <a:srgbClr val="000000"/>
                </a:solidFill>
                <a:latin typeface="Blinker Bold"/>
                <a:ea typeface="Blinker Bold"/>
                <a:cs typeface="Blinker Bold"/>
                <a:sym typeface="Blinker Bold"/>
              </a:rPr>
              <a:t>Title 1</a:t>
            </a:r>
          </a:p>
        </p:txBody>
      </p:sp>
      <p:sp>
        <p:nvSpPr>
          <p:cNvPr name="TextBox 4" id="4"/>
          <p:cNvSpPr txBox="true"/>
          <p:nvPr/>
        </p:nvSpPr>
        <p:spPr>
          <a:xfrm rot="0">
            <a:off x="806767" y="3427751"/>
            <a:ext cx="4045862" cy="1893570"/>
          </a:xfrm>
          <a:prstGeom prst="rect">
            <a:avLst/>
          </a:prstGeom>
        </p:spPr>
        <p:txBody>
          <a:bodyPr anchor="t" rtlCol="false" tIns="0" lIns="0" bIns="0" rIns="0">
            <a:spAutoFit/>
          </a:bodyPr>
          <a:lstStyle/>
          <a:p>
            <a:pPr algn="l">
              <a:lnSpc>
                <a:spcPts val="3780"/>
              </a:lnSpc>
            </a:pPr>
            <a:r>
              <a:rPr lang="en-US" sz="2700">
                <a:solidFill>
                  <a:srgbClr val="000000"/>
                </a:solidFill>
                <a:latin typeface="Blinker"/>
                <a:ea typeface="Blinker"/>
                <a:cs typeface="Blinker"/>
                <a:sym typeface="Blinker"/>
              </a:rPr>
              <a:t>Lorem ipsum dolor sit amet, consectetur adipiscing elit, sed do eiusmod tempor incididunt ut labore.</a:t>
            </a:r>
          </a:p>
        </p:txBody>
      </p:sp>
      <p:sp>
        <p:nvSpPr>
          <p:cNvPr name="TextBox 5" id="5"/>
          <p:cNvSpPr txBox="true"/>
          <p:nvPr/>
        </p:nvSpPr>
        <p:spPr>
          <a:xfrm rot="0">
            <a:off x="806767" y="6619823"/>
            <a:ext cx="4045862" cy="596900"/>
          </a:xfrm>
          <a:prstGeom prst="rect">
            <a:avLst/>
          </a:prstGeom>
        </p:spPr>
        <p:txBody>
          <a:bodyPr anchor="t" rtlCol="false" tIns="0" lIns="0" bIns="0" rIns="0">
            <a:spAutoFit/>
          </a:bodyPr>
          <a:lstStyle/>
          <a:p>
            <a:pPr algn="l">
              <a:lnSpc>
                <a:spcPts val="4899"/>
              </a:lnSpc>
            </a:pPr>
            <a:r>
              <a:rPr lang="en-US" sz="3499">
                <a:solidFill>
                  <a:srgbClr val="000000"/>
                </a:solidFill>
                <a:latin typeface="Blinker Bold"/>
                <a:ea typeface="Blinker Bold"/>
                <a:cs typeface="Blinker Bold"/>
                <a:sym typeface="Blinker Bold"/>
              </a:rPr>
              <a:t>Title 2</a:t>
            </a:r>
          </a:p>
        </p:txBody>
      </p:sp>
      <p:sp>
        <p:nvSpPr>
          <p:cNvPr name="TextBox 6" id="6"/>
          <p:cNvSpPr txBox="true"/>
          <p:nvPr/>
        </p:nvSpPr>
        <p:spPr>
          <a:xfrm rot="0">
            <a:off x="806767" y="7367270"/>
            <a:ext cx="4045862" cy="1893570"/>
          </a:xfrm>
          <a:prstGeom prst="rect">
            <a:avLst/>
          </a:prstGeom>
        </p:spPr>
        <p:txBody>
          <a:bodyPr anchor="t" rtlCol="false" tIns="0" lIns="0" bIns="0" rIns="0">
            <a:spAutoFit/>
          </a:bodyPr>
          <a:lstStyle/>
          <a:p>
            <a:pPr algn="l">
              <a:lnSpc>
                <a:spcPts val="3780"/>
              </a:lnSpc>
            </a:pPr>
            <a:r>
              <a:rPr lang="en-US" sz="2700">
                <a:solidFill>
                  <a:srgbClr val="000000"/>
                </a:solidFill>
                <a:latin typeface="Blinker"/>
                <a:ea typeface="Blinker"/>
                <a:cs typeface="Blinker"/>
                <a:sym typeface="Blinker"/>
              </a:rPr>
              <a:t>Lorem ipsum dolor sit amet, consectetur adipiscing elit, sed do eiusmod tempor incididunt ut labore.</a:t>
            </a:r>
          </a:p>
        </p:txBody>
      </p:sp>
      <p:sp>
        <p:nvSpPr>
          <p:cNvPr name="TextBox 7" id="7"/>
          <p:cNvSpPr txBox="true"/>
          <p:nvPr/>
        </p:nvSpPr>
        <p:spPr>
          <a:xfrm rot="0">
            <a:off x="13213438" y="2680304"/>
            <a:ext cx="4045862" cy="596900"/>
          </a:xfrm>
          <a:prstGeom prst="rect">
            <a:avLst/>
          </a:prstGeom>
        </p:spPr>
        <p:txBody>
          <a:bodyPr anchor="t" rtlCol="false" tIns="0" lIns="0" bIns="0" rIns="0">
            <a:spAutoFit/>
          </a:bodyPr>
          <a:lstStyle/>
          <a:p>
            <a:pPr algn="r">
              <a:lnSpc>
                <a:spcPts val="4899"/>
              </a:lnSpc>
            </a:pPr>
            <a:r>
              <a:rPr lang="en-US" sz="3499">
                <a:solidFill>
                  <a:srgbClr val="000000"/>
                </a:solidFill>
                <a:latin typeface="Blinker Bold"/>
                <a:ea typeface="Blinker Bold"/>
                <a:cs typeface="Blinker Bold"/>
                <a:sym typeface="Blinker Bold"/>
              </a:rPr>
              <a:t>Title 3</a:t>
            </a:r>
          </a:p>
        </p:txBody>
      </p:sp>
      <p:sp>
        <p:nvSpPr>
          <p:cNvPr name="TextBox 8" id="8"/>
          <p:cNvSpPr txBox="true"/>
          <p:nvPr/>
        </p:nvSpPr>
        <p:spPr>
          <a:xfrm rot="0">
            <a:off x="13213438" y="3427751"/>
            <a:ext cx="4045862" cy="1893570"/>
          </a:xfrm>
          <a:prstGeom prst="rect">
            <a:avLst/>
          </a:prstGeom>
        </p:spPr>
        <p:txBody>
          <a:bodyPr anchor="t" rtlCol="false" tIns="0" lIns="0" bIns="0" rIns="0">
            <a:spAutoFit/>
          </a:bodyPr>
          <a:lstStyle/>
          <a:p>
            <a:pPr algn="r">
              <a:lnSpc>
                <a:spcPts val="3780"/>
              </a:lnSpc>
            </a:pPr>
            <a:r>
              <a:rPr lang="en-US" sz="2700">
                <a:solidFill>
                  <a:srgbClr val="000000"/>
                </a:solidFill>
                <a:latin typeface="Blinker"/>
                <a:ea typeface="Blinker"/>
                <a:cs typeface="Blinker"/>
                <a:sym typeface="Blinker"/>
              </a:rPr>
              <a:t>Lorem ipsum dolor sit amet, consectetur adipiscing elit, sed do eiusmod tempor incididunt ut labore.</a:t>
            </a:r>
          </a:p>
        </p:txBody>
      </p:sp>
      <p:sp>
        <p:nvSpPr>
          <p:cNvPr name="TextBox 9" id="9"/>
          <p:cNvSpPr txBox="true"/>
          <p:nvPr/>
        </p:nvSpPr>
        <p:spPr>
          <a:xfrm rot="0">
            <a:off x="13213438" y="6619823"/>
            <a:ext cx="4045862" cy="596900"/>
          </a:xfrm>
          <a:prstGeom prst="rect">
            <a:avLst/>
          </a:prstGeom>
        </p:spPr>
        <p:txBody>
          <a:bodyPr anchor="t" rtlCol="false" tIns="0" lIns="0" bIns="0" rIns="0">
            <a:spAutoFit/>
          </a:bodyPr>
          <a:lstStyle/>
          <a:p>
            <a:pPr algn="r">
              <a:lnSpc>
                <a:spcPts val="4899"/>
              </a:lnSpc>
            </a:pPr>
            <a:r>
              <a:rPr lang="en-US" sz="3499">
                <a:solidFill>
                  <a:srgbClr val="000000"/>
                </a:solidFill>
                <a:latin typeface="Blinker Bold"/>
                <a:ea typeface="Blinker Bold"/>
                <a:cs typeface="Blinker Bold"/>
                <a:sym typeface="Blinker Bold"/>
              </a:rPr>
              <a:t>Title 4</a:t>
            </a:r>
          </a:p>
        </p:txBody>
      </p:sp>
      <p:sp>
        <p:nvSpPr>
          <p:cNvPr name="TextBox 10" id="10"/>
          <p:cNvSpPr txBox="true"/>
          <p:nvPr/>
        </p:nvSpPr>
        <p:spPr>
          <a:xfrm rot="0">
            <a:off x="13213438" y="7367270"/>
            <a:ext cx="4045862" cy="1893570"/>
          </a:xfrm>
          <a:prstGeom prst="rect">
            <a:avLst/>
          </a:prstGeom>
        </p:spPr>
        <p:txBody>
          <a:bodyPr anchor="t" rtlCol="false" tIns="0" lIns="0" bIns="0" rIns="0">
            <a:spAutoFit/>
          </a:bodyPr>
          <a:lstStyle/>
          <a:p>
            <a:pPr algn="r">
              <a:lnSpc>
                <a:spcPts val="3780"/>
              </a:lnSpc>
            </a:pPr>
            <a:r>
              <a:rPr lang="en-US" sz="2700">
                <a:solidFill>
                  <a:srgbClr val="000000"/>
                </a:solidFill>
                <a:latin typeface="Blinker"/>
                <a:ea typeface="Blinker"/>
                <a:cs typeface="Blinker"/>
                <a:sym typeface="Blinker"/>
              </a:rPr>
              <a:t>Lorem ipsum dolor sit amet, consectetur adipiscing elit, sed do eiusmod tempor incididunt ut labore.</a:t>
            </a:r>
          </a:p>
        </p:txBody>
      </p:sp>
      <p:sp>
        <p:nvSpPr>
          <p:cNvPr name="TextBox 11" id="11"/>
          <p:cNvSpPr txBox="true"/>
          <p:nvPr/>
        </p:nvSpPr>
        <p:spPr>
          <a:xfrm rot="0">
            <a:off x="2695389" y="735013"/>
            <a:ext cx="12897222" cy="1377949"/>
          </a:xfrm>
          <a:prstGeom prst="rect">
            <a:avLst/>
          </a:prstGeom>
        </p:spPr>
        <p:txBody>
          <a:bodyPr anchor="t" rtlCol="false" tIns="0" lIns="0" bIns="0" rIns="0">
            <a:spAutoFit/>
          </a:bodyPr>
          <a:lstStyle/>
          <a:p>
            <a:pPr algn="ctr">
              <a:lnSpc>
                <a:spcPts val="11200"/>
              </a:lnSpc>
            </a:pPr>
            <a:r>
              <a:rPr lang="en-US" sz="8000">
                <a:solidFill>
                  <a:srgbClr val="000000"/>
                </a:solidFill>
                <a:latin typeface="Bernoru SemiCondensed"/>
                <a:ea typeface="Bernoru SemiCondensed"/>
                <a:cs typeface="Bernoru SemiCondensed"/>
                <a:sym typeface="Bernoru SemiCondensed"/>
              </a:rPr>
              <a:t>IMPORTANCE OF FIRE SAFETY</a:t>
            </a:r>
          </a:p>
        </p:txBody>
      </p:sp>
    </p:spTree>
  </p:cSld>
  <p:clrMapOvr>
    <a:masterClrMapping/>
  </p:clrMapOvr>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F6F4E8"/>
        </a:solidFill>
      </p:bgPr>
    </p:bg>
    <p:spTree>
      <p:nvGrpSpPr>
        <p:cNvPr id="1" name=""/>
        <p:cNvGrpSpPr/>
        <p:nvPr/>
      </p:nvGrpSpPr>
      <p:grpSpPr>
        <a:xfrm>
          <a:off x="0" y="0"/>
          <a:ext cx="0" cy="0"/>
          <a:chOff x="0" y="0"/>
          <a:chExt cx="0" cy="0"/>
        </a:xfrm>
      </p:grpSpPr>
      <p:sp>
        <p:nvSpPr>
          <p:cNvPr name="Freeform 2" id="2"/>
          <p:cNvSpPr/>
          <p:nvPr/>
        </p:nvSpPr>
        <p:spPr>
          <a:xfrm flipH="false" flipV="false" rot="0">
            <a:off x="7652598" y="8258957"/>
            <a:ext cx="12373394" cy="2587164"/>
          </a:xfrm>
          <a:custGeom>
            <a:avLst/>
            <a:gdLst/>
            <a:ahLst/>
            <a:cxnLst/>
            <a:rect r="r" b="b" t="t" l="l"/>
            <a:pathLst>
              <a:path h="2587164" w="12373394">
                <a:moveTo>
                  <a:pt x="0" y="0"/>
                </a:moveTo>
                <a:lnTo>
                  <a:pt x="12373394" y="0"/>
                </a:lnTo>
                <a:lnTo>
                  <a:pt x="12373394" y="2587164"/>
                </a:lnTo>
                <a:lnTo>
                  <a:pt x="0" y="2587164"/>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1153087" y="334781"/>
            <a:ext cx="13684301" cy="9952219"/>
          </a:xfrm>
          <a:custGeom>
            <a:avLst/>
            <a:gdLst/>
            <a:ahLst/>
            <a:cxnLst/>
            <a:rect r="r" b="b" t="t" l="l"/>
            <a:pathLst>
              <a:path h="9952219" w="13684301">
                <a:moveTo>
                  <a:pt x="0" y="0"/>
                </a:moveTo>
                <a:lnTo>
                  <a:pt x="13684301" y="0"/>
                </a:lnTo>
                <a:lnTo>
                  <a:pt x="13684301" y="9952219"/>
                </a:lnTo>
                <a:lnTo>
                  <a:pt x="0" y="995221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4" id="4"/>
          <p:cNvSpPr txBox="true"/>
          <p:nvPr/>
        </p:nvSpPr>
        <p:spPr>
          <a:xfrm rot="0">
            <a:off x="8707785" y="1263957"/>
            <a:ext cx="8265765" cy="1377949"/>
          </a:xfrm>
          <a:prstGeom prst="rect">
            <a:avLst/>
          </a:prstGeom>
        </p:spPr>
        <p:txBody>
          <a:bodyPr anchor="t" rtlCol="false" tIns="0" lIns="0" bIns="0" rIns="0">
            <a:spAutoFit/>
          </a:bodyPr>
          <a:lstStyle/>
          <a:p>
            <a:pPr algn="ctr">
              <a:lnSpc>
                <a:spcPts val="11200"/>
              </a:lnSpc>
            </a:pPr>
            <a:r>
              <a:rPr lang="en-US" sz="8000">
                <a:solidFill>
                  <a:srgbClr val="000000"/>
                </a:solidFill>
                <a:latin typeface="Bernoru SemiCondensed"/>
                <a:ea typeface="Bernoru SemiCondensed"/>
                <a:cs typeface="Bernoru SemiCondensed"/>
                <a:sym typeface="Bernoru SemiCondensed"/>
              </a:rPr>
              <a:t>FIREFIGHTING TIPS</a:t>
            </a:r>
          </a:p>
        </p:txBody>
      </p:sp>
      <p:sp>
        <p:nvSpPr>
          <p:cNvPr name="TextBox 5" id="5"/>
          <p:cNvSpPr txBox="true"/>
          <p:nvPr/>
        </p:nvSpPr>
        <p:spPr>
          <a:xfrm rot="0">
            <a:off x="8707785" y="3121137"/>
            <a:ext cx="8265765" cy="679450"/>
          </a:xfrm>
          <a:prstGeom prst="rect">
            <a:avLst/>
          </a:prstGeom>
        </p:spPr>
        <p:txBody>
          <a:bodyPr anchor="t" rtlCol="false" tIns="0" lIns="0" bIns="0" rIns="0">
            <a:spAutoFit/>
          </a:bodyPr>
          <a:lstStyle/>
          <a:p>
            <a:pPr algn="ctr">
              <a:lnSpc>
                <a:spcPts val="5599"/>
              </a:lnSpc>
            </a:pPr>
            <a:r>
              <a:rPr lang="en-US" sz="3999">
                <a:solidFill>
                  <a:srgbClr val="000000"/>
                </a:solidFill>
                <a:latin typeface="Blinker"/>
                <a:ea typeface="Blinker"/>
                <a:cs typeface="Blinker"/>
                <a:sym typeface="Blinker"/>
              </a:rPr>
              <a:t>Add thoughts and ideas here</a:t>
            </a:r>
          </a:p>
        </p:txBody>
      </p:sp>
      <p:sp>
        <p:nvSpPr>
          <p:cNvPr name="TextBox 6" id="6"/>
          <p:cNvSpPr txBox="true"/>
          <p:nvPr/>
        </p:nvSpPr>
        <p:spPr>
          <a:xfrm rot="0">
            <a:off x="8707785" y="4276837"/>
            <a:ext cx="8265765" cy="679450"/>
          </a:xfrm>
          <a:prstGeom prst="rect">
            <a:avLst/>
          </a:prstGeom>
        </p:spPr>
        <p:txBody>
          <a:bodyPr anchor="t" rtlCol="false" tIns="0" lIns="0" bIns="0" rIns="0">
            <a:spAutoFit/>
          </a:bodyPr>
          <a:lstStyle/>
          <a:p>
            <a:pPr algn="ctr">
              <a:lnSpc>
                <a:spcPts val="5599"/>
              </a:lnSpc>
            </a:pPr>
            <a:r>
              <a:rPr lang="en-US" sz="3999">
                <a:solidFill>
                  <a:srgbClr val="000000"/>
                </a:solidFill>
                <a:latin typeface="Blinker"/>
                <a:ea typeface="Blinker"/>
                <a:cs typeface="Blinker"/>
                <a:sym typeface="Blinker"/>
              </a:rPr>
              <a:t>Add thoughts and ideas here</a:t>
            </a:r>
          </a:p>
        </p:txBody>
      </p:sp>
      <p:sp>
        <p:nvSpPr>
          <p:cNvPr name="TextBox 7" id="7"/>
          <p:cNvSpPr txBox="true"/>
          <p:nvPr/>
        </p:nvSpPr>
        <p:spPr>
          <a:xfrm rot="0">
            <a:off x="8707785" y="5432538"/>
            <a:ext cx="8265765" cy="679450"/>
          </a:xfrm>
          <a:prstGeom prst="rect">
            <a:avLst/>
          </a:prstGeom>
        </p:spPr>
        <p:txBody>
          <a:bodyPr anchor="t" rtlCol="false" tIns="0" lIns="0" bIns="0" rIns="0">
            <a:spAutoFit/>
          </a:bodyPr>
          <a:lstStyle/>
          <a:p>
            <a:pPr algn="ctr">
              <a:lnSpc>
                <a:spcPts val="5599"/>
              </a:lnSpc>
            </a:pPr>
            <a:r>
              <a:rPr lang="en-US" sz="3999">
                <a:solidFill>
                  <a:srgbClr val="000000"/>
                </a:solidFill>
                <a:latin typeface="Blinker"/>
                <a:ea typeface="Blinker"/>
                <a:cs typeface="Blinker"/>
                <a:sym typeface="Blinker"/>
              </a:rPr>
              <a:t>Add thoughts and ideas here</a:t>
            </a:r>
          </a:p>
        </p:txBody>
      </p:sp>
      <p:sp>
        <p:nvSpPr>
          <p:cNvPr name="TextBox 8" id="8"/>
          <p:cNvSpPr txBox="true"/>
          <p:nvPr/>
        </p:nvSpPr>
        <p:spPr>
          <a:xfrm rot="0">
            <a:off x="8707785" y="6588238"/>
            <a:ext cx="8265765" cy="679450"/>
          </a:xfrm>
          <a:prstGeom prst="rect">
            <a:avLst/>
          </a:prstGeom>
        </p:spPr>
        <p:txBody>
          <a:bodyPr anchor="t" rtlCol="false" tIns="0" lIns="0" bIns="0" rIns="0">
            <a:spAutoFit/>
          </a:bodyPr>
          <a:lstStyle/>
          <a:p>
            <a:pPr algn="ctr">
              <a:lnSpc>
                <a:spcPts val="5599"/>
              </a:lnSpc>
            </a:pPr>
            <a:r>
              <a:rPr lang="en-US" sz="3999">
                <a:solidFill>
                  <a:srgbClr val="000000"/>
                </a:solidFill>
                <a:latin typeface="Blinker"/>
                <a:ea typeface="Blinker"/>
                <a:cs typeface="Blinker"/>
                <a:sym typeface="Blinker"/>
              </a:rPr>
              <a:t>Add thoughts and ideas here</a:t>
            </a:r>
          </a:p>
        </p:txBody>
      </p:sp>
    </p:spTree>
  </p:cSld>
  <p:clrMapOvr>
    <a:masterClrMapping/>
  </p:clrMapOvr>
</p:sld>
</file>

<file path=ppt/slides/slide6.xml><?xml version="1.0" encoding="utf-8"?>
<p:sld xmlns:p="http://schemas.openxmlformats.org/presentationml/2006/main" xmlns:a="http://schemas.openxmlformats.org/drawingml/2006/main" xmlns:r="http://schemas.openxmlformats.org/officeDocument/2006/relationships">
  <p:cSld>
    <p:bg>
      <p:bgPr>
        <a:solidFill>
          <a:srgbClr val="F6F4E8"/>
        </a:solidFill>
      </p:bgPr>
    </p:bg>
    <p:spTree>
      <p:nvGrpSpPr>
        <p:cNvPr id="1" name=""/>
        <p:cNvGrpSpPr/>
        <p:nvPr/>
      </p:nvGrpSpPr>
      <p:grpSpPr>
        <a:xfrm>
          <a:off x="0" y="0"/>
          <a:ext cx="0" cy="0"/>
          <a:chOff x="0" y="0"/>
          <a:chExt cx="0" cy="0"/>
        </a:xfrm>
      </p:grpSpPr>
      <p:sp>
        <p:nvSpPr>
          <p:cNvPr name="Freeform 2" id="2"/>
          <p:cNvSpPr/>
          <p:nvPr/>
        </p:nvSpPr>
        <p:spPr>
          <a:xfrm flipH="false" flipV="false" rot="0">
            <a:off x="3155337" y="192736"/>
            <a:ext cx="1454387" cy="1454387"/>
          </a:xfrm>
          <a:custGeom>
            <a:avLst/>
            <a:gdLst/>
            <a:ahLst/>
            <a:cxnLst/>
            <a:rect r="r" b="b" t="t" l="l"/>
            <a:pathLst>
              <a:path h="1454387" w="1454387">
                <a:moveTo>
                  <a:pt x="0" y="0"/>
                </a:moveTo>
                <a:lnTo>
                  <a:pt x="1454388" y="0"/>
                </a:lnTo>
                <a:lnTo>
                  <a:pt x="1454388" y="1454387"/>
                </a:lnTo>
                <a:lnTo>
                  <a:pt x="0" y="145438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6154190" y="192736"/>
            <a:ext cx="1454387" cy="1454387"/>
          </a:xfrm>
          <a:custGeom>
            <a:avLst/>
            <a:gdLst/>
            <a:ahLst/>
            <a:cxnLst/>
            <a:rect r="r" b="b" t="t" l="l"/>
            <a:pathLst>
              <a:path h="1454387" w="1454387">
                <a:moveTo>
                  <a:pt x="0" y="0"/>
                </a:moveTo>
                <a:lnTo>
                  <a:pt x="1454388" y="0"/>
                </a:lnTo>
                <a:lnTo>
                  <a:pt x="1454388" y="1454387"/>
                </a:lnTo>
                <a:lnTo>
                  <a:pt x="0" y="145438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7654634" y="194972"/>
            <a:ext cx="1454387" cy="1454387"/>
          </a:xfrm>
          <a:custGeom>
            <a:avLst/>
            <a:gdLst/>
            <a:ahLst/>
            <a:cxnLst/>
            <a:rect r="r" b="b" t="t" l="l"/>
            <a:pathLst>
              <a:path h="1454387" w="1454387">
                <a:moveTo>
                  <a:pt x="0" y="0"/>
                </a:moveTo>
                <a:lnTo>
                  <a:pt x="1454387" y="0"/>
                </a:lnTo>
                <a:lnTo>
                  <a:pt x="1454387" y="1454387"/>
                </a:lnTo>
                <a:lnTo>
                  <a:pt x="0" y="145438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5" id="5"/>
          <p:cNvSpPr/>
          <p:nvPr/>
        </p:nvSpPr>
        <p:spPr>
          <a:xfrm flipH="false" flipV="false" rot="0">
            <a:off x="1654894" y="192736"/>
            <a:ext cx="1454387" cy="1454387"/>
          </a:xfrm>
          <a:custGeom>
            <a:avLst/>
            <a:gdLst/>
            <a:ahLst/>
            <a:cxnLst/>
            <a:rect r="r" b="b" t="t" l="l"/>
            <a:pathLst>
              <a:path h="1454387" w="1454387">
                <a:moveTo>
                  <a:pt x="0" y="0"/>
                </a:moveTo>
                <a:lnTo>
                  <a:pt x="1454387" y="0"/>
                </a:lnTo>
                <a:lnTo>
                  <a:pt x="1454387" y="1454387"/>
                </a:lnTo>
                <a:lnTo>
                  <a:pt x="0" y="145438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6" id="6"/>
          <p:cNvSpPr/>
          <p:nvPr/>
        </p:nvSpPr>
        <p:spPr>
          <a:xfrm flipH="false" flipV="false" rot="0">
            <a:off x="154451" y="192736"/>
            <a:ext cx="1454387" cy="1454387"/>
          </a:xfrm>
          <a:custGeom>
            <a:avLst/>
            <a:gdLst/>
            <a:ahLst/>
            <a:cxnLst/>
            <a:rect r="r" b="b" t="t" l="l"/>
            <a:pathLst>
              <a:path h="1454387" w="1454387">
                <a:moveTo>
                  <a:pt x="0" y="0"/>
                </a:moveTo>
                <a:lnTo>
                  <a:pt x="1454387" y="0"/>
                </a:lnTo>
                <a:lnTo>
                  <a:pt x="1454387" y="1454387"/>
                </a:lnTo>
                <a:lnTo>
                  <a:pt x="0" y="1454387"/>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7" id="7"/>
          <p:cNvSpPr/>
          <p:nvPr/>
        </p:nvSpPr>
        <p:spPr>
          <a:xfrm flipH="false" flipV="false" rot="0">
            <a:off x="4655781" y="194972"/>
            <a:ext cx="1452353" cy="1452353"/>
          </a:xfrm>
          <a:custGeom>
            <a:avLst/>
            <a:gdLst/>
            <a:ahLst/>
            <a:cxnLst/>
            <a:rect r="r" b="b" t="t" l="l"/>
            <a:pathLst>
              <a:path h="1452353" w="1452353">
                <a:moveTo>
                  <a:pt x="0" y="0"/>
                </a:moveTo>
                <a:lnTo>
                  <a:pt x="1452353" y="0"/>
                </a:lnTo>
                <a:lnTo>
                  <a:pt x="1452353" y="1452353"/>
                </a:lnTo>
                <a:lnTo>
                  <a:pt x="0" y="1452353"/>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8" id="8"/>
          <p:cNvSpPr/>
          <p:nvPr/>
        </p:nvSpPr>
        <p:spPr>
          <a:xfrm flipH="false" flipV="false" rot="0">
            <a:off x="12156547" y="190500"/>
            <a:ext cx="1454387" cy="1454387"/>
          </a:xfrm>
          <a:custGeom>
            <a:avLst/>
            <a:gdLst/>
            <a:ahLst/>
            <a:cxnLst/>
            <a:rect r="r" b="b" t="t" l="l"/>
            <a:pathLst>
              <a:path h="1454387" w="1454387">
                <a:moveTo>
                  <a:pt x="0" y="0"/>
                </a:moveTo>
                <a:lnTo>
                  <a:pt x="1454387" y="0"/>
                </a:lnTo>
                <a:lnTo>
                  <a:pt x="1454387" y="1454387"/>
                </a:lnTo>
                <a:lnTo>
                  <a:pt x="0" y="145438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9" id="9"/>
          <p:cNvSpPr/>
          <p:nvPr/>
        </p:nvSpPr>
        <p:spPr>
          <a:xfrm flipH="false" flipV="false" rot="0">
            <a:off x="15155400" y="190500"/>
            <a:ext cx="1454387" cy="1454387"/>
          </a:xfrm>
          <a:custGeom>
            <a:avLst/>
            <a:gdLst/>
            <a:ahLst/>
            <a:cxnLst/>
            <a:rect r="r" b="b" t="t" l="l"/>
            <a:pathLst>
              <a:path h="1454387" w="1454387">
                <a:moveTo>
                  <a:pt x="0" y="0"/>
                </a:moveTo>
                <a:lnTo>
                  <a:pt x="1454387" y="0"/>
                </a:lnTo>
                <a:lnTo>
                  <a:pt x="1454387" y="1454387"/>
                </a:lnTo>
                <a:lnTo>
                  <a:pt x="0" y="145438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0" id="10"/>
          <p:cNvSpPr/>
          <p:nvPr/>
        </p:nvSpPr>
        <p:spPr>
          <a:xfrm flipH="false" flipV="false" rot="0">
            <a:off x="16655843" y="192736"/>
            <a:ext cx="1454387" cy="1454387"/>
          </a:xfrm>
          <a:custGeom>
            <a:avLst/>
            <a:gdLst/>
            <a:ahLst/>
            <a:cxnLst/>
            <a:rect r="r" b="b" t="t" l="l"/>
            <a:pathLst>
              <a:path h="1454387" w="1454387">
                <a:moveTo>
                  <a:pt x="0" y="0"/>
                </a:moveTo>
                <a:lnTo>
                  <a:pt x="1454387" y="0"/>
                </a:lnTo>
                <a:lnTo>
                  <a:pt x="1454387" y="1454387"/>
                </a:lnTo>
                <a:lnTo>
                  <a:pt x="0" y="145438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1" id="11"/>
          <p:cNvSpPr/>
          <p:nvPr/>
        </p:nvSpPr>
        <p:spPr>
          <a:xfrm flipH="false" flipV="false" rot="0">
            <a:off x="10656103" y="190500"/>
            <a:ext cx="1454387" cy="1454387"/>
          </a:xfrm>
          <a:custGeom>
            <a:avLst/>
            <a:gdLst/>
            <a:ahLst/>
            <a:cxnLst/>
            <a:rect r="r" b="b" t="t" l="l"/>
            <a:pathLst>
              <a:path h="1454387" w="1454387">
                <a:moveTo>
                  <a:pt x="0" y="0"/>
                </a:moveTo>
                <a:lnTo>
                  <a:pt x="1454387" y="0"/>
                </a:lnTo>
                <a:lnTo>
                  <a:pt x="1454387" y="1454387"/>
                </a:lnTo>
                <a:lnTo>
                  <a:pt x="0" y="145438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2" id="12"/>
          <p:cNvSpPr/>
          <p:nvPr/>
        </p:nvSpPr>
        <p:spPr>
          <a:xfrm flipH="false" flipV="false" rot="0">
            <a:off x="9155660" y="190500"/>
            <a:ext cx="1454387" cy="1454387"/>
          </a:xfrm>
          <a:custGeom>
            <a:avLst/>
            <a:gdLst/>
            <a:ahLst/>
            <a:cxnLst/>
            <a:rect r="r" b="b" t="t" l="l"/>
            <a:pathLst>
              <a:path h="1454387" w="1454387">
                <a:moveTo>
                  <a:pt x="0" y="0"/>
                </a:moveTo>
                <a:lnTo>
                  <a:pt x="1454387" y="0"/>
                </a:lnTo>
                <a:lnTo>
                  <a:pt x="1454387" y="1454387"/>
                </a:lnTo>
                <a:lnTo>
                  <a:pt x="0" y="1454387"/>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3" id="13"/>
          <p:cNvSpPr/>
          <p:nvPr/>
        </p:nvSpPr>
        <p:spPr>
          <a:xfrm flipH="false" flipV="false" rot="0">
            <a:off x="13656990" y="192736"/>
            <a:ext cx="1452353" cy="1452353"/>
          </a:xfrm>
          <a:custGeom>
            <a:avLst/>
            <a:gdLst/>
            <a:ahLst/>
            <a:cxnLst/>
            <a:rect r="r" b="b" t="t" l="l"/>
            <a:pathLst>
              <a:path h="1452353" w="1452353">
                <a:moveTo>
                  <a:pt x="0" y="0"/>
                </a:moveTo>
                <a:lnTo>
                  <a:pt x="1452353" y="0"/>
                </a:lnTo>
                <a:lnTo>
                  <a:pt x="1452353" y="1452353"/>
                </a:lnTo>
                <a:lnTo>
                  <a:pt x="0" y="1452353"/>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4" id="14"/>
          <p:cNvSpPr/>
          <p:nvPr/>
        </p:nvSpPr>
        <p:spPr>
          <a:xfrm flipH="false" flipV="false" rot="0">
            <a:off x="3178657" y="8639877"/>
            <a:ext cx="1454387" cy="1454387"/>
          </a:xfrm>
          <a:custGeom>
            <a:avLst/>
            <a:gdLst/>
            <a:ahLst/>
            <a:cxnLst/>
            <a:rect r="r" b="b" t="t" l="l"/>
            <a:pathLst>
              <a:path h="1454387" w="1454387">
                <a:moveTo>
                  <a:pt x="0" y="0"/>
                </a:moveTo>
                <a:lnTo>
                  <a:pt x="1454387" y="0"/>
                </a:lnTo>
                <a:lnTo>
                  <a:pt x="1454387" y="1454387"/>
                </a:lnTo>
                <a:lnTo>
                  <a:pt x="0" y="145438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5" id="15"/>
          <p:cNvSpPr/>
          <p:nvPr/>
        </p:nvSpPr>
        <p:spPr>
          <a:xfrm flipH="false" flipV="false" rot="0">
            <a:off x="6177510" y="8639877"/>
            <a:ext cx="1454387" cy="1454387"/>
          </a:xfrm>
          <a:custGeom>
            <a:avLst/>
            <a:gdLst/>
            <a:ahLst/>
            <a:cxnLst/>
            <a:rect r="r" b="b" t="t" l="l"/>
            <a:pathLst>
              <a:path h="1454387" w="1454387">
                <a:moveTo>
                  <a:pt x="0" y="0"/>
                </a:moveTo>
                <a:lnTo>
                  <a:pt x="1454387" y="0"/>
                </a:lnTo>
                <a:lnTo>
                  <a:pt x="1454387" y="1454387"/>
                </a:lnTo>
                <a:lnTo>
                  <a:pt x="0" y="145438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6" id="16"/>
          <p:cNvSpPr/>
          <p:nvPr/>
        </p:nvSpPr>
        <p:spPr>
          <a:xfrm flipH="false" flipV="false" rot="0">
            <a:off x="7677953" y="8642113"/>
            <a:ext cx="1454387" cy="1454387"/>
          </a:xfrm>
          <a:custGeom>
            <a:avLst/>
            <a:gdLst/>
            <a:ahLst/>
            <a:cxnLst/>
            <a:rect r="r" b="b" t="t" l="l"/>
            <a:pathLst>
              <a:path h="1454387" w="1454387">
                <a:moveTo>
                  <a:pt x="0" y="0"/>
                </a:moveTo>
                <a:lnTo>
                  <a:pt x="1454387" y="0"/>
                </a:lnTo>
                <a:lnTo>
                  <a:pt x="1454387" y="1454387"/>
                </a:lnTo>
                <a:lnTo>
                  <a:pt x="0" y="145438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7" id="17"/>
          <p:cNvSpPr/>
          <p:nvPr/>
        </p:nvSpPr>
        <p:spPr>
          <a:xfrm flipH="false" flipV="false" rot="0">
            <a:off x="1678213" y="8639877"/>
            <a:ext cx="1454387" cy="1454387"/>
          </a:xfrm>
          <a:custGeom>
            <a:avLst/>
            <a:gdLst/>
            <a:ahLst/>
            <a:cxnLst/>
            <a:rect r="r" b="b" t="t" l="l"/>
            <a:pathLst>
              <a:path h="1454387" w="1454387">
                <a:moveTo>
                  <a:pt x="0" y="0"/>
                </a:moveTo>
                <a:lnTo>
                  <a:pt x="1454387" y="0"/>
                </a:lnTo>
                <a:lnTo>
                  <a:pt x="1454387" y="1454387"/>
                </a:lnTo>
                <a:lnTo>
                  <a:pt x="0" y="145438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8" id="18"/>
          <p:cNvSpPr/>
          <p:nvPr/>
        </p:nvSpPr>
        <p:spPr>
          <a:xfrm flipH="false" flipV="false" rot="0">
            <a:off x="177770" y="8639877"/>
            <a:ext cx="1454387" cy="1454387"/>
          </a:xfrm>
          <a:custGeom>
            <a:avLst/>
            <a:gdLst/>
            <a:ahLst/>
            <a:cxnLst/>
            <a:rect r="r" b="b" t="t" l="l"/>
            <a:pathLst>
              <a:path h="1454387" w="1454387">
                <a:moveTo>
                  <a:pt x="0" y="0"/>
                </a:moveTo>
                <a:lnTo>
                  <a:pt x="1454387" y="0"/>
                </a:lnTo>
                <a:lnTo>
                  <a:pt x="1454387" y="1454387"/>
                </a:lnTo>
                <a:lnTo>
                  <a:pt x="0" y="1454387"/>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9" id="19"/>
          <p:cNvSpPr/>
          <p:nvPr/>
        </p:nvSpPr>
        <p:spPr>
          <a:xfrm flipH="false" flipV="false" rot="0">
            <a:off x="4679100" y="8642113"/>
            <a:ext cx="1452353" cy="1452353"/>
          </a:xfrm>
          <a:custGeom>
            <a:avLst/>
            <a:gdLst/>
            <a:ahLst/>
            <a:cxnLst/>
            <a:rect r="r" b="b" t="t" l="l"/>
            <a:pathLst>
              <a:path h="1452353" w="1452353">
                <a:moveTo>
                  <a:pt x="0" y="0"/>
                </a:moveTo>
                <a:lnTo>
                  <a:pt x="1452353" y="0"/>
                </a:lnTo>
                <a:lnTo>
                  <a:pt x="1452353" y="1452353"/>
                </a:lnTo>
                <a:lnTo>
                  <a:pt x="0" y="1452353"/>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20" id="20"/>
          <p:cNvSpPr/>
          <p:nvPr/>
        </p:nvSpPr>
        <p:spPr>
          <a:xfrm flipH="false" flipV="false" rot="0">
            <a:off x="12179866" y="8637641"/>
            <a:ext cx="1454387" cy="1454387"/>
          </a:xfrm>
          <a:custGeom>
            <a:avLst/>
            <a:gdLst/>
            <a:ahLst/>
            <a:cxnLst/>
            <a:rect r="r" b="b" t="t" l="l"/>
            <a:pathLst>
              <a:path h="1454387" w="1454387">
                <a:moveTo>
                  <a:pt x="0" y="0"/>
                </a:moveTo>
                <a:lnTo>
                  <a:pt x="1454387" y="0"/>
                </a:lnTo>
                <a:lnTo>
                  <a:pt x="1454387" y="1454387"/>
                </a:lnTo>
                <a:lnTo>
                  <a:pt x="0" y="145438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21" id="21"/>
          <p:cNvSpPr/>
          <p:nvPr/>
        </p:nvSpPr>
        <p:spPr>
          <a:xfrm flipH="false" flipV="false" rot="0">
            <a:off x="15178719" y="8637641"/>
            <a:ext cx="1454387" cy="1454387"/>
          </a:xfrm>
          <a:custGeom>
            <a:avLst/>
            <a:gdLst/>
            <a:ahLst/>
            <a:cxnLst/>
            <a:rect r="r" b="b" t="t" l="l"/>
            <a:pathLst>
              <a:path h="1454387" w="1454387">
                <a:moveTo>
                  <a:pt x="0" y="0"/>
                </a:moveTo>
                <a:lnTo>
                  <a:pt x="1454387" y="0"/>
                </a:lnTo>
                <a:lnTo>
                  <a:pt x="1454387" y="1454387"/>
                </a:lnTo>
                <a:lnTo>
                  <a:pt x="0" y="145438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22" id="22"/>
          <p:cNvSpPr/>
          <p:nvPr/>
        </p:nvSpPr>
        <p:spPr>
          <a:xfrm flipH="false" flipV="false" rot="0">
            <a:off x="16679162" y="8639877"/>
            <a:ext cx="1454387" cy="1454387"/>
          </a:xfrm>
          <a:custGeom>
            <a:avLst/>
            <a:gdLst/>
            <a:ahLst/>
            <a:cxnLst/>
            <a:rect r="r" b="b" t="t" l="l"/>
            <a:pathLst>
              <a:path h="1454387" w="1454387">
                <a:moveTo>
                  <a:pt x="0" y="0"/>
                </a:moveTo>
                <a:lnTo>
                  <a:pt x="1454387" y="0"/>
                </a:lnTo>
                <a:lnTo>
                  <a:pt x="1454387" y="1454387"/>
                </a:lnTo>
                <a:lnTo>
                  <a:pt x="0" y="145438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23" id="23"/>
          <p:cNvSpPr/>
          <p:nvPr/>
        </p:nvSpPr>
        <p:spPr>
          <a:xfrm flipH="false" flipV="false" rot="0">
            <a:off x="10679422" y="8637641"/>
            <a:ext cx="1454387" cy="1454387"/>
          </a:xfrm>
          <a:custGeom>
            <a:avLst/>
            <a:gdLst/>
            <a:ahLst/>
            <a:cxnLst/>
            <a:rect r="r" b="b" t="t" l="l"/>
            <a:pathLst>
              <a:path h="1454387" w="1454387">
                <a:moveTo>
                  <a:pt x="0" y="0"/>
                </a:moveTo>
                <a:lnTo>
                  <a:pt x="1454388" y="0"/>
                </a:lnTo>
                <a:lnTo>
                  <a:pt x="1454388" y="1454387"/>
                </a:lnTo>
                <a:lnTo>
                  <a:pt x="0" y="145438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24" id="24"/>
          <p:cNvSpPr/>
          <p:nvPr/>
        </p:nvSpPr>
        <p:spPr>
          <a:xfrm flipH="false" flipV="false" rot="0">
            <a:off x="9178979" y="8637641"/>
            <a:ext cx="1454387" cy="1454387"/>
          </a:xfrm>
          <a:custGeom>
            <a:avLst/>
            <a:gdLst/>
            <a:ahLst/>
            <a:cxnLst/>
            <a:rect r="r" b="b" t="t" l="l"/>
            <a:pathLst>
              <a:path h="1454387" w="1454387">
                <a:moveTo>
                  <a:pt x="0" y="0"/>
                </a:moveTo>
                <a:lnTo>
                  <a:pt x="1454387" y="0"/>
                </a:lnTo>
                <a:lnTo>
                  <a:pt x="1454387" y="1454387"/>
                </a:lnTo>
                <a:lnTo>
                  <a:pt x="0" y="1454387"/>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25" id="25"/>
          <p:cNvSpPr/>
          <p:nvPr/>
        </p:nvSpPr>
        <p:spPr>
          <a:xfrm flipH="false" flipV="false" rot="0">
            <a:off x="13680309" y="8639877"/>
            <a:ext cx="1452353" cy="1452353"/>
          </a:xfrm>
          <a:custGeom>
            <a:avLst/>
            <a:gdLst/>
            <a:ahLst/>
            <a:cxnLst/>
            <a:rect r="r" b="b" t="t" l="l"/>
            <a:pathLst>
              <a:path h="1452353" w="1452353">
                <a:moveTo>
                  <a:pt x="0" y="0"/>
                </a:moveTo>
                <a:lnTo>
                  <a:pt x="1452354" y="0"/>
                </a:lnTo>
                <a:lnTo>
                  <a:pt x="1452354" y="1452353"/>
                </a:lnTo>
                <a:lnTo>
                  <a:pt x="0" y="1452353"/>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grpSp>
        <p:nvGrpSpPr>
          <p:cNvPr name="Group 26" id="26"/>
          <p:cNvGrpSpPr/>
          <p:nvPr/>
        </p:nvGrpSpPr>
        <p:grpSpPr>
          <a:xfrm rot="0">
            <a:off x="177770" y="1944706"/>
            <a:ext cx="17909141" cy="6397587"/>
            <a:chOff x="0" y="0"/>
            <a:chExt cx="4716811" cy="1684961"/>
          </a:xfrm>
        </p:grpSpPr>
        <p:sp>
          <p:nvSpPr>
            <p:cNvPr name="Freeform 27" id="27"/>
            <p:cNvSpPr/>
            <p:nvPr/>
          </p:nvSpPr>
          <p:spPr>
            <a:xfrm flipH="false" flipV="false" rot="0">
              <a:off x="0" y="0"/>
              <a:ext cx="4716811" cy="1684961"/>
            </a:xfrm>
            <a:custGeom>
              <a:avLst/>
              <a:gdLst/>
              <a:ahLst/>
              <a:cxnLst/>
              <a:rect r="r" b="b" t="t" l="l"/>
              <a:pathLst>
                <a:path h="1684961" w="4716811">
                  <a:moveTo>
                    <a:pt x="22047" y="0"/>
                  </a:moveTo>
                  <a:lnTo>
                    <a:pt x="4694764" y="0"/>
                  </a:lnTo>
                  <a:cubicBezTo>
                    <a:pt x="4706940" y="0"/>
                    <a:pt x="4716811" y="9871"/>
                    <a:pt x="4716811" y="22047"/>
                  </a:cubicBezTo>
                  <a:lnTo>
                    <a:pt x="4716811" y="1662915"/>
                  </a:lnTo>
                  <a:cubicBezTo>
                    <a:pt x="4716811" y="1675091"/>
                    <a:pt x="4706940" y="1684961"/>
                    <a:pt x="4694764" y="1684961"/>
                  </a:cubicBezTo>
                  <a:lnTo>
                    <a:pt x="22047" y="1684961"/>
                  </a:lnTo>
                  <a:cubicBezTo>
                    <a:pt x="9871" y="1684961"/>
                    <a:pt x="0" y="1675091"/>
                    <a:pt x="0" y="1662915"/>
                  </a:cubicBezTo>
                  <a:lnTo>
                    <a:pt x="0" y="22047"/>
                  </a:lnTo>
                  <a:cubicBezTo>
                    <a:pt x="0" y="9871"/>
                    <a:pt x="9871" y="0"/>
                    <a:pt x="22047" y="0"/>
                  </a:cubicBezTo>
                  <a:close/>
                </a:path>
              </a:pathLst>
            </a:custGeom>
            <a:solidFill>
              <a:srgbClr val="C64744"/>
            </a:solidFill>
          </p:spPr>
        </p:sp>
        <p:sp>
          <p:nvSpPr>
            <p:cNvPr name="TextBox 28" id="28"/>
            <p:cNvSpPr txBox="true"/>
            <p:nvPr/>
          </p:nvSpPr>
          <p:spPr>
            <a:xfrm>
              <a:off x="0" y="-38100"/>
              <a:ext cx="4716811" cy="1723061"/>
            </a:xfrm>
            <a:prstGeom prst="rect">
              <a:avLst/>
            </a:prstGeom>
          </p:spPr>
          <p:txBody>
            <a:bodyPr anchor="ctr" rtlCol="false" tIns="50800" lIns="50800" bIns="50800" rIns="50800"/>
            <a:lstStyle/>
            <a:p>
              <a:pPr algn="ctr">
                <a:lnSpc>
                  <a:spcPts val="2659"/>
                </a:lnSpc>
              </a:pPr>
            </a:p>
          </p:txBody>
        </p:sp>
      </p:grpSp>
      <p:sp>
        <p:nvSpPr>
          <p:cNvPr name="TextBox 29" id="29"/>
          <p:cNvSpPr txBox="true"/>
          <p:nvPr/>
        </p:nvSpPr>
        <p:spPr>
          <a:xfrm rot="0">
            <a:off x="3531408" y="2190918"/>
            <a:ext cx="11248504" cy="4279901"/>
          </a:xfrm>
          <a:prstGeom prst="rect">
            <a:avLst/>
          </a:prstGeom>
        </p:spPr>
        <p:txBody>
          <a:bodyPr anchor="t" rtlCol="false" tIns="0" lIns="0" bIns="0" rIns="0">
            <a:spAutoFit/>
          </a:bodyPr>
          <a:lstStyle/>
          <a:p>
            <a:pPr algn="ctr">
              <a:lnSpc>
                <a:spcPts val="34999"/>
              </a:lnSpc>
            </a:pPr>
            <a:r>
              <a:rPr lang="en-US" sz="24999">
                <a:solidFill>
                  <a:srgbClr val="FFF6E1"/>
                </a:solidFill>
                <a:latin typeface="Bernoru SemiCondensed"/>
                <a:ea typeface="Bernoru SemiCondensed"/>
                <a:cs typeface="Bernoru SemiCondensed"/>
                <a:sym typeface="Bernoru SemiCondensed"/>
              </a:rPr>
              <a:t>123,456</a:t>
            </a:r>
          </a:p>
        </p:txBody>
      </p:sp>
      <p:sp>
        <p:nvSpPr>
          <p:cNvPr name="TextBox 30" id="30"/>
          <p:cNvSpPr txBox="true"/>
          <p:nvPr/>
        </p:nvSpPr>
        <p:spPr>
          <a:xfrm rot="0">
            <a:off x="3929169" y="6394619"/>
            <a:ext cx="10582326" cy="679450"/>
          </a:xfrm>
          <a:prstGeom prst="rect">
            <a:avLst/>
          </a:prstGeom>
        </p:spPr>
        <p:txBody>
          <a:bodyPr anchor="t" rtlCol="false" tIns="0" lIns="0" bIns="0" rIns="0">
            <a:spAutoFit/>
          </a:bodyPr>
          <a:lstStyle/>
          <a:p>
            <a:pPr algn="ctr">
              <a:lnSpc>
                <a:spcPts val="5599"/>
              </a:lnSpc>
            </a:pPr>
            <a:r>
              <a:rPr lang="en-US" sz="3999">
                <a:solidFill>
                  <a:srgbClr val="FFF6E1"/>
                </a:solidFill>
                <a:latin typeface="Blinker"/>
                <a:ea typeface="Blinker"/>
                <a:cs typeface="Blinker"/>
                <a:sym typeface="Blinker"/>
              </a:rPr>
              <a:t>Big numbers catch your audience’s attention</a:t>
            </a:r>
          </a:p>
        </p:txBody>
      </p:sp>
    </p:spTree>
  </p:cSld>
  <p:clrMapOvr>
    <a:masterClrMapping/>
  </p:clrMapOvr>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F6F4E8"/>
        </a:solidFill>
      </p:bgPr>
    </p:bg>
    <p:spTree>
      <p:nvGrpSpPr>
        <p:cNvPr id="1" name=""/>
        <p:cNvGrpSpPr/>
        <p:nvPr/>
      </p:nvGrpSpPr>
      <p:grpSpPr>
        <a:xfrm>
          <a:off x="0" y="0"/>
          <a:ext cx="0" cy="0"/>
          <a:chOff x="0" y="0"/>
          <a:chExt cx="0" cy="0"/>
        </a:xfrm>
      </p:grpSpPr>
      <p:grpSp>
        <p:nvGrpSpPr>
          <p:cNvPr name="Group 2" id="2"/>
          <p:cNvGrpSpPr/>
          <p:nvPr/>
        </p:nvGrpSpPr>
        <p:grpSpPr>
          <a:xfrm rot="0">
            <a:off x="996696" y="1028700"/>
            <a:ext cx="8147304" cy="8229600"/>
            <a:chOff x="0" y="0"/>
            <a:chExt cx="10863072" cy="10972800"/>
          </a:xfrm>
        </p:grpSpPr>
        <p:sp>
          <p:nvSpPr>
            <p:cNvPr name="Freeform 3" id="3"/>
            <p:cNvSpPr/>
            <p:nvPr/>
          </p:nvSpPr>
          <p:spPr>
            <a:xfrm flipH="false" flipV="false" rot="0">
              <a:off x="0" y="0"/>
              <a:ext cx="10863072" cy="10972800"/>
            </a:xfrm>
            <a:custGeom>
              <a:avLst/>
              <a:gdLst/>
              <a:ahLst/>
              <a:cxnLst/>
              <a:rect r="r" b="b" t="t" l="l"/>
              <a:pathLst>
                <a:path h="10972800" w="10863072">
                  <a:moveTo>
                    <a:pt x="0" y="0"/>
                  </a:moveTo>
                  <a:lnTo>
                    <a:pt x="10863072" y="0"/>
                  </a:lnTo>
                  <a:lnTo>
                    <a:pt x="10863072" y="10972800"/>
                  </a:lnTo>
                  <a:lnTo>
                    <a:pt x="0" y="10972800"/>
                  </a:lnTo>
                  <a:lnTo>
                    <a:pt x="0" y="0"/>
                  </a:lnTo>
                  <a:close/>
                </a:path>
              </a:pathLst>
            </a:custGeom>
            <a:blipFill>
              <a:blip r:embed="rId2"/>
              <a:stretch>
                <a:fillRect l="0" t="0" r="0" b="0"/>
              </a:stretch>
            </a:blipFill>
          </p:spPr>
        </p:sp>
        <p:sp>
          <p:nvSpPr>
            <p:cNvPr name="TextBox 4" id="4"/>
            <p:cNvSpPr txBox="true"/>
            <p:nvPr/>
          </p:nvSpPr>
          <p:spPr>
            <a:xfrm rot="0">
              <a:off x="2482556" y="4573696"/>
              <a:ext cx="5897959" cy="2600975"/>
            </a:xfrm>
            <a:prstGeom prst="rect">
              <a:avLst/>
            </a:prstGeom>
          </p:spPr>
          <p:txBody>
            <a:bodyPr anchor="t" rtlCol="false" tIns="0" lIns="0" bIns="0" rIns="0">
              <a:spAutoFit/>
            </a:bodyPr>
            <a:lstStyle/>
            <a:p>
              <a:pPr algn="ctr" marL="0" indent="0" lvl="0">
                <a:lnSpc>
                  <a:spcPts val="16379"/>
                </a:lnSpc>
                <a:spcBef>
                  <a:spcPct val="0"/>
                </a:spcBef>
              </a:pPr>
              <a:r>
                <a:rPr lang="en-US" sz="11699">
                  <a:solidFill>
                    <a:srgbClr val="FFF6E1"/>
                  </a:solidFill>
                  <a:latin typeface="Bernoru SemiCondensed"/>
                  <a:ea typeface="Bernoru SemiCondensed"/>
                  <a:cs typeface="Bernoru SemiCondensed"/>
                  <a:sym typeface="Bernoru SemiCondensed"/>
                </a:rPr>
                <a:t>CHART</a:t>
              </a:r>
            </a:p>
          </p:txBody>
        </p:sp>
      </p:grpSp>
      <p:pic>
        <p:nvPicPr>
          <p:cNvPr name="Picture 5" id="5"/>
          <p:cNvPicPr>
            <a:picLocks noChangeAspect="true"/>
          </p:cNvPicPr>
          <p:nvPr/>
        </p:nvPicPr>
        <p:blipFill>
          <a:blip r:embed="rId3"/>
          <a:stretch>
            <a:fillRect/>
          </a:stretch>
        </p:blipFill>
        <p:spPr>
          <a:xfrm rot="0">
            <a:off x="8982019" y="205740"/>
            <a:ext cx="9100241" cy="9875520"/>
          </a:xfrm>
          <a:prstGeom prst="rect">
            <a:avLst/>
          </a:prstGeom>
        </p:spPr>
      </p:pic>
    </p:spTree>
  </p:cSld>
  <p:clrMapOvr>
    <a:masterClrMapping/>
  </p:clrMapOvr>
</p:sld>
</file>

<file path=ppt/slides/slide8.xml><?xml version="1.0" encoding="utf-8"?>
<p:sld xmlns:p="http://schemas.openxmlformats.org/presentationml/2006/main" xmlns:a="http://schemas.openxmlformats.org/drawingml/2006/main" xmlns:r="http://schemas.openxmlformats.org/officeDocument/2006/relationships">
  <p:cSld>
    <p:bg>
      <p:bgPr>
        <a:solidFill>
          <a:srgbClr val="F6F4E8"/>
        </a:solidFill>
      </p:bgPr>
    </p:bg>
    <p:spTree>
      <p:nvGrpSpPr>
        <p:cNvPr id="1" name=""/>
        <p:cNvGrpSpPr/>
        <p:nvPr/>
      </p:nvGrpSpPr>
      <p:grpSpPr>
        <a:xfrm>
          <a:off x="0" y="0"/>
          <a:ext cx="0" cy="0"/>
          <a:chOff x="0" y="0"/>
          <a:chExt cx="0" cy="0"/>
        </a:xfrm>
      </p:grpSpPr>
      <p:grpSp>
        <p:nvGrpSpPr>
          <p:cNvPr name="Group 2" id="2"/>
          <p:cNvGrpSpPr/>
          <p:nvPr/>
        </p:nvGrpSpPr>
        <p:grpSpPr>
          <a:xfrm rot="0">
            <a:off x="211682" y="-1481247"/>
            <a:ext cx="21178002" cy="17005814"/>
            <a:chOff x="0" y="0"/>
            <a:chExt cx="28237336" cy="22674418"/>
          </a:xfrm>
        </p:grpSpPr>
        <p:sp>
          <p:nvSpPr>
            <p:cNvPr name="Freeform 3" id="3"/>
            <p:cNvSpPr/>
            <p:nvPr/>
          </p:nvSpPr>
          <p:spPr>
            <a:xfrm flipH="false" flipV="false" rot="0">
              <a:off x="8077716" y="0"/>
              <a:ext cx="20159619" cy="22674418"/>
            </a:xfrm>
            <a:custGeom>
              <a:avLst/>
              <a:gdLst/>
              <a:ahLst/>
              <a:cxnLst/>
              <a:rect r="r" b="b" t="t" l="l"/>
              <a:pathLst>
                <a:path h="22674418" w="20159619">
                  <a:moveTo>
                    <a:pt x="0" y="0"/>
                  </a:moveTo>
                  <a:lnTo>
                    <a:pt x="20159620" y="0"/>
                  </a:lnTo>
                  <a:lnTo>
                    <a:pt x="20159620" y="22674418"/>
                  </a:lnTo>
                  <a:lnTo>
                    <a:pt x="0" y="22674418"/>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0">
              <a:off x="0" y="3055650"/>
              <a:ext cx="9912274" cy="14271599"/>
            </a:xfrm>
            <a:custGeom>
              <a:avLst/>
              <a:gdLst/>
              <a:ahLst/>
              <a:cxnLst/>
              <a:rect r="r" b="b" t="t" l="l"/>
              <a:pathLst>
                <a:path h="14271599" w="9912274">
                  <a:moveTo>
                    <a:pt x="0" y="0"/>
                  </a:moveTo>
                  <a:lnTo>
                    <a:pt x="9912274" y="0"/>
                  </a:lnTo>
                  <a:lnTo>
                    <a:pt x="9912274" y="14271598"/>
                  </a:lnTo>
                  <a:lnTo>
                    <a:pt x="0" y="14271598"/>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sp>
        <p:nvSpPr>
          <p:cNvPr name="TextBox 5" id="5"/>
          <p:cNvSpPr txBox="true"/>
          <p:nvPr/>
        </p:nvSpPr>
        <p:spPr>
          <a:xfrm rot="0">
            <a:off x="8588015" y="1549707"/>
            <a:ext cx="8505304" cy="1377949"/>
          </a:xfrm>
          <a:prstGeom prst="rect">
            <a:avLst/>
          </a:prstGeom>
        </p:spPr>
        <p:txBody>
          <a:bodyPr anchor="t" rtlCol="false" tIns="0" lIns="0" bIns="0" rIns="0">
            <a:spAutoFit/>
          </a:bodyPr>
          <a:lstStyle/>
          <a:p>
            <a:pPr algn="ctr">
              <a:lnSpc>
                <a:spcPts val="11200"/>
              </a:lnSpc>
            </a:pPr>
            <a:r>
              <a:rPr lang="en-US" sz="8000">
                <a:solidFill>
                  <a:srgbClr val="000000"/>
                </a:solidFill>
                <a:latin typeface="Bernoru SemiCondensed"/>
                <a:ea typeface="Bernoru SemiCondensed"/>
                <a:cs typeface="Bernoru SemiCondensed"/>
                <a:sym typeface="Bernoru SemiCondensed"/>
              </a:rPr>
              <a:t>FIRE EXTINGUISHER</a:t>
            </a:r>
          </a:p>
        </p:txBody>
      </p:sp>
      <p:sp>
        <p:nvSpPr>
          <p:cNvPr name="TextBox 6" id="6"/>
          <p:cNvSpPr txBox="true"/>
          <p:nvPr/>
        </p:nvSpPr>
        <p:spPr>
          <a:xfrm rot="0">
            <a:off x="9033912" y="3722370"/>
            <a:ext cx="7613511" cy="5535930"/>
          </a:xfrm>
          <a:prstGeom prst="rect">
            <a:avLst/>
          </a:prstGeom>
        </p:spPr>
        <p:txBody>
          <a:bodyPr anchor="t" rtlCol="false" tIns="0" lIns="0" bIns="0" rIns="0">
            <a:spAutoFit/>
          </a:bodyPr>
          <a:lstStyle/>
          <a:p>
            <a:pPr algn="just">
              <a:lnSpc>
                <a:spcPts val="4049"/>
              </a:lnSpc>
            </a:pPr>
            <a:r>
              <a:rPr lang="en-US" sz="2699">
                <a:solidFill>
                  <a:srgbClr val="000000"/>
                </a:solidFill>
                <a:latin typeface="Blinker"/>
                <a:ea typeface="Blinker"/>
                <a:cs typeface="Blinker"/>
                <a:sym typeface="Blinker"/>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a:t>
            </a:r>
          </a:p>
          <a:p>
            <a:pPr algn="just">
              <a:lnSpc>
                <a:spcPts val="4049"/>
              </a:lnSpc>
            </a:pPr>
          </a:p>
          <a:p>
            <a:pPr algn="just">
              <a:lnSpc>
                <a:spcPts val="4049"/>
              </a:lnSpc>
            </a:pPr>
            <a:r>
              <a:rPr lang="en-US" sz="2699">
                <a:solidFill>
                  <a:srgbClr val="000000"/>
                </a:solidFill>
                <a:latin typeface="Blinker"/>
                <a:ea typeface="Blinker"/>
                <a:cs typeface="Blinker"/>
                <a:sym typeface="Blinker"/>
              </a:rPr>
              <a:t>Lorem ipsum dolor sit amet, consectetur adipiscing elit, sed do eiusmod tempor incididunt ut labore et dolore magna aliqua. </a:t>
            </a:r>
          </a:p>
        </p:txBody>
      </p:sp>
    </p:spTree>
  </p:cSld>
  <p:clrMapOvr>
    <a:masterClrMapping/>
  </p:clrMapOvr>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F6F4E8"/>
        </a:solidFill>
      </p:bgPr>
    </p:bg>
    <p:spTree>
      <p:nvGrpSpPr>
        <p:cNvPr id="1" name=""/>
        <p:cNvGrpSpPr/>
        <p:nvPr/>
      </p:nvGrpSpPr>
      <p:grpSpPr>
        <a:xfrm>
          <a:off x="0" y="0"/>
          <a:ext cx="0" cy="0"/>
          <a:chOff x="0" y="0"/>
          <a:chExt cx="0" cy="0"/>
        </a:xfrm>
      </p:grpSpPr>
      <p:sp>
        <p:nvSpPr>
          <p:cNvPr name="TextBox 2" id="2"/>
          <p:cNvSpPr txBox="true"/>
          <p:nvPr/>
        </p:nvSpPr>
        <p:spPr>
          <a:xfrm rot="0">
            <a:off x="1382092" y="1702952"/>
            <a:ext cx="15523816" cy="4657725"/>
          </a:xfrm>
          <a:prstGeom prst="rect">
            <a:avLst/>
          </a:prstGeom>
        </p:spPr>
        <p:txBody>
          <a:bodyPr anchor="t" rtlCol="false" tIns="0" lIns="0" bIns="0" rIns="0">
            <a:spAutoFit/>
          </a:bodyPr>
          <a:lstStyle/>
          <a:p>
            <a:pPr algn="ctr">
              <a:lnSpc>
                <a:spcPts val="12000"/>
              </a:lnSpc>
            </a:pPr>
            <a:r>
              <a:rPr lang="en-US" sz="12000">
                <a:solidFill>
                  <a:srgbClr val="000000"/>
                </a:solidFill>
                <a:latin typeface="Bernoru SemiCondensed"/>
                <a:ea typeface="Bernoru SemiCondensed"/>
                <a:cs typeface="Bernoru SemiCondensed"/>
                <a:sym typeface="Bernoru SemiCondensed"/>
              </a:rPr>
              <a:t>“THIS IS A QUOTE,</a:t>
            </a:r>
          </a:p>
          <a:p>
            <a:pPr algn="ctr">
              <a:lnSpc>
                <a:spcPts val="12000"/>
              </a:lnSpc>
            </a:pPr>
            <a:r>
              <a:rPr lang="en-US" sz="12000">
                <a:solidFill>
                  <a:srgbClr val="000000"/>
                </a:solidFill>
                <a:latin typeface="Bernoru SemiCondensed"/>
                <a:ea typeface="Bernoru SemiCondensed"/>
                <a:cs typeface="Bernoru SemiCondensed"/>
                <a:sym typeface="Bernoru SemiCondensed"/>
              </a:rPr>
              <a:t>WORDS FULL OF</a:t>
            </a:r>
          </a:p>
          <a:p>
            <a:pPr algn="ctr">
              <a:lnSpc>
                <a:spcPts val="12000"/>
              </a:lnSpc>
            </a:pPr>
            <a:r>
              <a:rPr lang="en-US" sz="12000">
                <a:solidFill>
                  <a:srgbClr val="000000"/>
                </a:solidFill>
                <a:latin typeface="Bernoru SemiCondensed"/>
                <a:ea typeface="Bernoru SemiCondensed"/>
                <a:cs typeface="Bernoru SemiCondensed"/>
                <a:sym typeface="Bernoru SemiCondensed"/>
              </a:rPr>
              <a:t> WISDOM.”</a:t>
            </a:r>
          </a:p>
        </p:txBody>
      </p:sp>
      <p:sp>
        <p:nvSpPr>
          <p:cNvPr name="Freeform 3" id="3"/>
          <p:cNvSpPr/>
          <p:nvPr/>
        </p:nvSpPr>
        <p:spPr>
          <a:xfrm flipH="false" flipV="false" rot="0">
            <a:off x="12237845" y="4470558"/>
            <a:ext cx="6359926" cy="5816442"/>
          </a:xfrm>
          <a:custGeom>
            <a:avLst/>
            <a:gdLst/>
            <a:ahLst/>
            <a:cxnLst/>
            <a:rect r="r" b="b" t="t" l="l"/>
            <a:pathLst>
              <a:path h="5816442" w="6359926">
                <a:moveTo>
                  <a:pt x="0" y="0"/>
                </a:moveTo>
                <a:lnTo>
                  <a:pt x="6359926" y="0"/>
                </a:lnTo>
                <a:lnTo>
                  <a:pt x="6359926" y="5816442"/>
                </a:lnTo>
                <a:lnTo>
                  <a:pt x="0" y="5816442"/>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true" flipV="false" rot="0">
            <a:off x="-309771" y="4470558"/>
            <a:ext cx="6359926" cy="5816442"/>
          </a:xfrm>
          <a:custGeom>
            <a:avLst/>
            <a:gdLst/>
            <a:ahLst/>
            <a:cxnLst/>
            <a:rect r="r" b="b" t="t" l="l"/>
            <a:pathLst>
              <a:path h="5816442" w="6359926">
                <a:moveTo>
                  <a:pt x="6359926" y="0"/>
                </a:moveTo>
                <a:lnTo>
                  <a:pt x="0" y="0"/>
                </a:lnTo>
                <a:lnTo>
                  <a:pt x="0" y="5816442"/>
                </a:lnTo>
                <a:lnTo>
                  <a:pt x="6359926" y="5816442"/>
                </a:lnTo>
                <a:lnTo>
                  <a:pt x="6359926"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5" id="5"/>
          <p:cNvSpPr txBox="true"/>
          <p:nvPr/>
        </p:nvSpPr>
        <p:spPr>
          <a:xfrm rot="0">
            <a:off x="6588708" y="6584114"/>
            <a:ext cx="5110585" cy="873125"/>
          </a:xfrm>
          <a:prstGeom prst="rect">
            <a:avLst/>
          </a:prstGeom>
        </p:spPr>
        <p:txBody>
          <a:bodyPr anchor="t" rtlCol="false" tIns="0" lIns="0" bIns="0" rIns="0">
            <a:spAutoFit/>
          </a:bodyPr>
          <a:lstStyle/>
          <a:p>
            <a:pPr algn="ctr">
              <a:lnSpc>
                <a:spcPts val="7000"/>
              </a:lnSpc>
            </a:pPr>
            <a:r>
              <a:rPr lang="en-US" sz="5000">
                <a:solidFill>
                  <a:srgbClr val="000000"/>
                </a:solidFill>
                <a:latin typeface="Blinker"/>
                <a:ea typeface="Blinker"/>
                <a:cs typeface="Blinker"/>
                <a:sym typeface="Blinker"/>
              </a:rPr>
              <a:t>Someone Famous</a:t>
            </a:r>
          </a:p>
        </p:txBody>
      </p:sp>
      <p:grpSp>
        <p:nvGrpSpPr>
          <p:cNvPr name="Group 6" id="6"/>
          <p:cNvGrpSpPr/>
          <p:nvPr/>
        </p:nvGrpSpPr>
        <p:grpSpPr>
          <a:xfrm rot="0">
            <a:off x="3873148" y="7790614"/>
            <a:ext cx="10380723" cy="3284291"/>
            <a:chOff x="0" y="0"/>
            <a:chExt cx="13840964" cy="4379055"/>
          </a:xfrm>
        </p:grpSpPr>
        <p:sp>
          <p:nvSpPr>
            <p:cNvPr name="Freeform 7" id="7"/>
            <p:cNvSpPr/>
            <p:nvPr/>
          </p:nvSpPr>
          <p:spPr>
            <a:xfrm flipH="false" flipV="false" rot="0">
              <a:off x="0" y="0"/>
              <a:ext cx="5376072" cy="4379055"/>
            </a:xfrm>
            <a:custGeom>
              <a:avLst/>
              <a:gdLst/>
              <a:ahLst/>
              <a:cxnLst/>
              <a:rect r="r" b="b" t="t" l="l"/>
              <a:pathLst>
                <a:path h="4379055" w="5376072">
                  <a:moveTo>
                    <a:pt x="0" y="0"/>
                  </a:moveTo>
                  <a:lnTo>
                    <a:pt x="5376072" y="0"/>
                  </a:lnTo>
                  <a:lnTo>
                    <a:pt x="5376072" y="4379055"/>
                  </a:lnTo>
                  <a:lnTo>
                    <a:pt x="0" y="437905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8" id="8"/>
            <p:cNvSpPr/>
            <p:nvPr/>
          </p:nvSpPr>
          <p:spPr>
            <a:xfrm flipH="true" flipV="false" rot="0">
              <a:off x="5058787" y="0"/>
              <a:ext cx="5376072" cy="4379055"/>
            </a:xfrm>
            <a:custGeom>
              <a:avLst/>
              <a:gdLst/>
              <a:ahLst/>
              <a:cxnLst/>
              <a:rect r="r" b="b" t="t" l="l"/>
              <a:pathLst>
                <a:path h="4379055" w="5376072">
                  <a:moveTo>
                    <a:pt x="5376072" y="0"/>
                  </a:moveTo>
                  <a:lnTo>
                    <a:pt x="0" y="0"/>
                  </a:lnTo>
                  <a:lnTo>
                    <a:pt x="0" y="4379055"/>
                  </a:lnTo>
                  <a:lnTo>
                    <a:pt x="5376072" y="4379055"/>
                  </a:lnTo>
                  <a:lnTo>
                    <a:pt x="5376072"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9" id="9"/>
            <p:cNvSpPr/>
            <p:nvPr/>
          </p:nvSpPr>
          <p:spPr>
            <a:xfrm flipH="true" flipV="false" rot="0">
              <a:off x="2370751" y="0"/>
              <a:ext cx="5376072" cy="4379055"/>
            </a:xfrm>
            <a:custGeom>
              <a:avLst/>
              <a:gdLst/>
              <a:ahLst/>
              <a:cxnLst/>
              <a:rect r="r" b="b" t="t" l="l"/>
              <a:pathLst>
                <a:path h="4379055" w="5376072">
                  <a:moveTo>
                    <a:pt x="5376072" y="0"/>
                  </a:moveTo>
                  <a:lnTo>
                    <a:pt x="0" y="0"/>
                  </a:lnTo>
                  <a:lnTo>
                    <a:pt x="0" y="4379055"/>
                  </a:lnTo>
                  <a:lnTo>
                    <a:pt x="5376072" y="4379055"/>
                  </a:lnTo>
                  <a:lnTo>
                    <a:pt x="5376072"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0" id="10"/>
            <p:cNvSpPr/>
            <p:nvPr/>
          </p:nvSpPr>
          <p:spPr>
            <a:xfrm flipH="false" flipV="false" rot="0">
              <a:off x="8464893" y="0"/>
              <a:ext cx="5376072" cy="4379055"/>
            </a:xfrm>
            <a:custGeom>
              <a:avLst/>
              <a:gdLst/>
              <a:ahLst/>
              <a:cxnLst/>
              <a:rect r="r" b="b" t="t" l="l"/>
              <a:pathLst>
                <a:path h="4379055" w="5376072">
                  <a:moveTo>
                    <a:pt x="0" y="0"/>
                  </a:moveTo>
                  <a:lnTo>
                    <a:pt x="5376071" y="0"/>
                  </a:lnTo>
                  <a:lnTo>
                    <a:pt x="5376071" y="4379055"/>
                  </a:lnTo>
                  <a:lnTo>
                    <a:pt x="0" y="437905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spTree>
  </p:cSld>
  <p:clrMapOvr>
    <a:masterClrMapping/>
  </p:clrMapOvr>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F6F4E8"/>
        </a:solidFill>
      </p:bgPr>
    </p:bg>
    <p:spTree>
      <p:nvGrpSpPr>
        <p:cNvPr id="1" name=""/>
        <p:cNvGrpSpPr/>
        <p:nvPr/>
      </p:nvGrpSpPr>
      <p:grpSpPr>
        <a:xfrm>
          <a:off x="0" y="0"/>
          <a:ext cx="0" cy="0"/>
          <a:chOff x="0" y="0"/>
          <a:chExt cx="0" cy="0"/>
        </a:xfrm>
      </p:grpSpPr>
      <p:grpSp>
        <p:nvGrpSpPr>
          <p:cNvPr name="Group 2" id="2"/>
          <p:cNvGrpSpPr/>
          <p:nvPr/>
        </p:nvGrpSpPr>
        <p:grpSpPr>
          <a:xfrm rot="0">
            <a:off x="1028700" y="4017837"/>
            <a:ext cx="3700530" cy="3700530"/>
            <a:chOff x="0" y="0"/>
            <a:chExt cx="1206794" cy="1206794"/>
          </a:xfrm>
        </p:grpSpPr>
        <p:sp>
          <p:nvSpPr>
            <p:cNvPr name="Freeform 3" id="3"/>
            <p:cNvSpPr/>
            <p:nvPr/>
          </p:nvSpPr>
          <p:spPr>
            <a:xfrm flipH="false" flipV="false" rot="0">
              <a:off x="0" y="0"/>
              <a:ext cx="1206794" cy="1206794"/>
            </a:xfrm>
            <a:custGeom>
              <a:avLst/>
              <a:gdLst/>
              <a:ahLst/>
              <a:cxnLst/>
              <a:rect r="r" b="b" t="t" l="l"/>
              <a:pathLst>
                <a:path h="1206794" w="1206794">
                  <a:moveTo>
                    <a:pt x="106698" y="0"/>
                  </a:moveTo>
                  <a:lnTo>
                    <a:pt x="1100097" y="0"/>
                  </a:lnTo>
                  <a:cubicBezTo>
                    <a:pt x="1128394" y="0"/>
                    <a:pt x="1155533" y="11241"/>
                    <a:pt x="1175543" y="31251"/>
                  </a:cubicBezTo>
                  <a:cubicBezTo>
                    <a:pt x="1195553" y="51261"/>
                    <a:pt x="1206794" y="78400"/>
                    <a:pt x="1206794" y="106698"/>
                  </a:cubicBezTo>
                  <a:lnTo>
                    <a:pt x="1206794" y="1100097"/>
                  </a:lnTo>
                  <a:cubicBezTo>
                    <a:pt x="1206794" y="1128394"/>
                    <a:pt x="1195553" y="1155533"/>
                    <a:pt x="1175543" y="1175543"/>
                  </a:cubicBezTo>
                  <a:cubicBezTo>
                    <a:pt x="1155533" y="1195553"/>
                    <a:pt x="1128394" y="1206794"/>
                    <a:pt x="1100097" y="1206794"/>
                  </a:cubicBezTo>
                  <a:lnTo>
                    <a:pt x="106698" y="1206794"/>
                  </a:lnTo>
                  <a:cubicBezTo>
                    <a:pt x="78400" y="1206794"/>
                    <a:pt x="51261" y="1195553"/>
                    <a:pt x="31251" y="1175543"/>
                  </a:cubicBezTo>
                  <a:cubicBezTo>
                    <a:pt x="11241" y="1155533"/>
                    <a:pt x="0" y="1128394"/>
                    <a:pt x="0" y="1100097"/>
                  </a:cubicBezTo>
                  <a:lnTo>
                    <a:pt x="0" y="106698"/>
                  </a:lnTo>
                  <a:cubicBezTo>
                    <a:pt x="0" y="78400"/>
                    <a:pt x="11241" y="51261"/>
                    <a:pt x="31251" y="31251"/>
                  </a:cubicBezTo>
                  <a:cubicBezTo>
                    <a:pt x="51261" y="11241"/>
                    <a:pt x="78400" y="0"/>
                    <a:pt x="106698" y="0"/>
                  </a:cubicBezTo>
                  <a:close/>
                </a:path>
              </a:pathLst>
            </a:custGeom>
            <a:solidFill>
              <a:srgbClr val="C54844"/>
            </a:solidFill>
          </p:spPr>
        </p:sp>
        <p:sp>
          <p:nvSpPr>
            <p:cNvPr name="TextBox 4" id="4"/>
            <p:cNvSpPr txBox="true"/>
            <p:nvPr/>
          </p:nvSpPr>
          <p:spPr>
            <a:xfrm>
              <a:off x="0" y="-38100"/>
              <a:ext cx="1206794" cy="1244894"/>
            </a:xfrm>
            <a:prstGeom prst="rect">
              <a:avLst/>
            </a:prstGeom>
          </p:spPr>
          <p:txBody>
            <a:bodyPr anchor="ctr" rtlCol="false" tIns="50800" lIns="50800" bIns="50800" rIns="50800"/>
            <a:lstStyle/>
            <a:p>
              <a:pPr algn="ctr">
                <a:lnSpc>
                  <a:spcPts val="2659"/>
                </a:lnSpc>
              </a:pPr>
            </a:p>
          </p:txBody>
        </p:sp>
      </p:grpSp>
      <p:grpSp>
        <p:nvGrpSpPr>
          <p:cNvPr name="Group 5" id="5"/>
          <p:cNvGrpSpPr/>
          <p:nvPr/>
        </p:nvGrpSpPr>
        <p:grpSpPr>
          <a:xfrm rot="0">
            <a:off x="5204694" y="4017837"/>
            <a:ext cx="3700530" cy="3700530"/>
            <a:chOff x="0" y="0"/>
            <a:chExt cx="1206794" cy="1206794"/>
          </a:xfrm>
        </p:grpSpPr>
        <p:sp>
          <p:nvSpPr>
            <p:cNvPr name="Freeform 6" id="6"/>
            <p:cNvSpPr/>
            <p:nvPr/>
          </p:nvSpPr>
          <p:spPr>
            <a:xfrm flipH="false" flipV="false" rot="0">
              <a:off x="0" y="0"/>
              <a:ext cx="1206794" cy="1206794"/>
            </a:xfrm>
            <a:custGeom>
              <a:avLst/>
              <a:gdLst/>
              <a:ahLst/>
              <a:cxnLst/>
              <a:rect r="r" b="b" t="t" l="l"/>
              <a:pathLst>
                <a:path h="1206794" w="1206794">
                  <a:moveTo>
                    <a:pt x="106698" y="0"/>
                  </a:moveTo>
                  <a:lnTo>
                    <a:pt x="1100097" y="0"/>
                  </a:lnTo>
                  <a:cubicBezTo>
                    <a:pt x="1128394" y="0"/>
                    <a:pt x="1155533" y="11241"/>
                    <a:pt x="1175543" y="31251"/>
                  </a:cubicBezTo>
                  <a:cubicBezTo>
                    <a:pt x="1195553" y="51261"/>
                    <a:pt x="1206794" y="78400"/>
                    <a:pt x="1206794" y="106698"/>
                  </a:cubicBezTo>
                  <a:lnTo>
                    <a:pt x="1206794" y="1100097"/>
                  </a:lnTo>
                  <a:cubicBezTo>
                    <a:pt x="1206794" y="1128394"/>
                    <a:pt x="1195553" y="1155533"/>
                    <a:pt x="1175543" y="1175543"/>
                  </a:cubicBezTo>
                  <a:cubicBezTo>
                    <a:pt x="1155533" y="1195553"/>
                    <a:pt x="1128394" y="1206794"/>
                    <a:pt x="1100097" y="1206794"/>
                  </a:cubicBezTo>
                  <a:lnTo>
                    <a:pt x="106698" y="1206794"/>
                  </a:lnTo>
                  <a:cubicBezTo>
                    <a:pt x="78400" y="1206794"/>
                    <a:pt x="51261" y="1195553"/>
                    <a:pt x="31251" y="1175543"/>
                  </a:cubicBezTo>
                  <a:cubicBezTo>
                    <a:pt x="11241" y="1155533"/>
                    <a:pt x="0" y="1128394"/>
                    <a:pt x="0" y="1100097"/>
                  </a:cubicBezTo>
                  <a:lnTo>
                    <a:pt x="0" y="106698"/>
                  </a:lnTo>
                  <a:cubicBezTo>
                    <a:pt x="0" y="78400"/>
                    <a:pt x="11241" y="51261"/>
                    <a:pt x="31251" y="31251"/>
                  </a:cubicBezTo>
                  <a:cubicBezTo>
                    <a:pt x="51261" y="11241"/>
                    <a:pt x="78400" y="0"/>
                    <a:pt x="106698" y="0"/>
                  </a:cubicBezTo>
                  <a:close/>
                </a:path>
              </a:pathLst>
            </a:custGeom>
            <a:solidFill>
              <a:srgbClr val="C54844"/>
            </a:solidFill>
          </p:spPr>
        </p:sp>
        <p:sp>
          <p:nvSpPr>
            <p:cNvPr name="TextBox 7" id="7"/>
            <p:cNvSpPr txBox="true"/>
            <p:nvPr/>
          </p:nvSpPr>
          <p:spPr>
            <a:xfrm>
              <a:off x="0" y="-38100"/>
              <a:ext cx="1206794" cy="1244894"/>
            </a:xfrm>
            <a:prstGeom prst="rect">
              <a:avLst/>
            </a:prstGeom>
          </p:spPr>
          <p:txBody>
            <a:bodyPr anchor="ctr" rtlCol="false" tIns="50800" lIns="50800" bIns="50800" rIns="50800"/>
            <a:lstStyle/>
            <a:p>
              <a:pPr algn="ctr">
                <a:lnSpc>
                  <a:spcPts val="2659"/>
                </a:lnSpc>
              </a:pPr>
            </a:p>
          </p:txBody>
        </p:sp>
      </p:grpSp>
      <p:grpSp>
        <p:nvGrpSpPr>
          <p:cNvPr name="Group 8" id="8"/>
          <p:cNvGrpSpPr/>
          <p:nvPr/>
        </p:nvGrpSpPr>
        <p:grpSpPr>
          <a:xfrm rot="0">
            <a:off x="9382162" y="4017837"/>
            <a:ext cx="3700530" cy="3700530"/>
            <a:chOff x="0" y="0"/>
            <a:chExt cx="1206794" cy="1206794"/>
          </a:xfrm>
        </p:grpSpPr>
        <p:sp>
          <p:nvSpPr>
            <p:cNvPr name="Freeform 9" id="9"/>
            <p:cNvSpPr/>
            <p:nvPr/>
          </p:nvSpPr>
          <p:spPr>
            <a:xfrm flipH="false" flipV="false" rot="0">
              <a:off x="0" y="0"/>
              <a:ext cx="1206794" cy="1206794"/>
            </a:xfrm>
            <a:custGeom>
              <a:avLst/>
              <a:gdLst/>
              <a:ahLst/>
              <a:cxnLst/>
              <a:rect r="r" b="b" t="t" l="l"/>
              <a:pathLst>
                <a:path h="1206794" w="1206794">
                  <a:moveTo>
                    <a:pt x="106698" y="0"/>
                  </a:moveTo>
                  <a:lnTo>
                    <a:pt x="1100097" y="0"/>
                  </a:lnTo>
                  <a:cubicBezTo>
                    <a:pt x="1128394" y="0"/>
                    <a:pt x="1155533" y="11241"/>
                    <a:pt x="1175543" y="31251"/>
                  </a:cubicBezTo>
                  <a:cubicBezTo>
                    <a:pt x="1195553" y="51261"/>
                    <a:pt x="1206794" y="78400"/>
                    <a:pt x="1206794" y="106698"/>
                  </a:cubicBezTo>
                  <a:lnTo>
                    <a:pt x="1206794" y="1100097"/>
                  </a:lnTo>
                  <a:cubicBezTo>
                    <a:pt x="1206794" y="1128394"/>
                    <a:pt x="1195553" y="1155533"/>
                    <a:pt x="1175543" y="1175543"/>
                  </a:cubicBezTo>
                  <a:cubicBezTo>
                    <a:pt x="1155533" y="1195553"/>
                    <a:pt x="1128394" y="1206794"/>
                    <a:pt x="1100097" y="1206794"/>
                  </a:cubicBezTo>
                  <a:lnTo>
                    <a:pt x="106698" y="1206794"/>
                  </a:lnTo>
                  <a:cubicBezTo>
                    <a:pt x="78400" y="1206794"/>
                    <a:pt x="51261" y="1195553"/>
                    <a:pt x="31251" y="1175543"/>
                  </a:cubicBezTo>
                  <a:cubicBezTo>
                    <a:pt x="11241" y="1155533"/>
                    <a:pt x="0" y="1128394"/>
                    <a:pt x="0" y="1100097"/>
                  </a:cubicBezTo>
                  <a:lnTo>
                    <a:pt x="0" y="106698"/>
                  </a:lnTo>
                  <a:cubicBezTo>
                    <a:pt x="0" y="78400"/>
                    <a:pt x="11241" y="51261"/>
                    <a:pt x="31251" y="31251"/>
                  </a:cubicBezTo>
                  <a:cubicBezTo>
                    <a:pt x="51261" y="11241"/>
                    <a:pt x="78400" y="0"/>
                    <a:pt x="106698" y="0"/>
                  </a:cubicBezTo>
                  <a:close/>
                </a:path>
              </a:pathLst>
            </a:custGeom>
            <a:solidFill>
              <a:srgbClr val="C54844"/>
            </a:solidFill>
          </p:spPr>
        </p:sp>
        <p:sp>
          <p:nvSpPr>
            <p:cNvPr name="TextBox 10" id="10"/>
            <p:cNvSpPr txBox="true"/>
            <p:nvPr/>
          </p:nvSpPr>
          <p:spPr>
            <a:xfrm>
              <a:off x="0" y="-38100"/>
              <a:ext cx="1206794" cy="1244894"/>
            </a:xfrm>
            <a:prstGeom prst="rect">
              <a:avLst/>
            </a:prstGeom>
          </p:spPr>
          <p:txBody>
            <a:bodyPr anchor="ctr" rtlCol="false" tIns="50800" lIns="50800" bIns="50800" rIns="50800"/>
            <a:lstStyle/>
            <a:p>
              <a:pPr algn="ctr">
                <a:lnSpc>
                  <a:spcPts val="2659"/>
                </a:lnSpc>
              </a:pPr>
            </a:p>
          </p:txBody>
        </p:sp>
      </p:grpSp>
      <p:grpSp>
        <p:nvGrpSpPr>
          <p:cNvPr name="Group 11" id="11"/>
          <p:cNvGrpSpPr/>
          <p:nvPr/>
        </p:nvGrpSpPr>
        <p:grpSpPr>
          <a:xfrm rot="0">
            <a:off x="13558770" y="4017837"/>
            <a:ext cx="3700530" cy="3700530"/>
            <a:chOff x="0" y="0"/>
            <a:chExt cx="1206794" cy="1206794"/>
          </a:xfrm>
        </p:grpSpPr>
        <p:sp>
          <p:nvSpPr>
            <p:cNvPr name="Freeform 12" id="12"/>
            <p:cNvSpPr/>
            <p:nvPr/>
          </p:nvSpPr>
          <p:spPr>
            <a:xfrm flipH="false" flipV="false" rot="0">
              <a:off x="0" y="0"/>
              <a:ext cx="1206794" cy="1206794"/>
            </a:xfrm>
            <a:custGeom>
              <a:avLst/>
              <a:gdLst/>
              <a:ahLst/>
              <a:cxnLst/>
              <a:rect r="r" b="b" t="t" l="l"/>
              <a:pathLst>
                <a:path h="1206794" w="1206794">
                  <a:moveTo>
                    <a:pt x="106698" y="0"/>
                  </a:moveTo>
                  <a:lnTo>
                    <a:pt x="1100097" y="0"/>
                  </a:lnTo>
                  <a:cubicBezTo>
                    <a:pt x="1128394" y="0"/>
                    <a:pt x="1155533" y="11241"/>
                    <a:pt x="1175543" y="31251"/>
                  </a:cubicBezTo>
                  <a:cubicBezTo>
                    <a:pt x="1195553" y="51261"/>
                    <a:pt x="1206794" y="78400"/>
                    <a:pt x="1206794" y="106698"/>
                  </a:cubicBezTo>
                  <a:lnTo>
                    <a:pt x="1206794" y="1100097"/>
                  </a:lnTo>
                  <a:cubicBezTo>
                    <a:pt x="1206794" y="1128394"/>
                    <a:pt x="1195553" y="1155533"/>
                    <a:pt x="1175543" y="1175543"/>
                  </a:cubicBezTo>
                  <a:cubicBezTo>
                    <a:pt x="1155533" y="1195553"/>
                    <a:pt x="1128394" y="1206794"/>
                    <a:pt x="1100097" y="1206794"/>
                  </a:cubicBezTo>
                  <a:lnTo>
                    <a:pt x="106698" y="1206794"/>
                  </a:lnTo>
                  <a:cubicBezTo>
                    <a:pt x="78400" y="1206794"/>
                    <a:pt x="51261" y="1195553"/>
                    <a:pt x="31251" y="1175543"/>
                  </a:cubicBezTo>
                  <a:cubicBezTo>
                    <a:pt x="11241" y="1155533"/>
                    <a:pt x="0" y="1128394"/>
                    <a:pt x="0" y="1100097"/>
                  </a:cubicBezTo>
                  <a:lnTo>
                    <a:pt x="0" y="106698"/>
                  </a:lnTo>
                  <a:cubicBezTo>
                    <a:pt x="0" y="78400"/>
                    <a:pt x="11241" y="51261"/>
                    <a:pt x="31251" y="31251"/>
                  </a:cubicBezTo>
                  <a:cubicBezTo>
                    <a:pt x="51261" y="11241"/>
                    <a:pt x="78400" y="0"/>
                    <a:pt x="106698" y="0"/>
                  </a:cubicBezTo>
                  <a:close/>
                </a:path>
              </a:pathLst>
            </a:custGeom>
            <a:solidFill>
              <a:srgbClr val="C54844"/>
            </a:solidFill>
          </p:spPr>
        </p:sp>
        <p:sp>
          <p:nvSpPr>
            <p:cNvPr name="TextBox 13" id="13"/>
            <p:cNvSpPr txBox="true"/>
            <p:nvPr/>
          </p:nvSpPr>
          <p:spPr>
            <a:xfrm>
              <a:off x="0" y="-38100"/>
              <a:ext cx="1206794" cy="1244894"/>
            </a:xfrm>
            <a:prstGeom prst="rect">
              <a:avLst/>
            </a:prstGeom>
          </p:spPr>
          <p:txBody>
            <a:bodyPr anchor="ctr" rtlCol="false" tIns="50800" lIns="50800" bIns="50800" rIns="50800"/>
            <a:lstStyle/>
            <a:p>
              <a:pPr algn="ctr">
                <a:lnSpc>
                  <a:spcPts val="2659"/>
                </a:lnSpc>
              </a:pPr>
            </a:p>
          </p:txBody>
        </p:sp>
      </p:grpSp>
      <p:sp>
        <p:nvSpPr>
          <p:cNvPr name="Freeform 14" id="14"/>
          <p:cNvSpPr/>
          <p:nvPr/>
        </p:nvSpPr>
        <p:spPr>
          <a:xfrm flipH="false" flipV="false" rot="0">
            <a:off x="5204694" y="3390437"/>
            <a:ext cx="3700530" cy="4327930"/>
          </a:xfrm>
          <a:custGeom>
            <a:avLst/>
            <a:gdLst/>
            <a:ahLst/>
            <a:cxnLst/>
            <a:rect r="r" b="b" t="t" l="l"/>
            <a:pathLst>
              <a:path h="4327930" w="3700530">
                <a:moveTo>
                  <a:pt x="0" y="0"/>
                </a:moveTo>
                <a:lnTo>
                  <a:pt x="3700530" y="0"/>
                </a:lnTo>
                <a:lnTo>
                  <a:pt x="3700530" y="4327930"/>
                </a:lnTo>
                <a:lnTo>
                  <a:pt x="0" y="4327930"/>
                </a:lnTo>
                <a:lnTo>
                  <a:pt x="0" y="0"/>
                </a:lnTo>
                <a:close/>
              </a:path>
            </a:pathLst>
          </a:custGeom>
          <a:blipFill>
            <a:blip r:embed="rId2"/>
            <a:stretch>
              <a:fillRect l="-14336" t="0" r="-23403" b="-66463"/>
            </a:stretch>
          </a:blipFill>
        </p:spPr>
      </p:sp>
      <p:sp>
        <p:nvSpPr>
          <p:cNvPr name="Freeform 15" id="15"/>
          <p:cNvSpPr/>
          <p:nvPr/>
        </p:nvSpPr>
        <p:spPr>
          <a:xfrm flipH="false" flipV="false" rot="0">
            <a:off x="9382162" y="3390437"/>
            <a:ext cx="3700530" cy="4327930"/>
          </a:xfrm>
          <a:custGeom>
            <a:avLst/>
            <a:gdLst/>
            <a:ahLst/>
            <a:cxnLst/>
            <a:rect r="r" b="b" t="t" l="l"/>
            <a:pathLst>
              <a:path h="4327930" w="3700530">
                <a:moveTo>
                  <a:pt x="0" y="0"/>
                </a:moveTo>
                <a:lnTo>
                  <a:pt x="3700530" y="0"/>
                </a:lnTo>
                <a:lnTo>
                  <a:pt x="3700530" y="4327930"/>
                </a:lnTo>
                <a:lnTo>
                  <a:pt x="0" y="4327930"/>
                </a:lnTo>
                <a:lnTo>
                  <a:pt x="0" y="0"/>
                </a:lnTo>
                <a:close/>
              </a:path>
            </a:pathLst>
          </a:custGeom>
          <a:blipFill>
            <a:blip r:embed="rId3"/>
            <a:stretch>
              <a:fillRect l="-24062" t="-5475" r="-61090" b="0"/>
            </a:stretch>
          </a:blipFill>
        </p:spPr>
      </p:sp>
      <p:sp>
        <p:nvSpPr>
          <p:cNvPr name="Freeform 16" id="16"/>
          <p:cNvSpPr/>
          <p:nvPr/>
        </p:nvSpPr>
        <p:spPr>
          <a:xfrm flipH="false" flipV="false" rot="0">
            <a:off x="13558942" y="3390437"/>
            <a:ext cx="3700358" cy="4327930"/>
          </a:xfrm>
          <a:custGeom>
            <a:avLst/>
            <a:gdLst/>
            <a:ahLst/>
            <a:cxnLst/>
            <a:rect r="r" b="b" t="t" l="l"/>
            <a:pathLst>
              <a:path h="4327930" w="3700358">
                <a:moveTo>
                  <a:pt x="0" y="0"/>
                </a:moveTo>
                <a:lnTo>
                  <a:pt x="3700358" y="0"/>
                </a:lnTo>
                <a:lnTo>
                  <a:pt x="3700358" y="4327930"/>
                </a:lnTo>
                <a:lnTo>
                  <a:pt x="0" y="4327930"/>
                </a:lnTo>
                <a:lnTo>
                  <a:pt x="0" y="0"/>
                </a:lnTo>
                <a:close/>
              </a:path>
            </a:pathLst>
          </a:custGeom>
          <a:blipFill>
            <a:blip r:embed="rId4"/>
            <a:stretch>
              <a:fillRect l="-66943" t="-12804" r="-30960" b="0"/>
            </a:stretch>
          </a:blipFill>
        </p:spPr>
      </p:sp>
      <p:sp>
        <p:nvSpPr>
          <p:cNvPr name="Freeform 17" id="17"/>
          <p:cNvSpPr/>
          <p:nvPr/>
        </p:nvSpPr>
        <p:spPr>
          <a:xfrm flipH="false" flipV="false" rot="0">
            <a:off x="1028700" y="3596880"/>
            <a:ext cx="3700530" cy="4121487"/>
          </a:xfrm>
          <a:custGeom>
            <a:avLst/>
            <a:gdLst/>
            <a:ahLst/>
            <a:cxnLst/>
            <a:rect r="r" b="b" t="t" l="l"/>
            <a:pathLst>
              <a:path h="4121487" w="3700530">
                <a:moveTo>
                  <a:pt x="0" y="0"/>
                </a:moveTo>
                <a:lnTo>
                  <a:pt x="3700530" y="0"/>
                </a:lnTo>
                <a:lnTo>
                  <a:pt x="3700530" y="4121487"/>
                </a:lnTo>
                <a:lnTo>
                  <a:pt x="0" y="4121487"/>
                </a:lnTo>
                <a:lnTo>
                  <a:pt x="0" y="0"/>
                </a:lnTo>
                <a:close/>
              </a:path>
            </a:pathLst>
          </a:custGeom>
          <a:blipFill>
            <a:blip r:embed="rId5"/>
            <a:stretch>
              <a:fillRect l="-24479" t="0" r="-48940" b="-16780"/>
            </a:stretch>
          </a:blipFill>
        </p:spPr>
      </p:sp>
      <p:grpSp>
        <p:nvGrpSpPr>
          <p:cNvPr name="Group 18" id="18"/>
          <p:cNvGrpSpPr/>
          <p:nvPr/>
        </p:nvGrpSpPr>
        <p:grpSpPr>
          <a:xfrm rot="0">
            <a:off x="1028700" y="8013736"/>
            <a:ext cx="3700530" cy="813780"/>
            <a:chOff x="0" y="0"/>
            <a:chExt cx="974625" cy="214329"/>
          </a:xfrm>
        </p:grpSpPr>
        <p:sp>
          <p:nvSpPr>
            <p:cNvPr name="Freeform 19" id="19"/>
            <p:cNvSpPr/>
            <p:nvPr/>
          </p:nvSpPr>
          <p:spPr>
            <a:xfrm flipH="false" flipV="false" rot="0">
              <a:off x="0" y="0"/>
              <a:ext cx="974625" cy="214329"/>
            </a:xfrm>
            <a:custGeom>
              <a:avLst/>
              <a:gdLst/>
              <a:ahLst/>
              <a:cxnLst/>
              <a:rect r="r" b="b" t="t" l="l"/>
              <a:pathLst>
                <a:path h="214329" w="974625">
                  <a:moveTo>
                    <a:pt x="0" y="0"/>
                  </a:moveTo>
                  <a:lnTo>
                    <a:pt x="974625" y="0"/>
                  </a:lnTo>
                  <a:lnTo>
                    <a:pt x="974625" y="214329"/>
                  </a:lnTo>
                  <a:lnTo>
                    <a:pt x="0" y="214329"/>
                  </a:lnTo>
                  <a:close/>
                </a:path>
              </a:pathLst>
            </a:custGeom>
            <a:solidFill>
              <a:srgbClr val="C54844"/>
            </a:solidFill>
          </p:spPr>
        </p:sp>
        <p:sp>
          <p:nvSpPr>
            <p:cNvPr name="TextBox 20" id="20"/>
            <p:cNvSpPr txBox="true"/>
            <p:nvPr/>
          </p:nvSpPr>
          <p:spPr>
            <a:xfrm>
              <a:off x="0" y="-38100"/>
              <a:ext cx="974625" cy="252429"/>
            </a:xfrm>
            <a:prstGeom prst="rect">
              <a:avLst/>
            </a:prstGeom>
          </p:spPr>
          <p:txBody>
            <a:bodyPr anchor="ctr" rtlCol="false" tIns="50800" lIns="50800" bIns="50800" rIns="50800"/>
            <a:lstStyle/>
            <a:p>
              <a:pPr algn="ctr">
                <a:lnSpc>
                  <a:spcPts val="2659"/>
                </a:lnSpc>
              </a:pPr>
            </a:p>
          </p:txBody>
        </p:sp>
      </p:grpSp>
      <p:grpSp>
        <p:nvGrpSpPr>
          <p:cNvPr name="Group 21" id="21"/>
          <p:cNvGrpSpPr/>
          <p:nvPr/>
        </p:nvGrpSpPr>
        <p:grpSpPr>
          <a:xfrm rot="0">
            <a:off x="5204694" y="8013736"/>
            <a:ext cx="3700530" cy="813780"/>
            <a:chOff x="0" y="0"/>
            <a:chExt cx="974625" cy="214329"/>
          </a:xfrm>
        </p:grpSpPr>
        <p:sp>
          <p:nvSpPr>
            <p:cNvPr name="Freeform 22" id="22"/>
            <p:cNvSpPr/>
            <p:nvPr/>
          </p:nvSpPr>
          <p:spPr>
            <a:xfrm flipH="false" flipV="false" rot="0">
              <a:off x="0" y="0"/>
              <a:ext cx="974625" cy="214329"/>
            </a:xfrm>
            <a:custGeom>
              <a:avLst/>
              <a:gdLst/>
              <a:ahLst/>
              <a:cxnLst/>
              <a:rect r="r" b="b" t="t" l="l"/>
              <a:pathLst>
                <a:path h="214329" w="974625">
                  <a:moveTo>
                    <a:pt x="0" y="0"/>
                  </a:moveTo>
                  <a:lnTo>
                    <a:pt x="974625" y="0"/>
                  </a:lnTo>
                  <a:lnTo>
                    <a:pt x="974625" y="214329"/>
                  </a:lnTo>
                  <a:lnTo>
                    <a:pt x="0" y="214329"/>
                  </a:lnTo>
                  <a:close/>
                </a:path>
              </a:pathLst>
            </a:custGeom>
            <a:solidFill>
              <a:srgbClr val="C54844"/>
            </a:solidFill>
          </p:spPr>
        </p:sp>
        <p:sp>
          <p:nvSpPr>
            <p:cNvPr name="TextBox 23" id="23"/>
            <p:cNvSpPr txBox="true"/>
            <p:nvPr/>
          </p:nvSpPr>
          <p:spPr>
            <a:xfrm>
              <a:off x="0" y="-38100"/>
              <a:ext cx="974625" cy="252429"/>
            </a:xfrm>
            <a:prstGeom prst="rect">
              <a:avLst/>
            </a:prstGeom>
          </p:spPr>
          <p:txBody>
            <a:bodyPr anchor="ctr" rtlCol="false" tIns="50800" lIns="50800" bIns="50800" rIns="50800"/>
            <a:lstStyle/>
            <a:p>
              <a:pPr algn="ctr">
                <a:lnSpc>
                  <a:spcPts val="2659"/>
                </a:lnSpc>
              </a:pPr>
            </a:p>
          </p:txBody>
        </p:sp>
      </p:grpSp>
      <p:grpSp>
        <p:nvGrpSpPr>
          <p:cNvPr name="Group 24" id="24"/>
          <p:cNvGrpSpPr/>
          <p:nvPr/>
        </p:nvGrpSpPr>
        <p:grpSpPr>
          <a:xfrm rot="0">
            <a:off x="9381474" y="8013736"/>
            <a:ext cx="3700530" cy="813780"/>
            <a:chOff x="0" y="0"/>
            <a:chExt cx="974625" cy="214329"/>
          </a:xfrm>
        </p:grpSpPr>
        <p:sp>
          <p:nvSpPr>
            <p:cNvPr name="Freeform 25" id="25"/>
            <p:cNvSpPr/>
            <p:nvPr/>
          </p:nvSpPr>
          <p:spPr>
            <a:xfrm flipH="false" flipV="false" rot="0">
              <a:off x="0" y="0"/>
              <a:ext cx="974625" cy="214329"/>
            </a:xfrm>
            <a:custGeom>
              <a:avLst/>
              <a:gdLst/>
              <a:ahLst/>
              <a:cxnLst/>
              <a:rect r="r" b="b" t="t" l="l"/>
              <a:pathLst>
                <a:path h="214329" w="974625">
                  <a:moveTo>
                    <a:pt x="0" y="0"/>
                  </a:moveTo>
                  <a:lnTo>
                    <a:pt x="974625" y="0"/>
                  </a:lnTo>
                  <a:lnTo>
                    <a:pt x="974625" y="214329"/>
                  </a:lnTo>
                  <a:lnTo>
                    <a:pt x="0" y="214329"/>
                  </a:lnTo>
                  <a:close/>
                </a:path>
              </a:pathLst>
            </a:custGeom>
            <a:solidFill>
              <a:srgbClr val="C54844"/>
            </a:solidFill>
          </p:spPr>
        </p:sp>
        <p:sp>
          <p:nvSpPr>
            <p:cNvPr name="TextBox 26" id="26"/>
            <p:cNvSpPr txBox="true"/>
            <p:nvPr/>
          </p:nvSpPr>
          <p:spPr>
            <a:xfrm>
              <a:off x="0" y="-38100"/>
              <a:ext cx="974625" cy="252429"/>
            </a:xfrm>
            <a:prstGeom prst="rect">
              <a:avLst/>
            </a:prstGeom>
          </p:spPr>
          <p:txBody>
            <a:bodyPr anchor="ctr" rtlCol="false" tIns="50800" lIns="50800" bIns="50800" rIns="50800"/>
            <a:lstStyle/>
            <a:p>
              <a:pPr algn="ctr">
                <a:lnSpc>
                  <a:spcPts val="2659"/>
                </a:lnSpc>
              </a:pPr>
            </a:p>
          </p:txBody>
        </p:sp>
      </p:grpSp>
      <p:grpSp>
        <p:nvGrpSpPr>
          <p:cNvPr name="Group 27" id="27"/>
          <p:cNvGrpSpPr/>
          <p:nvPr/>
        </p:nvGrpSpPr>
        <p:grpSpPr>
          <a:xfrm rot="0">
            <a:off x="13558942" y="8013736"/>
            <a:ext cx="3700530" cy="813780"/>
            <a:chOff x="0" y="0"/>
            <a:chExt cx="974625" cy="214329"/>
          </a:xfrm>
        </p:grpSpPr>
        <p:sp>
          <p:nvSpPr>
            <p:cNvPr name="Freeform 28" id="28"/>
            <p:cNvSpPr/>
            <p:nvPr/>
          </p:nvSpPr>
          <p:spPr>
            <a:xfrm flipH="false" flipV="false" rot="0">
              <a:off x="0" y="0"/>
              <a:ext cx="974625" cy="214329"/>
            </a:xfrm>
            <a:custGeom>
              <a:avLst/>
              <a:gdLst/>
              <a:ahLst/>
              <a:cxnLst/>
              <a:rect r="r" b="b" t="t" l="l"/>
              <a:pathLst>
                <a:path h="214329" w="974625">
                  <a:moveTo>
                    <a:pt x="0" y="0"/>
                  </a:moveTo>
                  <a:lnTo>
                    <a:pt x="974625" y="0"/>
                  </a:lnTo>
                  <a:lnTo>
                    <a:pt x="974625" y="214329"/>
                  </a:lnTo>
                  <a:lnTo>
                    <a:pt x="0" y="214329"/>
                  </a:lnTo>
                  <a:close/>
                </a:path>
              </a:pathLst>
            </a:custGeom>
            <a:solidFill>
              <a:srgbClr val="C54844"/>
            </a:solidFill>
          </p:spPr>
        </p:sp>
        <p:sp>
          <p:nvSpPr>
            <p:cNvPr name="TextBox 29" id="29"/>
            <p:cNvSpPr txBox="true"/>
            <p:nvPr/>
          </p:nvSpPr>
          <p:spPr>
            <a:xfrm>
              <a:off x="0" y="-38100"/>
              <a:ext cx="974625" cy="252429"/>
            </a:xfrm>
            <a:prstGeom prst="rect">
              <a:avLst/>
            </a:prstGeom>
          </p:spPr>
          <p:txBody>
            <a:bodyPr anchor="ctr" rtlCol="false" tIns="50800" lIns="50800" bIns="50800" rIns="50800"/>
            <a:lstStyle/>
            <a:p>
              <a:pPr algn="ctr">
                <a:lnSpc>
                  <a:spcPts val="2659"/>
                </a:lnSpc>
              </a:pPr>
            </a:p>
          </p:txBody>
        </p:sp>
      </p:grpSp>
      <p:sp>
        <p:nvSpPr>
          <p:cNvPr name="TextBox 30" id="30"/>
          <p:cNvSpPr txBox="true"/>
          <p:nvPr/>
        </p:nvSpPr>
        <p:spPr>
          <a:xfrm rot="0">
            <a:off x="1917535" y="8204726"/>
            <a:ext cx="1922859" cy="460375"/>
          </a:xfrm>
          <a:prstGeom prst="rect">
            <a:avLst/>
          </a:prstGeom>
        </p:spPr>
        <p:txBody>
          <a:bodyPr anchor="t" rtlCol="false" tIns="0" lIns="0" bIns="0" rIns="0">
            <a:spAutoFit/>
          </a:bodyPr>
          <a:lstStyle/>
          <a:p>
            <a:pPr algn="ctr">
              <a:lnSpc>
                <a:spcPts val="3499"/>
              </a:lnSpc>
            </a:pPr>
            <a:r>
              <a:rPr lang="en-US" sz="3499">
                <a:solidFill>
                  <a:srgbClr val="F6F4E8"/>
                </a:solidFill>
                <a:latin typeface="Blinker"/>
                <a:ea typeface="Blinker"/>
                <a:cs typeface="Blinker"/>
                <a:sym typeface="Blinker"/>
              </a:rPr>
              <a:t>JOHN DOE</a:t>
            </a:r>
          </a:p>
        </p:txBody>
      </p:sp>
      <p:sp>
        <p:nvSpPr>
          <p:cNvPr name="TextBox 31" id="31"/>
          <p:cNvSpPr txBox="true"/>
          <p:nvPr/>
        </p:nvSpPr>
        <p:spPr>
          <a:xfrm rot="0">
            <a:off x="6093530" y="8204726"/>
            <a:ext cx="1922859" cy="460375"/>
          </a:xfrm>
          <a:prstGeom prst="rect">
            <a:avLst/>
          </a:prstGeom>
        </p:spPr>
        <p:txBody>
          <a:bodyPr anchor="t" rtlCol="false" tIns="0" lIns="0" bIns="0" rIns="0">
            <a:spAutoFit/>
          </a:bodyPr>
          <a:lstStyle/>
          <a:p>
            <a:pPr algn="ctr">
              <a:lnSpc>
                <a:spcPts val="3499"/>
              </a:lnSpc>
            </a:pPr>
            <a:r>
              <a:rPr lang="en-US" sz="3499">
                <a:solidFill>
                  <a:srgbClr val="F6F4E8"/>
                </a:solidFill>
                <a:latin typeface="Blinker"/>
                <a:ea typeface="Blinker"/>
                <a:cs typeface="Blinker"/>
                <a:sym typeface="Blinker"/>
              </a:rPr>
              <a:t>JOHN DOE</a:t>
            </a:r>
          </a:p>
        </p:txBody>
      </p:sp>
      <p:sp>
        <p:nvSpPr>
          <p:cNvPr name="TextBox 32" id="32"/>
          <p:cNvSpPr txBox="true"/>
          <p:nvPr/>
        </p:nvSpPr>
        <p:spPr>
          <a:xfrm rot="0">
            <a:off x="10270997" y="8204726"/>
            <a:ext cx="1922859" cy="460375"/>
          </a:xfrm>
          <a:prstGeom prst="rect">
            <a:avLst/>
          </a:prstGeom>
        </p:spPr>
        <p:txBody>
          <a:bodyPr anchor="t" rtlCol="false" tIns="0" lIns="0" bIns="0" rIns="0">
            <a:spAutoFit/>
          </a:bodyPr>
          <a:lstStyle/>
          <a:p>
            <a:pPr algn="ctr">
              <a:lnSpc>
                <a:spcPts val="3499"/>
              </a:lnSpc>
            </a:pPr>
            <a:r>
              <a:rPr lang="en-US" sz="3499">
                <a:solidFill>
                  <a:srgbClr val="F6F4E8"/>
                </a:solidFill>
                <a:latin typeface="Blinker"/>
                <a:ea typeface="Blinker"/>
                <a:cs typeface="Blinker"/>
                <a:sym typeface="Blinker"/>
              </a:rPr>
              <a:t>JOHN DOE</a:t>
            </a:r>
          </a:p>
        </p:txBody>
      </p:sp>
      <p:sp>
        <p:nvSpPr>
          <p:cNvPr name="TextBox 33" id="33"/>
          <p:cNvSpPr txBox="true"/>
          <p:nvPr/>
        </p:nvSpPr>
        <p:spPr>
          <a:xfrm rot="0">
            <a:off x="14444080" y="8204726"/>
            <a:ext cx="1922859" cy="460375"/>
          </a:xfrm>
          <a:prstGeom prst="rect">
            <a:avLst/>
          </a:prstGeom>
        </p:spPr>
        <p:txBody>
          <a:bodyPr anchor="t" rtlCol="false" tIns="0" lIns="0" bIns="0" rIns="0">
            <a:spAutoFit/>
          </a:bodyPr>
          <a:lstStyle/>
          <a:p>
            <a:pPr algn="ctr">
              <a:lnSpc>
                <a:spcPts val="3499"/>
              </a:lnSpc>
            </a:pPr>
            <a:r>
              <a:rPr lang="en-US" sz="3499">
                <a:solidFill>
                  <a:srgbClr val="F6F4E8"/>
                </a:solidFill>
                <a:latin typeface="Blinker"/>
                <a:ea typeface="Blinker"/>
                <a:cs typeface="Blinker"/>
                <a:sym typeface="Blinker"/>
              </a:rPr>
              <a:t>JOHN DOE</a:t>
            </a:r>
          </a:p>
        </p:txBody>
      </p:sp>
      <p:sp>
        <p:nvSpPr>
          <p:cNvPr name="TextBox 34" id="34"/>
          <p:cNvSpPr txBox="true"/>
          <p:nvPr/>
        </p:nvSpPr>
        <p:spPr>
          <a:xfrm rot="0">
            <a:off x="2435833" y="1253662"/>
            <a:ext cx="13416335" cy="1717676"/>
          </a:xfrm>
          <a:prstGeom prst="rect">
            <a:avLst/>
          </a:prstGeom>
        </p:spPr>
        <p:txBody>
          <a:bodyPr anchor="t" rtlCol="false" tIns="0" lIns="0" bIns="0" rIns="0">
            <a:spAutoFit/>
          </a:bodyPr>
          <a:lstStyle/>
          <a:p>
            <a:pPr algn="ctr">
              <a:lnSpc>
                <a:spcPts val="13999"/>
              </a:lnSpc>
            </a:pPr>
            <a:r>
              <a:rPr lang="en-US" sz="9999">
                <a:solidFill>
                  <a:srgbClr val="000000"/>
                </a:solidFill>
                <a:latin typeface="Bernoru SemiCondensed"/>
                <a:ea typeface="Bernoru SemiCondensed"/>
                <a:cs typeface="Bernoru SemiCondensed"/>
                <a:sym typeface="Bernoru SemiCondensed"/>
              </a:rPr>
              <a:t>MEET THE FIREFIGHTERS</a:t>
            </a:r>
          </a:p>
        </p:txBody>
      </p:sp>
    </p:spTree>
  </p:cSld>
  <p:clrMapOvr>
    <a:masterClrMapping/>
  </p:clrMapOvr>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C54844"/>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sp>
          <p:nvSpPr>
            <p:cNvPr name="Freeform 3" id="3"/>
            <p:cNvSpPr/>
            <p:nvPr/>
          </p:nvSpPr>
          <p:spPr>
            <a:xfrm flipH="false" flipV="false" rot="0">
              <a:off x="0" y="0"/>
              <a:ext cx="24384000" cy="6858000"/>
            </a:xfrm>
            <a:custGeom>
              <a:avLst/>
              <a:gdLst/>
              <a:ahLst/>
              <a:cxnLst/>
              <a:rect r="r" b="b" t="t" l="l"/>
              <a:pathLst>
                <a:path h="6858000" w="24384000">
                  <a:moveTo>
                    <a:pt x="0" y="0"/>
                  </a:moveTo>
                  <a:lnTo>
                    <a:pt x="24384000" y="0"/>
                  </a:lnTo>
                  <a:lnTo>
                    <a:pt x="24384000" y="6858000"/>
                  </a:lnTo>
                  <a:lnTo>
                    <a:pt x="0" y="6858000"/>
                  </a:lnTo>
                  <a:lnTo>
                    <a:pt x="0" y="0"/>
                  </a:lnTo>
                  <a:close/>
                </a:path>
              </a:pathLst>
            </a:custGeom>
            <a:blipFill>
              <a:blip r:embed="rId2">
                <a:alphaModFix amt="50000"/>
              </a:blip>
              <a:stretch>
                <a:fillRect l="-6249" t="0" r="-6249" b="0"/>
              </a:stretch>
            </a:blipFill>
          </p:spPr>
        </p:sp>
        <p:sp>
          <p:nvSpPr>
            <p:cNvPr name="Freeform 4" id="4"/>
            <p:cNvSpPr/>
            <p:nvPr/>
          </p:nvSpPr>
          <p:spPr>
            <a:xfrm flipH="false" flipV="false" rot="0">
              <a:off x="0" y="6858000"/>
              <a:ext cx="24384000" cy="6858000"/>
            </a:xfrm>
            <a:custGeom>
              <a:avLst/>
              <a:gdLst/>
              <a:ahLst/>
              <a:cxnLst/>
              <a:rect r="r" b="b" t="t" l="l"/>
              <a:pathLst>
                <a:path h="6858000" w="24384000">
                  <a:moveTo>
                    <a:pt x="0" y="0"/>
                  </a:moveTo>
                  <a:lnTo>
                    <a:pt x="24384000" y="0"/>
                  </a:lnTo>
                  <a:lnTo>
                    <a:pt x="24384000" y="6858000"/>
                  </a:lnTo>
                  <a:lnTo>
                    <a:pt x="0" y="6858000"/>
                  </a:lnTo>
                  <a:lnTo>
                    <a:pt x="0" y="0"/>
                  </a:lnTo>
                  <a:close/>
                </a:path>
              </a:pathLst>
            </a:custGeom>
            <a:blipFill>
              <a:blip r:embed="rId2">
                <a:alphaModFix amt="50000"/>
              </a:blip>
              <a:stretch>
                <a:fillRect l="-6249" t="0" r="-6249" b="0"/>
              </a:stretch>
            </a:blipFill>
          </p:spPr>
        </p:sp>
      </p:grpSp>
      <p:grpSp>
        <p:nvGrpSpPr>
          <p:cNvPr name="Group 5" id="5"/>
          <p:cNvGrpSpPr/>
          <p:nvPr/>
        </p:nvGrpSpPr>
        <p:grpSpPr>
          <a:xfrm rot="0">
            <a:off x="506985" y="886459"/>
            <a:ext cx="9057533" cy="8514081"/>
            <a:chOff x="0" y="0"/>
            <a:chExt cx="12076711" cy="11352108"/>
          </a:xfrm>
        </p:grpSpPr>
        <p:sp>
          <p:nvSpPr>
            <p:cNvPr name="Freeform 6" id="6"/>
            <p:cNvSpPr/>
            <p:nvPr/>
          </p:nvSpPr>
          <p:spPr>
            <a:xfrm flipH="false" flipV="false" rot="0">
              <a:off x="0" y="0"/>
              <a:ext cx="12076711" cy="11352108"/>
            </a:xfrm>
            <a:custGeom>
              <a:avLst/>
              <a:gdLst/>
              <a:ahLst/>
              <a:cxnLst/>
              <a:rect r="r" b="b" t="t" l="l"/>
              <a:pathLst>
                <a:path h="11352108" w="12076711">
                  <a:moveTo>
                    <a:pt x="0" y="0"/>
                  </a:moveTo>
                  <a:lnTo>
                    <a:pt x="12076711" y="0"/>
                  </a:lnTo>
                  <a:lnTo>
                    <a:pt x="12076711" y="11352108"/>
                  </a:lnTo>
                  <a:lnTo>
                    <a:pt x="0" y="11352108"/>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nvGrpSpPr>
            <p:cNvPr name="Group 7" id="7"/>
            <p:cNvGrpSpPr/>
            <p:nvPr/>
          </p:nvGrpSpPr>
          <p:grpSpPr>
            <a:xfrm rot="0">
              <a:off x="1111293" y="1028910"/>
              <a:ext cx="8716171" cy="8716171"/>
              <a:chOff x="0" y="0"/>
              <a:chExt cx="812800" cy="812800"/>
            </a:xfrm>
          </p:grpSpPr>
          <p:sp>
            <p:nvSpPr>
              <p:cNvPr name="Freeform 8" id="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blipFill>
                <a:blip r:embed="rId5"/>
                <a:stretch>
                  <a:fillRect l="0" t="-9785" r="0" b="-40026"/>
                </a:stretch>
              </a:blipFill>
            </p:spPr>
          </p:sp>
        </p:grpSp>
      </p:grpSp>
      <p:grpSp>
        <p:nvGrpSpPr>
          <p:cNvPr name="Group 9" id="9"/>
          <p:cNvGrpSpPr/>
          <p:nvPr/>
        </p:nvGrpSpPr>
        <p:grpSpPr>
          <a:xfrm rot="0">
            <a:off x="9850269" y="531991"/>
            <a:ext cx="3788744" cy="2852875"/>
            <a:chOff x="0" y="0"/>
            <a:chExt cx="1079435" cy="812800"/>
          </a:xfrm>
        </p:grpSpPr>
        <p:sp>
          <p:nvSpPr>
            <p:cNvPr name="Freeform 10" id="10"/>
            <p:cNvSpPr/>
            <p:nvPr/>
          </p:nvSpPr>
          <p:spPr>
            <a:xfrm flipH="false" flipV="false" rot="0">
              <a:off x="0" y="0"/>
              <a:ext cx="1079435" cy="812800"/>
            </a:xfrm>
            <a:custGeom>
              <a:avLst/>
              <a:gdLst/>
              <a:ahLst/>
              <a:cxnLst/>
              <a:rect r="r" b="b" t="t" l="l"/>
              <a:pathLst>
                <a:path h="812800" w="1079435">
                  <a:moveTo>
                    <a:pt x="46998" y="0"/>
                  </a:moveTo>
                  <a:lnTo>
                    <a:pt x="1032436" y="0"/>
                  </a:lnTo>
                  <a:cubicBezTo>
                    <a:pt x="1058393" y="0"/>
                    <a:pt x="1079435" y="21042"/>
                    <a:pt x="1079435" y="46998"/>
                  </a:cubicBezTo>
                  <a:lnTo>
                    <a:pt x="1079435" y="765802"/>
                  </a:lnTo>
                  <a:cubicBezTo>
                    <a:pt x="1079435" y="791758"/>
                    <a:pt x="1058393" y="812800"/>
                    <a:pt x="1032436" y="812800"/>
                  </a:cubicBezTo>
                  <a:lnTo>
                    <a:pt x="46998" y="812800"/>
                  </a:lnTo>
                  <a:cubicBezTo>
                    <a:pt x="21042" y="812800"/>
                    <a:pt x="0" y="791758"/>
                    <a:pt x="0" y="765802"/>
                  </a:cubicBezTo>
                  <a:lnTo>
                    <a:pt x="0" y="46998"/>
                  </a:lnTo>
                  <a:cubicBezTo>
                    <a:pt x="0" y="21042"/>
                    <a:pt x="21042" y="0"/>
                    <a:pt x="46998" y="0"/>
                  </a:cubicBezTo>
                  <a:close/>
                </a:path>
              </a:pathLst>
            </a:custGeom>
            <a:blipFill>
              <a:blip r:embed="rId6"/>
              <a:stretch>
                <a:fillRect l="-6509" t="0" r="-6509" b="0"/>
              </a:stretch>
            </a:blipFill>
            <a:ln cap="rnd">
              <a:noFill/>
              <a:prstDash val="solid"/>
              <a:round/>
            </a:ln>
          </p:spPr>
        </p:sp>
      </p:grpSp>
      <p:grpSp>
        <p:nvGrpSpPr>
          <p:cNvPr name="Group 11" id="11"/>
          <p:cNvGrpSpPr/>
          <p:nvPr/>
        </p:nvGrpSpPr>
        <p:grpSpPr>
          <a:xfrm rot="0">
            <a:off x="13978053" y="529965"/>
            <a:ext cx="3788744" cy="2852875"/>
            <a:chOff x="0" y="0"/>
            <a:chExt cx="1079435" cy="812800"/>
          </a:xfrm>
        </p:grpSpPr>
        <p:sp>
          <p:nvSpPr>
            <p:cNvPr name="Freeform 12" id="12"/>
            <p:cNvSpPr/>
            <p:nvPr/>
          </p:nvSpPr>
          <p:spPr>
            <a:xfrm flipH="false" flipV="false" rot="0">
              <a:off x="0" y="0"/>
              <a:ext cx="1079435" cy="812800"/>
            </a:xfrm>
            <a:custGeom>
              <a:avLst/>
              <a:gdLst/>
              <a:ahLst/>
              <a:cxnLst/>
              <a:rect r="r" b="b" t="t" l="l"/>
              <a:pathLst>
                <a:path h="812800" w="1079435">
                  <a:moveTo>
                    <a:pt x="46998" y="0"/>
                  </a:moveTo>
                  <a:lnTo>
                    <a:pt x="1032436" y="0"/>
                  </a:lnTo>
                  <a:cubicBezTo>
                    <a:pt x="1058393" y="0"/>
                    <a:pt x="1079435" y="21042"/>
                    <a:pt x="1079435" y="46998"/>
                  </a:cubicBezTo>
                  <a:lnTo>
                    <a:pt x="1079435" y="765802"/>
                  </a:lnTo>
                  <a:cubicBezTo>
                    <a:pt x="1079435" y="791758"/>
                    <a:pt x="1058393" y="812800"/>
                    <a:pt x="1032436" y="812800"/>
                  </a:cubicBezTo>
                  <a:lnTo>
                    <a:pt x="46998" y="812800"/>
                  </a:lnTo>
                  <a:cubicBezTo>
                    <a:pt x="21042" y="812800"/>
                    <a:pt x="0" y="791758"/>
                    <a:pt x="0" y="765802"/>
                  </a:cubicBezTo>
                  <a:lnTo>
                    <a:pt x="0" y="46998"/>
                  </a:lnTo>
                  <a:cubicBezTo>
                    <a:pt x="0" y="21042"/>
                    <a:pt x="21042" y="0"/>
                    <a:pt x="46998" y="0"/>
                  </a:cubicBezTo>
                  <a:close/>
                </a:path>
              </a:pathLst>
            </a:custGeom>
            <a:blipFill>
              <a:blip r:embed="rId7"/>
              <a:stretch>
                <a:fillRect l="-6509" t="0" r="-6509" b="0"/>
              </a:stretch>
            </a:blipFill>
          </p:spPr>
        </p:sp>
      </p:grpSp>
      <p:grpSp>
        <p:nvGrpSpPr>
          <p:cNvPr name="Group 13" id="13"/>
          <p:cNvGrpSpPr/>
          <p:nvPr/>
        </p:nvGrpSpPr>
        <p:grpSpPr>
          <a:xfrm rot="0">
            <a:off x="9850269" y="3716050"/>
            <a:ext cx="3788744" cy="2852875"/>
            <a:chOff x="0" y="0"/>
            <a:chExt cx="1079435" cy="812800"/>
          </a:xfrm>
        </p:grpSpPr>
        <p:sp>
          <p:nvSpPr>
            <p:cNvPr name="Freeform 14" id="14"/>
            <p:cNvSpPr/>
            <p:nvPr/>
          </p:nvSpPr>
          <p:spPr>
            <a:xfrm flipH="false" flipV="false" rot="0">
              <a:off x="0" y="0"/>
              <a:ext cx="1079435" cy="812800"/>
            </a:xfrm>
            <a:custGeom>
              <a:avLst/>
              <a:gdLst/>
              <a:ahLst/>
              <a:cxnLst/>
              <a:rect r="r" b="b" t="t" l="l"/>
              <a:pathLst>
                <a:path h="812800" w="1079435">
                  <a:moveTo>
                    <a:pt x="46998" y="0"/>
                  </a:moveTo>
                  <a:lnTo>
                    <a:pt x="1032436" y="0"/>
                  </a:lnTo>
                  <a:cubicBezTo>
                    <a:pt x="1058393" y="0"/>
                    <a:pt x="1079435" y="21042"/>
                    <a:pt x="1079435" y="46998"/>
                  </a:cubicBezTo>
                  <a:lnTo>
                    <a:pt x="1079435" y="765802"/>
                  </a:lnTo>
                  <a:cubicBezTo>
                    <a:pt x="1079435" y="791758"/>
                    <a:pt x="1058393" y="812800"/>
                    <a:pt x="1032436" y="812800"/>
                  </a:cubicBezTo>
                  <a:lnTo>
                    <a:pt x="46998" y="812800"/>
                  </a:lnTo>
                  <a:cubicBezTo>
                    <a:pt x="21042" y="812800"/>
                    <a:pt x="0" y="791758"/>
                    <a:pt x="0" y="765802"/>
                  </a:cubicBezTo>
                  <a:lnTo>
                    <a:pt x="0" y="46998"/>
                  </a:lnTo>
                  <a:cubicBezTo>
                    <a:pt x="0" y="21042"/>
                    <a:pt x="21042" y="0"/>
                    <a:pt x="46998" y="0"/>
                  </a:cubicBezTo>
                  <a:close/>
                </a:path>
              </a:pathLst>
            </a:custGeom>
            <a:blipFill>
              <a:blip r:embed="rId8"/>
              <a:stretch>
                <a:fillRect l="-6509" t="0" r="-6509" b="0"/>
              </a:stretch>
            </a:blipFill>
          </p:spPr>
        </p:sp>
      </p:grpSp>
      <p:grpSp>
        <p:nvGrpSpPr>
          <p:cNvPr name="Group 15" id="15"/>
          <p:cNvGrpSpPr/>
          <p:nvPr/>
        </p:nvGrpSpPr>
        <p:grpSpPr>
          <a:xfrm rot="0">
            <a:off x="13978053" y="3714025"/>
            <a:ext cx="3788744" cy="2852875"/>
            <a:chOff x="0" y="0"/>
            <a:chExt cx="1079435" cy="812800"/>
          </a:xfrm>
        </p:grpSpPr>
        <p:sp>
          <p:nvSpPr>
            <p:cNvPr name="Freeform 16" id="16"/>
            <p:cNvSpPr/>
            <p:nvPr/>
          </p:nvSpPr>
          <p:spPr>
            <a:xfrm flipH="false" flipV="false" rot="0">
              <a:off x="0" y="0"/>
              <a:ext cx="1079435" cy="812800"/>
            </a:xfrm>
            <a:custGeom>
              <a:avLst/>
              <a:gdLst/>
              <a:ahLst/>
              <a:cxnLst/>
              <a:rect r="r" b="b" t="t" l="l"/>
              <a:pathLst>
                <a:path h="812800" w="1079435">
                  <a:moveTo>
                    <a:pt x="46998" y="0"/>
                  </a:moveTo>
                  <a:lnTo>
                    <a:pt x="1032436" y="0"/>
                  </a:lnTo>
                  <a:cubicBezTo>
                    <a:pt x="1058393" y="0"/>
                    <a:pt x="1079435" y="21042"/>
                    <a:pt x="1079435" y="46998"/>
                  </a:cubicBezTo>
                  <a:lnTo>
                    <a:pt x="1079435" y="765802"/>
                  </a:lnTo>
                  <a:cubicBezTo>
                    <a:pt x="1079435" y="791758"/>
                    <a:pt x="1058393" y="812800"/>
                    <a:pt x="1032436" y="812800"/>
                  </a:cubicBezTo>
                  <a:lnTo>
                    <a:pt x="46998" y="812800"/>
                  </a:lnTo>
                  <a:cubicBezTo>
                    <a:pt x="21042" y="812800"/>
                    <a:pt x="0" y="791758"/>
                    <a:pt x="0" y="765802"/>
                  </a:cubicBezTo>
                  <a:lnTo>
                    <a:pt x="0" y="46998"/>
                  </a:lnTo>
                  <a:cubicBezTo>
                    <a:pt x="0" y="21042"/>
                    <a:pt x="21042" y="0"/>
                    <a:pt x="46998" y="0"/>
                  </a:cubicBezTo>
                  <a:close/>
                </a:path>
              </a:pathLst>
            </a:custGeom>
            <a:blipFill>
              <a:blip r:embed="rId9"/>
              <a:stretch>
                <a:fillRect l="-6509" t="0" r="-6509" b="0"/>
              </a:stretch>
            </a:blipFill>
          </p:spPr>
        </p:sp>
      </p:grpSp>
      <p:grpSp>
        <p:nvGrpSpPr>
          <p:cNvPr name="Group 17" id="17"/>
          <p:cNvGrpSpPr/>
          <p:nvPr/>
        </p:nvGrpSpPr>
        <p:grpSpPr>
          <a:xfrm rot="0">
            <a:off x="9850269" y="6904160"/>
            <a:ext cx="3788744" cy="2852875"/>
            <a:chOff x="0" y="0"/>
            <a:chExt cx="1079435" cy="812800"/>
          </a:xfrm>
        </p:grpSpPr>
        <p:sp>
          <p:nvSpPr>
            <p:cNvPr name="Freeform 18" id="18"/>
            <p:cNvSpPr/>
            <p:nvPr/>
          </p:nvSpPr>
          <p:spPr>
            <a:xfrm flipH="false" flipV="false" rot="0">
              <a:off x="0" y="0"/>
              <a:ext cx="1079435" cy="812800"/>
            </a:xfrm>
            <a:custGeom>
              <a:avLst/>
              <a:gdLst/>
              <a:ahLst/>
              <a:cxnLst/>
              <a:rect r="r" b="b" t="t" l="l"/>
              <a:pathLst>
                <a:path h="812800" w="1079435">
                  <a:moveTo>
                    <a:pt x="46998" y="0"/>
                  </a:moveTo>
                  <a:lnTo>
                    <a:pt x="1032436" y="0"/>
                  </a:lnTo>
                  <a:cubicBezTo>
                    <a:pt x="1058393" y="0"/>
                    <a:pt x="1079435" y="21042"/>
                    <a:pt x="1079435" y="46998"/>
                  </a:cubicBezTo>
                  <a:lnTo>
                    <a:pt x="1079435" y="765802"/>
                  </a:lnTo>
                  <a:cubicBezTo>
                    <a:pt x="1079435" y="791758"/>
                    <a:pt x="1058393" y="812800"/>
                    <a:pt x="1032436" y="812800"/>
                  </a:cubicBezTo>
                  <a:lnTo>
                    <a:pt x="46998" y="812800"/>
                  </a:lnTo>
                  <a:cubicBezTo>
                    <a:pt x="21042" y="812800"/>
                    <a:pt x="0" y="791758"/>
                    <a:pt x="0" y="765802"/>
                  </a:cubicBezTo>
                  <a:lnTo>
                    <a:pt x="0" y="46998"/>
                  </a:lnTo>
                  <a:cubicBezTo>
                    <a:pt x="0" y="21042"/>
                    <a:pt x="21042" y="0"/>
                    <a:pt x="46998" y="0"/>
                  </a:cubicBezTo>
                  <a:close/>
                </a:path>
              </a:pathLst>
            </a:custGeom>
            <a:blipFill>
              <a:blip r:embed="rId10"/>
              <a:stretch>
                <a:fillRect l="-6403" t="0" r="-6403" b="0"/>
              </a:stretch>
            </a:blipFill>
          </p:spPr>
        </p:sp>
      </p:grpSp>
      <p:grpSp>
        <p:nvGrpSpPr>
          <p:cNvPr name="Group 19" id="19"/>
          <p:cNvGrpSpPr/>
          <p:nvPr/>
        </p:nvGrpSpPr>
        <p:grpSpPr>
          <a:xfrm rot="0">
            <a:off x="13978053" y="6902135"/>
            <a:ext cx="3788744" cy="2852875"/>
            <a:chOff x="0" y="0"/>
            <a:chExt cx="1079435" cy="812800"/>
          </a:xfrm>
        </p:grpSpPr>
        <p:sp>
          <p:nvSpPr>
            <p:cNvPr name="Freeform 20" id="20"/>
            <p:cNvSpPr/>
            <p:nvPr/>
          </p:nvSpPr>
          <p:spPr>
            <a:xfrm flipH="false" flipV="false" rot="0">
              <a:off x="0" y="0"/>
              <a:ext cx="1079435" cy="812800"/>
            </a:xfrm>
            <a:custGeom>
              <a:avLst/>
              <a:gdLst/>
              <a:ahLst/>
              <a:cxnLst/>
              <a:rect r="r" b="b" t="t" l="l"/>
              <a:pathLst>
                <a:path h="812800" w="1079435">
                  <a:moveTo>
                    <a:pt x="46998" y="0"/>
                  </a:moveTo>
                  <a:lnTo>
                    <a:pt x="1032436" y="0"/>
                  </a:lnTo>
                  <a:cubicBezTo>
                    <a:pt x="1058393" y="0"/>
                    <a:pt x="1079435" y="21042"/>
                    <a:pt x="1079435" y="46998"/>
                  </a:cubicBezTo>
                  <a:lnTo>
                    <a:pt x="1079435" y="765802"/>
                  </a:lnTo>
                  <a:cubicBezTo>
                    <a:pt x="1079435" y="791758"/>
                    <a:pt x="1058393" y="812800"/>
                    <a:pt x="1032436" y="812800"/>
                  </a:cubicBezTo>
                  <a:lnTo>
                    <a:pt x="46998" y="812800"/>
                  </a:lnTo>
                  <a:cubicBezTo>
                    <a:pt x="21042" y="812800"/>
                    <a:pt x="0" y="791758"/>
                    <a:pt x="0" y="765802"/>
                  </a:cubicBezTo>
                  <a:lnTo>
                    <a:pt x="0" y="46998"/>
                  </a:lnTo>
                  <a:cubicBezTo>
                    <a:pt x="0" y="21042"/>
                    <a:pt x="21042" y="0"/>
                    <a:pt x="46998" y="0"/>
                  </a:cubicBezTo>
                  <a:close/>
                </a:path>
              </a:pathLst>
            </a:custGeom>
            <a:blipFill>
              <a:blip r:embed="rId11"/>
              <a:stretch>
                <a:fillRect l="-199" t="0" r="-199" b="0"/>
              </a:stretch>
            </a:blipFill>
          </p:spPr>
        </p:sp>
      </p:grpSp>
    </p:spTree>
  </p:cSld>
  <p:clrMapOvr>
    <a:masterClrMapping/>
  </p:clrMapOvr>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F6F4E8"/>
        </a:solidFill>
      </p:bgPr>
    </p:bg>
    <p:spTree>
      <p:nvGrpSpPr>
        <p:cNvPr id="1" name=""/>
        <p:cNvGrpSpPr/>
        <p:nvPr/>
      </p:nvGrpSpPr>
      <p:grpSpPr>
        <a:xfrm>
          <a:off x="0" y="0"/>
          <a:ext cx="0" cy="0"/>
          <a:chOff x="0" y="0"/>
          <a:chExt cx="0" cy="0"/>
        </a:xfrm>
      </p:grpSpPr>
      <p:sp>
        <p:nvSpPr>
          <p:cNvPr name="Freeform 2" id="2"/>
          <p:cNvSpPr/>
          <p:nvPr/>
        </p:nvSpPr>
        <p:spPr>
          <a:xfrm flipH="false" flipV="false" rot="0">
            <a:off x="1028700" y="549705"/>
            <a:ext cx="7183025" cy="9187590"/>
          </a:xfrm>
          <a:custGeom>
            <a:avLst/>
            <a:gdLst/>
            <a:ahLst/>
            <a:cxnLst/>
            <a:rect r="r" b="b" t="t" l="l"/>
            <a:pathLst>
              <a:path h="9187590" w="7183025">
                <a:moveTo>
                  <a:pt x="0" y="0"/>
                </a:moveTo>
                <a:lnTo>
                  <a:pt x="7183025" y="0"/>
                </a:lnTo>
                <a:lnTo>
                  <a:pt x="7183025" y="9187590"/>
                </a:lnTo>
                <a:lnTo>
                  <a:pt x="0" y="918759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3" id="3"/>
          <p:cNvSpPr txBox="true"/>
          <p:nvPr/>
        </p:nvSpPr>
        <p:spPr>
          <a:xfrm rot="0">
            <a:off x="9275365" y="1459230"/>
            <a:ext cx="7053783" cy="1717676"/>
          </a:xfrm>
          <a:prstGeom prst="rect">
            <a:avLst/>
          </a:prstGeom>
        </p:spPr>
        <p:txBody>
          <a:bodyPr anchor="t" rtlCol="false" tIns="0" lIns="0" bIns="0" rIns="0">
            <a:spAutoFit/>
          </a:bodyPr>
          <a:lstStyle/>
          <a:p>
            <a:pPr algn="ctr" marL="0" indent="0" lvl="0">
              <a:lnSpc>
                <a:spcPts val="13999"/>
              </a:lnSpc>
              <a:spcBef>
                <a:spcPct val="0"/>
              </a:spcBef>
            </a:pPr>
            <a:r>
              <a:rPr lang="en-US" sz="9999">
                <a:solidFill>
                  <a:srgbClr val="000000"/>
                </a:solidFill>
                <a:latin typeface="Bernoru SemiCondensed"/>
                <a:ea typeface="Bernoru SemiCondensed"/>
                <a:cs typeface="Bernoru SemiCondensed"/>
                <a:sym typeface="Bernoru SemiCondensed"/>
              </a:rPr>
              <a:t>CONCLUSION</a:t>
            </a:r>
          </a:p>
        </p:txBody>
      </p:sp>
      <p:sp>
        <p:nvSpPr>
          <p:cNvPr name="TextBox 4" id="4"/>
          <p:cNvSpPr txBox="true"/>
          <p:nvPr/>
        </p:nvSpPr>
        <p:spPr>
          <a:xfrm rot="0">
            <a:off x="8710227" y="3596640"/>
            <a:ext cx="8184059" cy="5031105"/>
          </a:xfrm>
          <a:prstGeom prst="rect">
            <a:avLst/>
          </a:prstGeom>
        </p:spPr>
        <p:txBody>
          <a:bodyPr anchor="t" rtlCol="false" tIns="0" lIns="0" bIns="0" rIns="0">
            <a:spAutoFit/>
          </a:bodyPr>
          <a:lstStyle/>
          <a:p>
            <a:pPr algn="just">
              <a:lnSpc>
                <a:spcPts val="4049"/>
              </a:lnSpc>
            </a:pPr>
            <a:r>
              <a:rPr lang="en-US" sz="2699">
                <a:solidFill>
                  <a:srgbClr val="000000"/>
                </a:solidFill>
                <a:latin typeface="Blinker"/>
                <a:ea typeface="Blinker"/>
                <a:cs typeface="Blinker"/>
                <a:sym typeface="Blinker"/>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a:t>
            </a:r>
          </a:p>
          <a:p>
            <a:pPr algn="just">
              <a:lnSpc>
                <a:spcPts val="4049"/>
              </a:lnSpc>
            </a:pPr>
          </a:p>
          <a:p>
            <a:pPr algn="just">
              <a:lnSpc>
                <a:spcPts val="4049"/>
              </a:lnSpc>
            </a:pPr>
            <a:r>
              <a:rPr lang="en-US" sz="2699">
                <a:solidFill>
                  <a:srgbClr val="000000"/>
                </a:solidFill>
                <a:latin typeface="Blinker"/>
                <a:ea typeface="Blinker"/>
                <a:cs typeface="Blinker"/>
                <a:sym typeface="Blinker"/>
              </a:rPr>
              <a:t>Lorem ipsum dolor sit amet, consectetur adipiscing elit, sed do eiusmod tempor incididunt ut labore et dolore magna aliqua. </a:t>
            </a:r>
          </a:p>
        </p:txBody>
      </p:sp>
    </p:spTree>
  </p:cSld>
  <p:clrMapOvr>
    <a:masterClrMapping/>
  </p:clrMapOvr>
</p:sld>
</file>

<file path=ppt/slides/slide13.xml><?xml version="1.0" encoding="utf-8"?>
<p:sld xmlns:p="http://schemas.openxmlformats.org/presentationml/2006/main" xmlns:a="http://schemas.openxmlformats.org/drawingml/2006/main" xmlns:r="http://schemas.openxmlformats.org/officeDocument/2006/relationships">
  <p:cSld>
    <p:bg>
      <p:bgPr>
        <a:solidFill>
          <a:srgbClr val="F6F4E8"/>
        </a:solidFill>
      </p:bgPr>
    </p:bg>
    <p:spTree>
      <p:nvGrpSpPr>
        <p:cNvPr id="1" name=""/>
        <p:cNvGrpSpPr/>
        <p:nvPr/>
      </p:nvGrpSpPr>
      <p:grpSpPr>
        <a:xfrm>
          <a:off x="0" y="0"/>
          <a:ext cx="0" cy="0"/>
          <a:chOff x="0" y="0"/>
          <a:chExt cx="0" cy="0"/>
        </a:xfrm>
      </p:grpSpPr>
      <p:sp>
        <p:nvSpPr>
          <p:cNvPr name="Freeform 2" id="2"/>
          <p:cNvSpPr/>
          <p:nvPr/>
        </p:nvSpPr>
        <p:spPr>
          <a:xfrm flipH="false" flipV="false" rot="0">
            <a:off x="1028700" y="4050669"/>
            <a:ext cx="16230600" cy="7643137"/>
          </a:xfrm>
          <a:custGeom>
            <a:avLst/>
            <a:gdLst/>
            <a:ahLst/>
            <a:cxnLst/>
            <a:rect r="r" b="b" t="t" l="l"/>
            <a:pathLst>
              <a:path h="7643137" w="16230600">
                <a:moveTo>
                  <a:pt x="0" y="0"/>
                </a:moveTo>
                <a:lnTo>
                  <a:pt x="16230600" y="0"/>
                </a:lnTo>
                <a:lnTo>
                  <a:pt x="16230600" y="7643138"/>
                </a:lnTo>
                <a:lnTo>
                  <a:pt x="0" y="7643138"/>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3" id="3"/>
          <p:cNvSpPr txBox="true"/>
          <p:nvPr/>
        </p:nvSpPr>
        <p:spPr>
          <a:xfrm rot="0">
            <a:off x="4191000" y="733425"/>
            <a:ext cx="9906000" cy="2581275"/>
          </a:xfrm>
          <a:prstGeom prst="rect">
            <a:avLst/>
          </a:prstGeom>
        </p:spPr>
        <p:txBody>
          <a:bodyPr anchor="t" rtlCol="false" tIns="0" lIns="0" bIns="0" rIns="0">
            <a:spAutoFit/>
          </a:bodyPr>
          <a:lstStyle/>
          <a:p>
            <a:pPr algn="ctr" marL="0" indent="0" lvl="0">
              <a:lnSpc>
                <a:spcPts val="21000"/>
              </a:lnSpc>
              <a:spcBef>
                <a:spcPct val="0"/>
              </a:spcBef>
            </a:pPr>
            <a:r>
              <a:rPr lang="en-US" sz="15000">
                <a:solidFill>
                  <a:srgbClr val="000000"/>
                </a:solidFill>
                <a:latin typeface="Bernoru SemiCondensed"/>
                <a:ea typeface="Bernoru SemiCondensed"/>
                <a:cs typeface="Bernoru SemiCondensed"/>
                <a:sym typeface="Bernoru SemiCondensed"/>
              </a:rPr>
              <a:t>THANK YOU!</a:t>
            </a:r>
          </a:p>
        </p:txBody>
      </p:sp>
    </p:spTree>
  </p:cSld>
  <p:clrMapOvr>
    <a:masterClrMapping/>
  </p:clrMapOvr>
</p:sld>
</file>

<file path=ppt/slides/slide14.xml><?xml version="1.0" encoding="utf-8"?>
<p:sld xmlns:p="http://schemas.openxmlformats.org/presentationml/2006/main" xmlns:a="http://schemas.openxmlformats.org/drawingml/2006/main" xmlns:r="http://schemas.openxmlformats.org/officeDocument/2006/relationships">
  <p:cSld>
    <p:bg>
      <p:bgPr>
        <a:solidFill>
          <a:srgbClr val="F6F4E8"/>
        </a:solidFill>
      </p:bgPr>
    </p:bg>
    <p:spTree>
      <p:nvGrpSpPr>
        <p:cNvPr id="1" name=""/>
        <p:cNvGrpSpPr/>
        <p:nvPr/>
      </p:nvGrpSpPr>
      <p:grpSpPr>
        <a:xfrm>
          <a:off x="0" y="0"/>
          <a:ext cx="0" cy="0"/>
          <a:chOff x="0" y="0"/>
          <a:chExt cx="0" cy="0"/>
        </a:xfrm>
      </p:grpSpPr>
      <p:grpSp>
        <p:nvGrpSpPr>
          <p:cNvPr name="Group 2" id="2"/>
          <p:cNvGrpSpPr/>
          <p:nvPr/>
        </p:nvGrpSpPr>
        <p:grpSpPr>
          <a:xfrm rot="0">
            <a:off x="774218" y="2285896"/>
            <a:ext cx="5097641" cy="7400322"/>
            <a:chOff x="0" y="0"/>
            <a:chExt cx="1342589" cy="1949056"/>
          </a:xfrm>
        </p:grpSpPr>
        <p:sp>
          <p:nvSpPr>
            <p:cNvPr name="Freeform 3" id="3"/>
            <p:cNvSpPr/>
            <p:nvPr/>
          </p:nvSpPr>
          <p:spPr>
            <a:xfrm flipH="false" flipV="false" rot="0">
              <a:off x="0" y="0"/>
              <a:ext cx="1342589" cy="1949056"/>
            </a:xfrm>
            <a:custGeom>
              <a:avLst/>
              <a:gdLst/>
              <a:ahLst/>
              <a:cxnLst/>
              <a:rect r="r" b="b" t="t" l="l"/>
              <a:pathLst>
                <a:path h="1949056" w="1342589">
                  <a:moveTo>
                    <a:pt x="36449" y="0"/>
                  </a:moveTo>
                  <a:lnTo>
                    <a:pt x="1306139" y="0"/>
                  </a:lnTo>
                  <a:cubicBezTo>
                    <a:pt x="1315806" y="0"/>
                    <a:pt x="1325077" y="3840"/>
                    <a:pt x="1331913" y="10676"/>
                  </a:cubicBezTo>
                  <a:cubicBezTo>
                    <a:pt x="1338748" y="17511"/>
                    <a:pt x="1342589" y="26782"/>
                    <a:pt x="1342589" y="36449"/>
                  </a:cubicBezTo>
                  <a:lnTo>
                    <a:pt x="1342589" y="1912607"/>
                  </a:lnTo>
                  <a:cubicBezTo>
                    <a:pt x="1342589" y="1932737"/>
                    <a:pt x="1326270" y="1949056"/>
                    <a:pt x="1306139" y="1949056"/>
                  </a:cubicBezTo>
                  <a:lnTo>
                    <a:pt x="36449" y="1949056"/>
                  </a:lnTo>
                  <a:cubicBezTo>
                    <a:pt x="16319" y="1949056"/>
                    <a:pt x="0" y="1932737"/>
                    <a:pt x="0" y="1912607"/>
                  </a:cubicBezTo>
                  <a:lnTo>
                    <a:pt x="0" y="36449"/>
                  </a:lnTo>
                  <a:cubicBezTo>
                    <a:pt x="0" y="16319"/>
                    <a:pt x="16319" y="0"/>
                    <a:pt x="36449" y="0"/>
                  </a:cubicBezTo>
                  <a:close/>
                </a:path>
              </a:pathLst>
            </a:custGeom>
            <a:solidFill>
              <a:srgbClr val="F0F0F0"/>
            </a:solidFill>
          </p:spPr>
        </p:sp>
        <p:sp>
          <p:nvSpPr>
            <p:cNvPr name="TextBox 4" id="4"/>
            <p:cNvSpPr txBox="true"/>
            <p:nvPr/>
          </p:nvSpPr>
          <p:spPr>
            <a:xfrm>
              <a:off x="0" y="-19050"/>
              <a:ext cx="1342589" cy="1968106"/>
            </a:xfrm>
            <a:prstGeom prst="rect">
              <a:avLst/>
            </a:prstGeom>
          </p:spPr>
          <p:txBody>
            <a:bodyPr anchor="ctr" rtlCol="false" tIns="50800" lIns="50800" bIns="50800" rIns="50800"/>
            <a:lstStyle/>
            <a:p>
              <a:pPr algn="ctr">
                <a:lnSpc>
                  <a:spcPts val="2465"/>
                </a:lnSpc>
              </a:pPr>
            </a:p>
          </p:txBody>
        </p:sp>
      </p:grpSp>
      <p:grpSp>
        <p:nvGrpSpPr>
          <p:cNvPr name="Group 5" id="5"/>
          <p:cNvGrpSpPr/>
          <p:nvPr/>
        </p:nvGrpSpPr>
        <p:grpSpPr>
          <a:xfrm rot="0">
            <a:off x="6109984" y="2285896"/>
            <a:ext cx="11512980" cy="7400322"/>
            <a:chOff x="0" y="0"/>
            <a:chExt cx="3032225" cy="1949056"/>
          </a:xfrm>
        </p:grpSpPr>
        <p:sp>
          <p:nvSpPr>
            <p:cNvPr name="Freeform 6" id="6"/>
            <p:cNvSpPr/>
            <p:nvPr/>
          </p:nvSpPr>
          <p:spPr>
            <a:xfrm flipH="false" flipV="false" rot="0">
              <a:off x="0" y="0"/>
              <a:ext cx="3032225" cy="1949056"/>
            </a:xfrm>
            <a:custGeom>
              <a:avLst/>
              <a:gdLst/>
              <a:ahLst/>
              <a:cxnLst/>
              <a:rect r="r" b="b" t="t" l="l"/>
              <a:pathLst>
                <a:path h="1949056" w="3032225">
                  <a:moveTo>
                    <a:pt x="16139" y="0"/>
                  </a:moveTo>
                  <a:lnTo>
                    <a:pt x="3016086" y="0"/>
                  </a:lnTo>
                  <a:cubicBezTo>
                    <a:pt x="3020366" y="0"/>
                    <a:pt x="3024471" y="1700"/>
                    <a:pt x="3027498" y="4727"/>
                  </a:cubicBezTo>
                  <a:cubicBezTo>
                    <a:pt x="3030525" y="7754"/>
                    <a:pt x="3032225" y="11859"/>
                    <a:pt x="3032225" y="16139"/>
                  </a:cubicBezTo>
                  <a:lnTo>
                    <a:pt x="3032225" y="1932917"/>
                  </a:lnTo>
                  <a:cubicBezTo>
                    <a:pt x="3032225" y="1937197"/>
                    <a:pt x="3030525" y="1941302"/>
                    <a:pt x="3027498" y="1944329"/>
                  </a:cubicBezTo>
                  <a:cubicBezTo>
                    <a:pt x="3024471" y="1947356"/>
                    <a:pt x="3020366" y="1949056"/>
                    <a:pt x="3016086" y="1949056"/>
                  </a:cubicBezTo>
                  <a:lnTo>
                    <a:pt x="16139" y="1949056"/>
                  </a:lnTo>
                  <a:cubicBezTo>
                    <a:pt x="11859" y="1949056"/>
                    <a:pt x="7754" y="1947356"/>
                    <a:pt x="4727" y="1944329"/>
                  </a:cubicBezTo>
                  <a:cubicBezTo>
                    <a:pt x="1700" y="1941302"/>
                    <a:pt x="0" y="1937197"/>
                    <a:pt x="0" y="1932917"/>
                  </a:cubicBezTo>
                  <a:lnTo>
                    <a:pt x="0" y="16139"/>
                  </a:lnTo>
                  <a:cubicBezTo>
                    <a:pt x="0" y="11859"/>
                    <a:pt x="1700" y="7754"/>
                    <a:pt x="4727" y="4727"/>
                  </a:cubicBezTo>
                  <a:cubicBezTo>
                    <a:pt x="7754" y="1700"/>
                    <a:pt x="11859" y="0"/>
                    <a:pt x="16139" y="0"/>
                  </a:cubicBezTo>
                  <a:close/>
                </a:path>
              </a:pathLst>
            </a:custGeom>
            <a:solidFill>
              <a:srgbClr val="F0F0F0"/>
            </a:solidFill>
          </p:spPr>
        </p:sp>
        <p:sp>
          <p:nvSpPr>
            <p:cNvPr name="TextBox 7" id="7"/>
            <p:cNvSpPr txBox="true"/>
            <p:nvPr/>
          </p:nvSpPr>
          <p:spPr>
            <a:xfrm>
              <a:off x="0" y="-19050"/>
              <a:ext cx="3032225" cy="1968106"/>
            </a:xfrm>
            <a:prstGeom prst="rect">
              <a:avLst/>
            </a:prstGeom>
          </p:spPr>
          <p:txBody>
            <a:bodyPr anchor="ctr" rtlCol="false" tIns="50800" lIns="50800" bIns="50800" rIns="50800"/>
            <a:lstStyle/>
            <a:p>
              <a:pPr algn="ctr">
                <a:lnSpc>
                  <a:spcPts val="2465"/>
                </a:lnSpc>
              </a:pPr>
            </a:p>
          </p:txBody>
        </p:sp>
      </p:grpSp>
      <p:grpSp>
        <p:nvGrpSpPr>
          <p:cNvPr name="Group 8" id="8"/>
          <p:cNvGrpSpPr/>
          <p:nvPr/>
        </p:nvGrpSpPr>
        <p:grpSpPr>
          <a:xfrm rot="0">
            <a:off x="1139005" y="2566614"/>
            <a:ext cx="4368067" cy="647237"/>
            <a:chOff x="0" y="0"/>
            <a:chExt cx="1150437" cy="170466"/>
          </a:xfrm>
        </p:grpSpPr>
        <p:sp>
          <p:nvSpPr>
            <p:cNvPr name="Freeform 9" id="9"/>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0F1A38"/>
              </a:solidFill>
              <a:prstDash val="solid"/>
              <a:miter/>
            </a:ln>
          </p:spPr>
        </p:sp>
        <p:sp>
          <p:nvSpPr>
            <p:cNvPr name="TextBox 10" id="10"/>
            <p:cNvSpPr txBox="true"/>
            <p:nvPr/>
          </p:nvSpPr>
          <p:spPr>
            <a:xfrm>
              <a:off x="0" y="-19050"/>
              <a:ext cx="1150437" cy="189516"/>
            </a:xfrm>
            <a:prstGeom prst="rect">
              <a:avLst/>
            </a:prstGeom>
          </p:spPr>
          <p:txBody>
            <a:bodyPr anchor="ctr" rtlCol="false" tIns="50800" lIns="50800" bIns="50800" rIns="50800"/>
            <a:lstStyle/>
            <a:p>
              <a:pPr algn="ctr">
                <a:lnSpc>
                  <a:spcPts val="2465"/>
                </a:lnSpc>
              </a:pPr>
            </a:p>
          </p:txBody>
        </p:sp>
      </p:grpSp>
      <p:grpSp>
        <p:nvGrpSpPr>
          <p:cNvPr name="Group 11" id="11"/>
          <p:cNvGrpSpPr/>
          <p:nvPr/>
        </p:nvGrpSpPr>
        <p:grpSpPr>
          <a:xfrm rot="0">
            <a:off x="9682440" y="2566614"/>
            <a:ext cx="4368067" cy="647237"/>
            <a:chOff x="0" y="0"/>
            <a:chExt cx="1150437" cy="170466"/>
          </a:xfrm>
        </p:grpSpPr>
        <p:sp>
          <p:nvSpPr>
            <p:cNvPr name="Freeform 12" id="12"/>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0F1A38"/>
              </a:solidFill>
              <a:prstDash val="solid"/>
              <a:miter/>
            </a:ln>
          </p:spPr>
        </p:sp>
        <p:sp>
          <p:nvSpPr>
            <p:cNvPr name="TextBox 13" id="13"/>
            <p:cNvSpPr txBox="true"/>
            <p:nvPr/>
          </p:nvSpPr>
          <p:spPr>
            <a:xfrm>
              <a:off x="0" y="-19050"/>
              <a:ext cx="1150437" cy="189516"/>
            </a:xfrm>
            <a:prstGeom prst="rect">
              <a:avLst/>
            </a:prstGeom>
          </p:spPr>
          <p:txBody>
            <a:bodyPr anchor="ctr" rtlCol="false" tIns="50800" lIns="50800" bIns="50800" rIns="50800"/>
            <a:lstStyle/>
            <a:p>
              <a:pPr algn="ctr">
                <a:lnSpc>
                  <a:spcPts val="2465"/>
                </a:lnSpc>
              </a:pPr>
            </a:p>
          </p:txBody>
        </p:sp>
      </p:grpSp>
      <p:grpSp>
        <p:nvGrpSpPr>
          <p:cNvPr name="Group 14" id="14"/>
          <p:cNvGrpSpPr/>
          <p:nvPr/>
        </p:nvGrpSpPr>
        <p:grpSpPr>
          <a:xfrm rot="0">
            <a:off x="1139005" y="7201013"/>
            <a:ext cx="4368067" cy="647237"/>
            <a:chOff x="0" y="0"/>
            <a:chExt cx="1150437" cy="170466"/>
          </a:xfrm>
        </p:grpSpPr>
        <p:sp>
          <p:nvSpPr>
            <p:cNvPr name="Freeform 15" id="15"/>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0F1A38"/>
              </a:solidFill>
              <a:prstDash val="solid"/>
              <a:miter/>
            </a:ln>
          </p:spPr>
        </p:sp>
        <p:sp>
          <p:nvSpPr>
            <p:cNvPr name="TextBox 16" id="16"/>
            <p:cNvSpPr txBox="true"/>
            <p:nvPr/>
          </p:nvSpPr>
          <p:spPr>
            <a:xfrm>
              <a:off x="0" y="-19050"/>
              <a:ext cx="1150437" cy="189516"/>
            </a:xfrm>
            <a:prstGeom prst="rect">
              <a:avLst/>
            </a:prstGeom>
          </p:spPr>
          <p:txBody>
            <a:bodyPr anchor="ctr" rtlCol="false" tIns="50800" lIns="50800" bIns="50800" rIns="50800"/>
            <a:lstStyle/>
            <a:p>
              <a:pPr algn="ctr">
                <a:lnSpc>
                  <a:spcPts val="2465"/>
                </a:lnSpc>
              </a:pPr>
            </a:p>
          </p:txBody>
        </p:sp>
      </p:grpSp>
      <p:grpSp>
        <p:nvGrpSpPr>
          <p:cNvPr name="Group 17" id="17"/>
          <p:cNvGrpSpPr/>
          <p:nvPr/>
        </p:nvGrpSpPr>
        <p:grpSpPr>
          <a:xfrm rot="0">
            <a:off x="1544784" y="8114950"/>
            <a:ext cx="754204" cy="754204"/>
            <a:chOff x="0" y="0"/>
            <a:chExt cx="812800" cy="812800"/>
          </a:xfrm>
        </p:grpSpPr>
        <p:sp>
          <p:nvSpPr>
            <p:cNvPr name="Freeform 18" id="18"/>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C64744"/>
            </a:solidFill>
          </p:spPr>
        </p:sp>
        <p:sp>
          <p:nvSpPr>
            <p:cNvPr name="TextBox 19" id="19"/>
            <p:cNvSpPr txBox="true"/>
            <p:nvPr/>
          </p:nvSpPr>
          <p:spPr>
            <a:xfrm>
              <a:off x="0" y="-19050"/>
              <a:ext cx="812800" cy="831850"/>
            </a:xfrm>
            <a:prstGeom prst="rect">
              <a:avLst/>
            </a:prstGeom>
          </p:spPr>
          <p:txBody>
            <a:bodyPr anchor="ctr" rtlCol="false" tIns="50800" lIns="50800" bIns="50800" rIns="50800"/>
            <a:lstStyle/>
            <a:p>
              <a:pPr algn="ctr">
                <a:lnSpc>
                  <a:spcPts val="2465"/>
                </a:lnSpc>
              </a:pPr>
            </a:p>
          </p:txBody>
        </p:sp>
      </p:grpSp>
      <p:grpSp>
        <p:nvGrpSpPr>
          <p:cNvPr name="Group 20" id="20"/>
          <p:cNvGrpSpPr/>
          <p:nvPr/>
        </p:nvGrpSpPr>
        <p:grpSpPr>
          <a:xfrm rot="0">
            <a:off x="2478346" y="8114950"/>
            <a:ext cx="754204" cy="754204"/>
            <a:chOff x="0" y="0"/>
            <a:chExt cx="812800" cy="812800"/>
          </a:xfrm>
        </p:grpSpPr>
        <p:sp>
          <p:nvSpPr>
            <p:cNvPr name="Freeform 21" id="21"/>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F6F4E8"/>
            </a:solidFill>
            <a:ln w="9525" cap="rnd">
              <a:solidFill>
                <a:srgbClr val="000000"/>
              </a:solidFill>
              <a:prstDash val="solid"/>
              <a:round/>
            </a:ln>
          </p:spPr>
        </p:sp>
        <p:sp>
          <p:nvSpPr>
            <p:cNvPr name="TextBox 22" id="22"/>
            <p:cNvSpPr txBox="true"/>
            <p:nvPr/>
          </p:nvSpPr>
          <p:spPr>
            <a:xfrm>
              <a:off x="0" y="-19050"/>
              <a:ext cx="812800" cy="831850"/>
            </a:xfrm>
            <a:prstGeom prst="rect">
              <a:avLst/>
            </a:prstGeom>
          </p:spPr>
          <p:txBody>
            <a:bodyPr anchor="ctr" rtlCol="false" tIns="50800" lIns="50800" bIns="50800" rIns="50800"/>
            <a:lstStyle/>
            <a:p>
              <a:pPr algn="ctr">
                <a:lnSpc>
                  <a:spcPts val="2465"/>
                </a:lnSpc>
              </a:pPr>
            </a:p>
          </p:txBody>
        </p:sp>
      </p:grpSp>
      <p:grpSp>
        <p:nvGrpSpPr>
          <p:cNvPr name="Group 23" id="23"/>
          <p:cNvGrpSpPr/>
          <p:nvPr/>
        </p:nvGrpSpPr>
        <p:grpSpPr>
          <a:xfrm rot="0">
            <a:off x="3411909" y="8114950"/>
            <a:ext cx="754204" cy="754204"/>
            <a:chOff x="0" y="0"/>
            <a:chExt cx="812800" cy="812800"/>
          </a:xfrm>
        </p:grpSpPr>
        <p:sp>
          <p:nvSpPr>
            <p:cNvPr name="Freeform 24" id="24"/>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F6BC2D"/>
            </a:solidFill>
          </p:spPr>
        </p:sp>
        <p:sp>
          <p:nvSpPr>
            <p:cNvPr name="TextBox 25" id="25"/>
            <p:cNvSpPr txBox="true"/>
            <p:nvPr/>
          </p:nvSpPr>
          <p:spPr>
            <a:xfrm>
              <a:off x="0" y="-19050"/>
              <a:ext cx="812800" cy="831850"/>
            </a:xfrm>
            <a:prstGeom prst="rect">
              <a:avLst/>
            </a:prstGeom>
          </p:spPr>
          <p:txBody>
            <a:bodyPr anchor="ctr" rtlCol="false" tIns="50800" lIns="50800" bIns="50800" rIns="50800"/>
            <a:lstStyle/>
            <a:p>
              <a:pPr algn="ctr">
                <a:lnSpc>
                  <a:spcPts val="2465"/>
                </a:lnSpc>
              </a:pPr>
            </a:p>
          </p:txBody>
        </p:sp>
      </p:grpSp>
      <p:sp>
        <p:nvSpPr>
          <p:cNvPr name="TextBox 26" id="26"/>
          <p:cNvSpPr txBox="true"/>
          <p:nvPr/>
        </p:nvSpPr>
        <p:spPr>
          <a:xfrm rot="0">
            <a:off x="1232396" y="3461646"/>
            <a:ext cx="4181285" cy="503682"/>
          </a:xfrm>
          <a:prstGeom prst="rect">
            <a:avLst/>
          </a:prstGeom>
        </p:spPr>
        <p:txBody>
          <a:bodyPr anchor="t" rtlCol="false" tIns="0" lIns="0" bIns="0" rIns="0">
            <a:spAutoFit/>
          </a:bodyPr>
          <a:lstStyle/>
          <a:p>
            <a:pPr algn="ctr">
              <a:lnSpc>
                <a:spcPts val="2074"/>
              </a:lnSpc>
            </a:pPr>
            <a:r>
              <a:rPr lang="en-US" sz="1700" strike="noStrike" u="none">
                <a:solidFill>
                  <a:srgbClr val="000000"/>
                </a:solidFill>
                <a:latin typeface="Canva Sans"/>
                <a:ea typeface="Canva Sans"/>
                <a:cs typeface="Canva Sans"/>
                <a:sym typeface="Canva Sans"/>
              </a:rPr>
              <a:t>This presentation template</a:t>
            </a:r>
          </a:p>
          <a:p>
            <a:pPr algn="ctr">
              <a:lnSpc>
                <a:spcPts val="2074"/>
              </a:lnSpc>
            </a:pPr>
            <a:r>
              <a:rPr lang="en-US" sz="1700" strike="noStrike" u="none">
                <a:solidFill>
                  <a:srgbClr val="000000"/>
                </a:solidFill>
                <a:latin typeface="Canva Sans"/>
                <a:ea typeface="Canva Sans"/>
                <a:cs typeface="Canva Sans"/>
                <a:sym typeface="Canva Sans"/>
              </a:rPr>
              <a:t>uses the following free fonts:</a:t>
            </a:r>
          </a:p>
        </p:txBody>
      </p:sp>
      <p:sp>
        <p:nvSpPr>
          <p:cNvPr name="TextBox 27" id="27"/>
          <p:cNvSpPr txBox="true"/>
          <p:nvPr/>
        </p:nvSpPr>
        <p:spPr>
          <a:xfrm rot="0">
            <a:off x="1175455" y="6551281"/>
            <a:ext cx="4368067" cy="249682"/>
          </a:xfrm>
          <a:prstGeom prst="rect">
            <a:avLst/>
          </a:prstGeom>
        </p:spPr>
        <p:txBody>
          <a:bodyPr anchor="t" rtlCol="false" tIns="0" lIns="0" bIns="0" rIns="0">
            <a:spAutoFit/>
          </a:bodyPr>
          <a:lstStyle/>
          <a:p>
            <a:pPr algn="ctr">
              <a:lnSpc>
                <a:spcPts val="2074"/>
              </a:lnSpc>
            </a:pPr>
            <a:r>
              <a:rPr lang="en-US" sz="1700">
                <a:solidFill>
                  <a:srgbClr val="000000"/>
                </a:solidFill>
                <a:latin typeface="Canva Sans"/>
                <a:ea typeface="Canva Sans"/>
                <a:cs typeface="Canva Sans"/>
                <a:sym typeface="Canva Sans"/>
              </a:rPr>
              <a:t>You can find these fonts online too.</a:t>
            </a:r>
          </a:p>
        </p:txBody>
      </p:sp>
      <p:sp>
        <p:nvSpPr>
          <p:cNvPr name="TextBox 28" id="28"/>
          <p:cNvSpPr txBox="true"/>
          <p:nvPr/>
        </p:nvSpPr>
        <p:spPr>
          <a:xfrm rot="0">
            <a:off x="1747770" y="4362434"/>
            <a:ext cx="3333513" cy="1924900"/>
          </a:xfrm>
          <a:prstGeom prst="rect">
            <a:avLst/>
          </a:prstGeom>
        </p:spPr>
        <p:txBody>
          <a:bodyPr anchor="t" rtlCol="false" tIns="0" lIns="0" bIns="0" rIns="0">
            <a:spAutoFit/>
          </a:bodyPr>
          <a:lstStyle/>
          <a:p>
            <a:pPr algn="ctr">
              <a:lnSpc>
                <a:spcPts val="1542"/>
              </a:lnSpc>
            </a:pPr>
            <a:r>
              <a:rPr lang="en-US" sz="1497">
                <a:solidFill>
                  <a:srgbClr val="000000"/>
                </a:solidFill>
                <a:latin typeface="Canva Sans Bold"/>
                <a:ea typeface="Canva Sans Bold"/>
                <a:cs typeface="Canva Sans Bold"/>
                <a:sym typeface="Canva Sans Bold"/>
              </a:rPr>
              <a:t>TITLES:</a:t>
            </a:r>
          </a:p>
          <a:p>
            <a:pPr algn="ctr">
              <a:lnSpc>
                <a:spcPts val="2173"/>
              </a:lnSpc>
            </a:pPr>
            <a:r>
              <a:rPr lang="en-US" sz="2110">
                <a:solidFill>
                  <a:srgbClr val="000000"/>
                </a:solidFill>
                <a:latin typeface="Canva Sans"/>
                <a:ea typeface="Canva Sans"/>
                <a:cs typeface="Canva Sans"/>
                <a:sym typeface="Canva Sans"/>
              </a:rPr>
              <a:t>BERNORU SEMICONDENSED</a:t>
            </a:r>
          </a:p>
          <a:p>
            <a:pPr algn="ctr">
              <a:lnSpc>
                <a:spcPts val="2173"/>
              </a:lnSpc>
            </a:pPr>
          </a:p>
          <a:p>
            <a:pPr algn="ctr">
              <a:lnSpc>
                <a:spcPts val="1542"/>
              </a:lnSpc>
            </a:pPr>
            <a:r>
              <a:rPr lang="en-US" sz="1497">
                <a:solidFill>
                  <a:srgbClr val="000000"/>
                </a:solidFill>
                <a:latin typeface="Canva Sans Bold"/>
                <a:ea typeface="Canva Sans Bold"/>
                <a:cs typeface="Canva Sans Bold"/>
                <a:sym typeface="Canva Sans Bold"/>
              </a:rPr>
              <a:t>HEADERS:</a:t>
            </a:r>
          </a:p>
          <a:p>
            <a:pPr algn="ctr">
              <a:lnSpc>
                <a:spcPts val="2173"/>
              </a:lnSpc>
            </a:pPr>
            <a:r>
              <a:rPr lang="en-US" sz="2110">
                <a:solidFill>
                  <a:srgbClr val="000000"/>
                </a:solidFill>
                <a:latin typeface="Canva Sans"/>
                <a:ea typeface="Canva Sans"/>
                <a:cs typeface="Canva Sans"/>
                <a:sym typeface="Canva Sans"/>
              </a:rPr>
              <a:t>BERNORU SEMICONDENSED</a:t>
            </a:r>
          </a:p>
          <a:p>
            <a:pPr algn="ctr">
              <a:lnSpc>
                <a:spcPts val="2173"/>
              </a:lnSpc>
            </a:pPr>
          </a:p>
          <a:p>
            <a:pPr algn="ctr">
              <a:lnSpc>
                <a:spcPts val="1542"/>
              </a:lnSpc>
            </a:pPr>
            <a:r>
              <a:rPr lang="en-US" sz="1497">
                <a:solidFill>
                  <a:srgbClr val="000000"/>
                </a:solidFill>
                <a:latin typeface="Canva Sans Bold"/>
                <a:ea typeface="Canva Sans Bold"/>
                <a:cs typeface="Canva Sans Bold"/>
                <a:sym typeface="Canva Sans Bold"/>
              </a:rPr>
              <a:t>BODY COPY:</a:t>
            </a:r>
          </a:p>
          <a:p>
            <a:pPr algn="ctr">
              <a:lnSpc>
                <a:spcPts val="2173"/>
              </a:lnSpc>
            </a:pPr>
            <a:r>
              <a:rPr lang="en-US" sz="2110">
                <a:solidFill>
                  <a:srgbClr val="000000"/>
                </a:solidFill>
                <a:latin typeface="Canva Sans"/>
                <a:ea typeface="Canva Sans"/>
                <a:cs typeface="Canva Sans"/>
                <a:sym typeface="Canva Sans"/>
              </a:rPr>
              <a:t>BLINKER</a:t>
            </a:r>
          </a:p>
        </p:txBody>
      </p:sp>
      <p:sp>
        <p:nvSpPr>
          <p:cNvPr name="TextBox 29" id="29"/>
          <p:cNvSpPr txBox="true"/>
          <p:nvPr/>
        </p:nvSpPr>
        <p:spPr>
          <a:xfrm rot="0">
            <a:off x="1311199" y="9002127"/>
            <a:ext cx="1221374" cy="180467"/>
          </a:xfrm>
          <a:prstGeom prst="rect">
            <a:avLst/>
          </a:prstGeom>
        </p:spPr>
        <p:txBody>
          <a:bodyPr anchor="t" rtlCol="false" tIns="0" lIns="0" bIns="0" rIns="0">
            <a:spAutoFit/>
          </a:bodyPr>
          <a:lstStyle/>
          <a:p>
            <a:pPr algn="ctr">
              <a:lnSpc>
                <a:spcPts val="1339"/>
              </a:lnSpc>
            </a:pPr>
            <a:r>
              <a:rPr lang="en-US" sz="1300">
                <a:solidFill>
                  <a:srgbClr val="000000"/>
                </a:solidFill>
                <a:latin typeface="Canva Sans Bold"/>
                <a:ea typeface="Canva Sans Bold"/>
                <a:cs typeface="Canva Sans Bold"/>
                <a:sym typeface="Canva Sans Bold"/>
              </a:rPr>
              <a:t>#C64744</a:t>
            </a:r>
          </a:p>
        </p:txBody>
      </p:sp>
      <p:sp>
        <p:nvSpPr>
          <p:cNvPr name="TextBox 30" id="30"/>
          <p:cNvSpPr txBox="true"/>
          <p:nvPr/>
        </p:nvSpPr>
        <p:spPr>
          <a:xfrm rot="0">
            <a:off x="2244762" y="8992602"/>
            <a:ext cx="1221374" cy="180467"/>
          </a:xfrm>
          <a:prstGeom prst="rect">
            <a:avLst/>
          </a:prstGeom>
        </p:spPr>
        <p:txBody>
          <a:bodyPr anchor="t" rtlCol="false" tIns="0" lIns="0" bIns="0" rIns="0">
            <a:spAutoFit/>
          </a:bodyPr>
          <a:lstStyle/>
          <a:p>
            <a:pPr algn="ctr">
              <a:lnSpc>
                <a:spcPts val="1339"/>
              </a:lnSpc>
            </a:pPr>
            <a:r>
              <a:rPr lang="en-US" sz="1300">
                <a:solidFill>
                  <a:srgbClr val="000000"/>
                </a:solidFill>
                <a:latin typeface="Canva Sans Bold"/>
                <a:ea typeface="Canva Sans Bold"/>
                <a:cs typeface="Canva Sans Bold"/>
                <a:sym typeface="Canva Sans Bold"/>
              </a:rPr>
              <a:t>#F6F4E8</a:t>
            </a:r>
          </a:p>
        </p:txBody>
      </p:sp>
      <p:sp>
        <p:nvSpPr>
          <p:cNvPr name="TextBox 31" id="31"/>
          <p:cNvSpPr txBox="true"/>
          <p:nvPr/>
        </p:nvSpPr>
        <p:spPr>
          <a:xfrm rot="0">
            <a:off x="3178325" y="8992602"/>
            <a:ext cx="1221374" cy="180467"/>
          </a:xfrm>
          <a:prstGeom prst="rect">
            <a:avLst/>
          </a:prstGeom>
        </p:spPr>
        <p:txBody>
          <a:bodyPr anchor="t" rtlCol="false" tIns="0" lIns="0" bIns="0" rIns="0">
            <a:spAutoFit/>
          </a:bodyPr>
          <a:lstStyle/>
          <a:p>
            <a:pPr algn="ctr">
              <a:lnSpc>
                <a:spcPts val="1339"/>
              </a:lnSpc>
            </a:pPr>
            <a:r>
              <a:rPr lang="en-US" sz="1300">
                <a:solidFill>
                  <a:srgbClr val="000000"/>
                </a:solidFill>
                <a:latin typeface="Canva Sans Bold"/>
                <a:ea typeface="Canva Sans Bold"/>
                <a:cs typeface="Canva Sans Bold"/>
                <a:sym typeface="Canva Sans Bold"/>
              </a:rPr>
              <a:t>#F6BC2D</a:t>
            </a:r>
          </a:p>
        </p:txBody>
      </p:sp>
      <p:sp>
        <p:nvSpPr>
          <p:cNvPr name="TextBox 32" id="32"/>
          <p:cNvSpPr txBox="true"/>
          <p:nvPr/>
        </p:nvSpPr>
        <p:spPr>
          <a:xfrm rot="0">
            <a:off x="4210005" y="1446041"/>
            <a:ext cx="9867990" cy="324612"/>
          </a:xfrm>
          <a:prstGeom prst="rect">
            <a:avLst/>
          </a:prstGeom>
        </p:spPr>
        <p:txBody>
          <a:bodyPr anchor="t" rtlCol="false" tIns="0" lIns="0" bIns="0" rIns="0">
            <a:spAutoFit/>
          </a:bodyPr>
          <a:lstStyle/>
          <a:p>
            <a:pPr algn="ctr" marL="0" indent="0" lvl="1">
              <a:lnSpc>
                <a:spcPts val="2683"/>
              </a:lnSpc>
            </a:pPr>
            <a:r>
              <a:rPr lang="en-US" sz="2199" strike="noStrike" u="none">
                <a:solidFill>
                  <a:srgbClr val="000000"/>
                </a:solidFill>
                <a:latin typeface="Canva Sans"/>
                <a:ea typeface="Canva Sans"/>
                <a:cs typeface="Canva Sans"/>
                <a:sym typeface="Canva Sans"/>
              </a:rPr>
              <a:t>Use these design resources in your Canva Presentation.</a:t>
            </a:r>
          </a:p>
        </p:txBody>
      </p:sp>
      <p:sp>
        <p:nvSpPr>
          <p:cNvPr name="TextBox 33" id="33"/>
          <p:cNvSpPr txBox="true"/>
          <p:nvPr/>
        </p:nvSpPr>
        <p:spPr>
          <a:xfrm rot="0">
            <a:off x="11706206" y="9915836"/>
            <a:ext cx="5916757" cy="167020"/>
          </a:xfrm>
          <a:prstGeom prst="rect">
            <a:avLst/>
          </a:prstGeom>
        </p:spPr>
        <p:txBody>
          <a:bodyPr anchor="t" rtlCol="false" tIns="0" lIns="0" bIns="0" rIns="0">
            <a:spAutoFit/>
          </a:bodyPr>
          <a:lstStyle/>
          <a:p>
            <a:pPr algn="r" marL="0" indent="0" lvl="1">
              <a:lnSpc>
                <a:spcPts val="1463"/>
              </a:lnSpc>
            </a:pPr>
            <a:r>
              <a:rPr lang="en-US" sz="1199">
                <a:solidFill>
                  <a:srgbClr val="000000"/>
                </a:solidFill>
                <a:latin typeface="Canva Sans Bold"/>
                <a:ea typeface="Canva Sans Bold"/>
                <a:cs typeface="Canva Sans Bold"/>
                <a:sym typeface="Canva Sans Bold"/>
              </a:rPr>
              <a:t>DON'T FORGET TO DELETE THIS </a:t>
            </a:r>
            <a:r>
              <a:rPr lang="en-US" sz="1199">
                <a:solidFill>
                  <a:srgbClr val="000000"/>
                </a:solidFill>
                <a:latin typeface="Canva Sans Bold"/>
                <a:ea typeface="Canva Sans Bold"/>
                <a:cs typeface="Canva Sans Bold"/>
                <a:sym typeface="Canva Sans Bold"/>
              </a:rPr>
              <a:t>PAGE BEFORE PRESENTING. </a:t>
            </a:r>
          </a:p>
        </p:txBody>
      </p:sp>
      <p:sp>
        <p:nvSpPr>
          <p:cNvPr name="TextBox 34" id="34"/>
          <p:cNvSpPr txBox="true"/>
          <p:nvPr/>
        </p:nvSpPr>
        <p:spPr>
          <a:xfrm rot="0">
            <a:off x="5469973" y="543899"/>
            <a:ext cx="7348055" cy="773593"/>
          </a:xfrm>
          <a:prstGeom prst="rect">
            <a:avLst/>
          </a:prstGeom>
        </p:spPr>
        <p:txBody>
          <a:bodyPr anchor="t" rtlCol="false" tIns="0" lIns="0" bIns="0" rIns="0">
            <a:spAutoFit/>
          </a:bodyPr>
          <a:lstStyle/>
          <a:p>
            <a:pPr algn="ctr" marL="0" indent="0" lvl="0">
              <a:lnSpc>
                <a:spcPts val="5706"/>
              </a:lnSpc>
            </a:pPr>
            <a:r>
              <a:rPr lang="en-US" sz="5706" spc="-330" strike="noStrike" u="none">
                <a:solidFill>
                  <a:srgbClr val="000000"/>
                </a:solidFill>
                <a:latin typeface="Canva Sans Bold"/>
                <a:ea typeface="Canva Sans Bold"/>
                <a:cs typeface="Canva Sans Bold"/>
                <a:sym typeface="Canva Sans Bold"/>
              </a:rPr>
              <a:t>RESOURCE PAGE</a:t>
            </a:r>
          </a:p>
        </p:txBody>
      </p:sp>
      <p:sp>
        <p:nvSpPr>
          <p:cNvPr name="TextBox 35" id="35"/>
          <p:cNvSpPr txBox="true"/>
          <p:nvPr/>
        </p:nvSpPr>
        <p:spPr>
          <a:xfrm rot="0">
            <a:off x="1747770" y="2693383"/>
            <a:ext cx="3150536" cy="384175"/>
          </a:xfrm>
          <a:prstGeom prst="rect">
            <a:avLst/>
          </a:prstGeom>
        </p:spPr>
        <p:txBody>
          <a:bodyPr anchor="t" rtlCol="false" tIns="0" lIns="0" bIns="0" rIns="0">
            <a:spAutoFit/>
          </a:bodyPr>
          <a:lstStyle/>
          <a:p>
            <a:pPr algn="ctr">
              <a:lnSpc>
                <a:spcPts val="3049"/>
              </a:lnSpc>
            </a:pPr>
            <a:r>
              <a:rPr lang="en-US" sz="2499">
                <a:solidFill>
                  <a:srgbClr val="0F1A38"/>
                </a:solidFill>
                <a:latin typeface="Canva Sans Bold"/>
                <a:ea typeface="Canva Sans Bold"/>
                <a:cs typeface="Canva Sans Bold"/>
                <a:sym typeface="Canva Sans Bold"/>
              </a:rPr>
              <a:t>Fonts</a:t>
            </a:r>
          </a:p>
        </p:txBody>
      </p:sp>
      <p:sp>
        <p:nvSpPr>
          <p:cNvPr name="TextBox 36" id="36"/>
          <p:cNvSpPr txBox="true"/>
          <p:nvPr/>
        </p:nvSpPr>
        <p:spPr>
          <a:xfrm rot="0">
            <a:off x="10291206" y="2693383"/>
            <a:ext cx="3150536" cy="384175"/>
          </a:xfrm>
          <a:prstGeom prst="rect">
            <a:avLst/>
          </a:prstGeom>
        </p:spPr>
        <p:txBody>
          <a:bodyPr anchor="t" rtlCol="false" tIns="0" lIns="0" bIns="0" rIns="0">
            <a:spAutoFit/>
          </a:bodyPr>
          <a:lstStyle/>
          <a:p>
            <a:pPr algn="ctr">
              <a:lnSpc>
                <a:spcPts val="3049"/>
              </a:lnSpc>
            </a:pPr>
            <a:r>
              <a:rPr lang="en-US" sz="2499">
                <a:solidFill>
                  <a:srgbClr val="0F1A38"/>
                </a:solidFill>
                <a:latin typeface="Canva Sans Bold"/>
                <a:ea typeface="Canva Sans Bold"/>
                <a:cs typeface="Canva Sans Bold"/>
                <a:sym typeface="Canva Sans Bold"/>
              </a:rPr>
              <a:t>Design Elements</a:t>
            </a:r>
          </a:p>
        </p:txBody>
      </p:sp>
      <p:sp>
        <p:nvSpPr>
          <p:cNvPr name="TextBox 37" id="37"/>
          <p:cNvSpPr txBox="true"/>
          <p:nvPr/>
        </p:nvSpPr>
        <p:spPr>
          <a:xfrm rot="0">
            <a:off x="1747770" y="7296522"/>
            <a:ext cx="3150536" cy="384175"/>
          </a:xfrm>
          <a:prstGeom prst="rect">
            <a:avLst/>
          </a:prstGeom>
        </p:spPr>
        <p:txBody>
          <a:bodyPr anchor="t" rtlCol="false" tIns="0" lIns="0" bIns="0" rIns="0">
            <a:spAutoFit/>
          </a:bodyPr>
          <a:lstStyle/>
          <a:p>
            <a:pPr algn="ctr">
              <a:lnSpc>
                <a:spcPts val="3049"/>
              </a:lnSpc>
            </a:pPr>
            <a:r>
              <a:rPr lang="en-US" sz="2499">
                <a:solidFill>
                  <a:srgbClr val="0F1A38"/>
                </a:solidFill>
                <a:latin typeface="Canva Sans Bold"/>
                <a:ea typeface="Canva Sans Bold"/>
                <a:cs typeface="Canva Sans Bold"/>
                <a:sym typeface="Canva Sans Bold"/>
              </a:rPr>
              <a:t>Colors</a:t>
            </a:r>
          </a:p>
        </p:txBody>
      </p:sp>
      <p:sp>
        <p:nvSpPr>
          <p:cNvPr name="Freeform 38" id="38"/>
          <p:cNvSpPr/>
          <p:nvPr/>
        </p:nvSpPr>
        <p:spPr>
          <a:xfrm flipH="false" flipV="false" rot="0">
            <a:off x="6748159" y="5045156"/>
            <a:ext cx="1303404" cy="1303404"/>
          </a:xfrm>
          <a:custGeom>
            <a:avLst/>
            <a:gdLst/>
            <a:ahLst/>
            <a:cxnLst/>
            <a:rect r="r" b="b" t="t" l="l"/>
            <a:pathLst>
              <a:path h="1303404" w="1303404">
                <a:moveTo>
                  <a:pt x="0" y="0"/>
                </a:moveTo>
                <a:lnTo>
                  <a:pt x="1303403" y="0"/>
                </a:lnTo>
                <a:lnTo>
                  <a:pt x="1303403" y="1303404"/>
                </a:lnTo>
                <a:lnTo>
                  <a:pt x="0" y="1303404"/>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9" id="39"/>
          <p:cNvSpPr/>
          <p:nvPr/>
        </p:nvSpPr>
        <p:spPr>
          <a:xfrm flipH="false" flipV="false" rot="0">
            <a:off x="6748159" y="6480821"/>
            <a:ext cx="1303404" cy="1303404"/>
          </a:xfrm>
          <a:custGeom>
            <a:avLst/>
            <a:gdLst/>
            <a:ahLst/>
            <a:cxnLst/>
            <a:rect r="r" b="b" t="t" l="l"/>
            <a:pathLst>
              <a:path h="1303404" w="1303404">
                <a:moveTo>
                  <a:pt x="0" y="0"/>
                </a:moveTo>
                <a:lnTo>
                  <a:pt x="1303403" y="0"/>
                </a:lnTo>
                <a:lnTo>
                  <a:pt x="1303403" y="1303403"/>
                </a:lnTo>
                <a:lnTo>
                  <a:pt x="0" y="1303403"/>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0" id="40"/>
          <p:cNvSpPr/>
          <p:nvPr/>
        </p:nvSpPr>
        <p:spPr>
          <a:xfrm flipH="false" flipV="false" rot="0">
            <a:off x="8251722" y="6480821"/>
            <a:ext cx="1303404" cy="1303404"/>
          </a:xfrm>
          <a:custGeom>
            <a:avLst/>
            <a:gdLst/>
            <a:ahLst/>
            <a:cxnLst/>
            <a:rect r="r" b="b" t="t" l="l"/>
            <a:pathLst>
              <a:path h="1303404" w="1303404">
                <a:moveTo>
                  <a:pt x="0" y="0"/>
                </a:moveTo>
                <a:lnTo>
                  <a:pt x="1303404" y="0"/>
                </a:lnTo>
                <a:lnTo>
                  <a:pt x="1303404" y="1303403"/>
                </a:lnTo>
                <a:lnTo>
                  <a:pt x="0" y="130340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41" id="41"/>
          <p:cNvSpPr/>
          <p:nvPr/>
        </p:nvSpPr>
        <p:spPr>
          <a:xfrm flipH="false" flipV="false" rot="0">
            <a:off x="6748159" y="7918308"/>
            <a:ext cx="1303404" cy="1303404"/>
          </a:xfrm>
          <a:custGeom>
            <a:avLst/>
            <a:gdLst/>
            <a:ahLst/>
            <a:cxnLst/>
            <a:rect r="r" b="b" t="t" l="l"/>
            <a:pathLst>
              <a:path h="1303404" w="1303404">
                <a:moveTo>
                  <a:pt x="0" y="0"/>
                </a:moveTo>
                <a:lnTo>
                  <a:pt x="1303403" y="0"/>
                </a:lnTo>
                <a:lnTo>
                  <a:pt x="1303403" y="1303404"/>
                </a:lnTo>
                <a:lnTo>
                  <a:pt x="0" y="1303404"/>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42" id="42"/>
          <p:cNvSpPr/>
          <p:nvPr/>
        </p:nvSpPr>
        <p:spPr>
          <a:xfrm flipH="false" flipV="false" rot="0">
            <a:off x="8251722" y="7918308"/>
            <a:ext cx="1303404" cy="1303404"/>
          </a:xfrm>
          <a:custGeom>
            <a:avLst/>
            <a:gdLst/>
            <a:ahLst/>
            <a:cxnLst/>
            <a:rect r="r" b="b" t="t" l="l"/>
            <a:pathLst>
              <a:path h="1303404" w="1303404">
                <a:moveTo>
                  <a:pt x="0" y="0"/>
                </a:moveTo>
                <a:lnTo>
                  <a:pt x="1303404" y="0"/>
                </a:lnTo>
                <a:lnTo>
                  <a:pt x="1303404" y="1303404"/>
                </a:lnTo>
                <a:lnTo>
                  <a:pt x="0" y="1303404"/>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43" id="43"/>
          <p:cNvSpPr/>
          <p:nvPr/>
        </p:nvSpPr>
        <p:spPr>
          <a:xfrm flipH="false" flipV="false" rot="0">
            <a:off x="8253545" y="5046979"/>
            <a:ext cx="1301581" cy="1301581"/>
          </a:xfrm>
          <a:custGeom>
            <a:avLst/>
            <a:gdLst/>
            <a:ahLst/>
            <a:cxnLst/>
            <a:rect r="r" b="b" t="t" l="l"/>
            <a:pathLst>
              <a:path h="1301581" w="1301581">
                <a:moveTo>
                  <a:pt x="0" y="0"/>
                </a:moveTo>
                <a:lnTo>
                  <a:pt x="1301581" y="0"/>
                </a:lnTo>
                <a:lnTo>
                  <a:pt x="1301581" y="1301581"/>
                </a:lnTo>
                <a:lnTo>
                  <a:pt x="0" y="1301581"/>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44" id="44"/>
          <p:cNvSpPr/>
          <p:nvPr/>
        </p:nvSpPr>
        <p:spPr>
          <a:xfrm flipH="false" flipV="false" rot="0">
            <a:off x="6458373" y="3476966"/>
            <a:ext cx="1882975" cy="1297541"/>
          </a:xfrm>
          <a:custGeom>
            <a:avLst/>
            <a:gdLst/>
            <a:ahLst/>
            <a:cxnLst/>
            <a:rect r="r" b="b" t="t" l="l"/>
            <a:pathLst>
              <a:path h="1297541" w="1882975">
                <a:moveTo>
                  <a:pt x="0" y="0"/>
                </a:moveTo>
                <a:lnTo>
                  <a:pt x="1882975" y="0"/>
                </a:lnTo>
                <a:lnTo>
                  <a:pt x="1882975" y="1297541"/>
                </a:lnTo>
                <a:lnTo>
                  <a:pt x="0" y="1297541"/>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45" id="45"/>
          <p:cNvSpPr/>
          <p:nvPr/>
        </p:nvSpPr>
        <p:spPr>
          <a:xfrm flipH="false" flipV="false" rot="0">
            <a:off x="8393855" y="3490404"/>
            <a:ext cx="1351771" cy="1270664"/>
          </a:xfrm>
          <a:custGeom>
            <a:avLst/>
            <a:gdLst/>
            <a:ahLst/>
            <a:cxnLst/>
            <a:rect r="r" b="b" t="t" l="l"/>
            <a:pathLst>
              <a:path h="1270664" w="1351771">
                <a:moveTo>
                  <a:pt x="0" y="0"/>
                </a:moveTo>
                <a:lnTo>
                  <a:pt x="1351771" y="0"/>
                </a:lnTo>
                <a:lnTo>
                  <a:pt x="1351771" y="1270665"/>
                </a:lnTo>
                <a:lnTo>
                  <a:pt x="0" y="1270665"/>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Freeform 46" id="46"/>
          <p:cNvSpPr/>
          <p:nvPr/>
        </p:nvSpPr>
        <p:spPr>
          <a:xfrm flipH="false" flipV="false" rot="0">
            <a:off x="10063440" y="3504198"/>
            <a:ext cx="1746675" cy="1270309"/>
          </a:xfrm>
          <a:custGeom>
            <a:avLst/>
            <a:gdLst/>
            <a:ahLst/>
            <a:cxnLst/>
            <a:rect r="r" b="b" t="t" l="l"/>
            <a:pathLst>
              <a:path h="1270309" w="1746675">
                <a:moveTo>
                  <a:pt x="0" y="0"/>
                </a:moveTo>
                <a:lnTo>
                  <a:pt x="1746675" y="0"/>
                </a:lnTo>
                <a:lnTo>
                  <a:pt x="1746675" y="1270309"/>
                </a:lnTo>
                <a:lnTo>
                  <a:pt x="0" y="1270309"/>
                </a:lnTo>
                <a:lnTo>
                  <a:pt x="0" y="0"/>
                </a:lnTo>
                <a:close/>
              </a:path>
            </a:pathLst>
          </a:custGeom>
          <a:blipFill>
            <a:blip r:embed="rId18">
              <a:extLst>
                <a:ext uri="{96DAC541-7B7A-43D3-8B79-37D633B846F1}">
                  <asvg:svgBlip xmlns:asvg="http://schemas.microsoft.com/office/drawing/2016/SVG/main" r:embed="rId19"/>
                </a:ext>
              </a:extLst>
            </a:blip>
            <a:stretch>
              <a:fillRect l="0" t="0" r="0" b="0"/>
            </a:stretch>
          </a:blipFill>
        </p:spPr>
      </p:sp>
      <p:sp>
        <p:nvSpPr>
          <p:cNvPr name="Freeform 47" id="47"/>
          <p:cNvSpPr/>
          <p:nvPr/>
        </p:nvSpPr>
        <p:spPr>
          <a:xfrm flipH="false" flipV="false" rot="0">
            <a:off x="15260870" y="7201013"/>
            <a:ext cx="1998430" cy="1936660"/>
          </a:xfrm>
          <a:custGeom>
            <a:avLst/>
            <a:gdLst/>
            <a:ahLst/>
            <a:cxnLst/>
            <a:rect r="r" b="b" t="t" l="l"/>
            <a:pathLst>
              <a:path h="1936660" w="1998430">
                <a:moveTo>
                  <a:pt x="0" y="0"/>
                </a:moveTo>
                <a:lnTo>
                  <a:pt x="1998430" y="0"/>
                </a:lnTo>
                <a:lnTo>
                  <a:pt x="1998430" y="1936661"/>
                </a:lnTo>
                <a:lnTo>
                  <a:pt x="0" y="1936661"/>
                </a:lnTo>
                <a:lnTo>
                  <a:pt x="0" y="0"/>
                </a:lnTo>
                <a:close/>
              </a:path>
            </a:pathLst>
          </a:custGeom>
          <a:blipFill>
            <a:blip r:embed="rId20">
              <a:extLst>
                <a:ext uri="{96DAC541-7B7A-43D3-8B79-37D633B846F1}">
                  <asvg:svgBlip xmlns:asvg="http://schemas.microsoft.com/office/drawing/2016/SVG/main" r:embed="rId21"/>
                </a:ext>
              </a:extLst>
            </a:blip>
            <a:stretch>
              <a:fillRect l="0" t="0" r="0" b="0"/>
            </a:stretch>
          </a:blipFill>
        </p:spPr>
      </p:sp>
      <p:sp>
        <p:nvSpPr>
          <p:cNvPr name="Freeform 48" id="48"/>
          <p:cNvSpPr/>
          <p:nvPr/>
        </p:nvSpPr>
        <p:spPr>
          <a:xfrm flipH="false" flipV="false" rot="0">
            <a:off x="9850401" y="5045156"/>
            <a:ext cx="1629618" cy="1646079"/>
          </a:xfrm>
          <a:custGeom>
            <a:avLst/>
            <a:gdLst/>
            <a:ahLst/>
            <a:cxnLst/>
            <a:rect r="r" b="b" t="t" l="l"/>
            <a:pathLst>
              <a:path h="1646079" w="1629618">
                <a:moveTo>
                  <a:pt x="0" y="0"/>
                </a:moveTo>
                <a:lnTo>
                  <a:pt x="1629618" y="0"/>
                </a:lnTo>
                <a:lnTo>
                  <a:pt x="1629618" y="1646079"/>
                </a:lnTo>
                <a:lnTo>
                  <a:pt x="0" y="1646079"/>
                </a:lnTo>
                <a:lnTo>
                  <a:pt x="0" y="0"/>
                </a:lnTo>
                <a:close/>
              </a:path>
            </a:pathLst>
          </a:custGeom>
          <a:blipFill>
            <a:blip r:embed="rId22"/>
            <a:stretch>
              <a:fillRect l="0" t="0" r="0" b="0"/>
            </a:stretch>
          </a:blipFill>
        </p:spPr>
      </p:sp>
      <p:sp>
        <p:nvSpPr>
          <p:cNvPr name="Freeform 49" id="49"/>
          <p:cNvSpPr/>
          <p:nvPr/>
        </p:nvSpPr>
        <p:spPr>
          <a:xfrm flipH="false" flipV="false" rot="0">
            <a:off x="9777690" y="6871556"/>
            <a:ext cx="1632290" cy="2350156"/>
          </a:xfrm>
          <a:custGeom>
            <a:avLst/>
            <a:gdLst/>
            <a:ahLst/>
            <a:cxnLst/>
            <a:rect r="r" b="b" t="t" l="l"/>
            <a:pathLst>
              <a:path h="2350156" w="1632290">
                <a:moveTo>
                  <a:pt x="0" y="0"/>
                </a:moveTo>
                <a:lnTo>
                  <a:pt x="1632290" y="0"/>
                </a:lnTo>
                <a:lnTo>
                  <a:pt x="1632290" y="2350156"/>
                </a:lnTo>
                <a:lnTo>
                  <a:pt x="0" y="2350156"/>
                </a:lnTo>
                <a:lnTo>
                  <a:pt x="0" y="0"/>
                </a:lnTo>
                <a:close/>
              </a:path>
            </a:pathLst>
          </a:custGeom>
          <a:blipFill>
            <a:blip r:embed="rId23">
              <a:extLst>
                <a:ext uri="{96DAC541-7B7A-43D3-8B79-37D633B846F1}">
                  <asvg:svgBlip xmlns:asvg="http://schemas.microsoft.com/office/drawing/2016/SVG/main" r:embed="rId24"/>
                </a:ext>
              </a:extLst>
            </a:blip>
            <a:stretch>
              <a:fillRect l="0" t="0" r="0" b="0"/>
            </a:stretch>
          </a:blipFill>
        </p:spPr>
      </p:sp>
      <p:sp>
        <p:nvSpPr>
          <p:cNvPr name="Freeform 50" id="50"/>
          <p:cNvSpPr/>
          <p:nvPr/>
        </p:nvSpPr>
        <p:spPr>
          <a:xfrm flipH="true" flipV="false" rot="0">
            <a:off x="14302560" y="5557457"/>
            <a:ext cx="2019284" cy="1846727"/>
          </a:xfrm>
          <a:custGeom>
            <a:avLst/>
            <a:gdLst/>
            <a:ahLst/>
            <a:cxnLst/>
            <a:rect r="r" b="b" t="t" l="l"/>
            <a:pathLst>
              <a:path h="1846727" w="2019284">
                <a:moveTo>
                  <a:pt x="2019283" y="0"/>
                </a:moveTo>
                <a:lnTo>
                  <a:pt x="0" y="0"/>
                </a:lnTo>
                <a:lnTo>
                  <a:pt x="0" y="1846727"/>
                </a:lnTo>
                <a:lnTo>
                  <a:pt x="2019283" y="1846727"/>
                </a:lnTo>
                <a:lnTo>
                  <a:pt x="2019283" y="0"/>
                </a:lnTo>
                <a:close/>
              </a:path>
            </a:pathLst>
          </a:custGeom>
          <a:blipFill>
            <a:blip r:embed="rId25">
              <a:extLst>
                <a:ext uri="{96DAC541-7B7A-43D3-8B79-37D633B846F1}">
                  <asvg:svgBlip xmlns:asvg="http://schemas.microsoft.com/office/drawing/2016/SVG/main" r:embed="rId26"/>
                </a:ext>
              </a:extLst>
            </a:blip>
            <a:stretch>
              <a:fillRect l="0" t="0" r="0" b="0"/>
            </a:stretch>
          </a:blipFill>
        </p:spPr>
      </p:sp>
      <p:sp>
        <p:nvSpPr>
          <p:cNvPr name="Freeform 51" id="51"/>
          <p:cNvSpPr/>
          <p:nvPr/>
        </p:nvSpPr>
        <p:spPr>
          <a:xfrm flipH="false" flipV="false" rot="0">
            <a:off x="11584794" y="5696858"/>
            <a:ext cx="2717765" cy="3476211"/>
          </a:xfrm>
          <a:custGeom>
            <a:avLst/>
            <a:gdLst/>
            <a:ahLst/>
            <a:cxnLst/>
            <a:rect r="r" b="b" t="t" l="l"/>
            <a:pathLst>
              <a:path h="3476211" w="2717765">
                <a:moveTo>
                  <a:pt x="0" y="0"/>
                </a:moveTo>
                <a:lnTo>
                  <a:pt x="2717766" y="0"/>
                </a:lnTo>
                <a:lnTo>
                  <a:pt x="2717766" y="3476211"/>
                </a:lnTo>
                <a:lnTo>
                  <a:pt x="0" y="3476211"/>
                </a:lnTo>
                <a:lnTo>
                  <a:pt x="0" y="0"/>
                </a:lnTo>
                <a:close/>
              </a:path>
            </a:pathLst>
          </a:custGeom>
          <a:blipFill>
            <a:blip r:embed="rId27">
              <a:extLst>
                <a:ext uri="{96DAC541-7B7A-43D3-8B79-37D633B846F1}">
                  <asvg:svgBlip xmlns:asvg="http://schemas.microsoft.com/office/drawing/2016/SVG/main" r:embed="rId28"/>
                </a:ext>
              </a:extLst>
            </a:blip>
            <a:stretch>
              <a:fillRect l="0" t="0" r="0" b="0"/>
            </a:stretch>
          </a:blipFill>
        </p:spPr>
      </p:sp>
      <p:sp>
        <p:nvSpPr>
          <p:cNvPr name="Freeform 52" id="52"/>
          <p:cNvSpPr/>
          <p:nvPr/>
        </p:nvSpPr>
        <p:spPr>
          <a:xfrm flipH="false" flipV="false" rot="0">
            <a:off x="13402525" y="3461646"/>
            <a:ext cx="3591421" cy="1691233"/>
          </a:xfrm>
          <a:custGeom>
            <a:avLst/>
            <a:gdLst/>
            <a:ahLst/>
            <a:cxnLst/>
            <a:rect r="r" b="b" t="t" l="l"/>
            <a:pathLst>
              <a:path h="1691233" w="3591421">
                <a:moveTo>
                  <a:pt x="0" y="0"/>
                </a:moveTo>
                <a:lnTo>
                  <a:pt x="3591421" y="0"/>
                </a:lnTo>
                <a:lnTo>
                  <a:pt x="3591421" y="1691232"/>
                </a:lnTo>
                <a:lnTo>
                  <a:pt x="0" y="1691232"/>
                </a:lnTo>
                <a:lnTo>
                  <a:pt x="0" y="0"/>
                </a:lnTo>
                <a:close/>
              </a:path>
            </a:pathLst>
          </a:custGeom>
          <a:blipFill>
            <a:blip r:embed="rId29">
              <a:extLst>
                <a:ext uri="{96DAC541-7B7A-43D3-8B79-37D633B846F1}">
                  <asvg:svgBlip xmlns:asvg="http://schemas.microsoft.com/office/drawing/2016/SVG/main" r:embed="rId30"/>
                </a:ext>
              </a:extLst>
            </a:blip>
            <a:stretch>
              <a:fillRect l="0" t="0" r="0" b="0"/>
            </a:stretch>
          </a:blipFill>
        </p:spPr>
      </p:sp>
      <p:sp>
        <p:nvSpPr>
          <p:cNvPr name="Freeform 53" id="53"/>
          <p:cNvSpPr/>
          <p:nvPr/>
        </p:nvSpPr>
        <p:spPr>
          <a:xfrm flipH="true" flipV="false" rot="0">
            <a:off x="11706206" y="4307262"/>
            <a:ext cx="1570081" cy="1278902"/>
          </a:xfrm>
          <a:custGeom>
            <a:avLst/>
            <a:gdLst/>
            <a:ahLst/>
            <a:cxnLst/>
            <a:rect r="r" b="b" t="t" l="l"/>
            <a:pathLst>
              <a:path h="1278902" w="1570081">
                <a:moveTo>
                  <a:pt x="1570081" y="0"/>
                </a:moveTo>
                <a:lnTo>
                  <a:pt x="0" y="0"/>
                </a:lnTo>
                <a:lnTo>
                  <a:pt x="0" y="1278902"/>
                </a:lnTo>
                <a:lnTo>
                  <a:pt x="1570081" y="1278902"/>
                </a:lnTo>
                <a:lnTo>
                  <a:pt x="1570081" y="0"/>
                </a:lnTo>
                <a:close/>
              </a:path>
            </a:pathLst>
          </a:custGeom>
          <a:blipFill>
            <a:blip r:embed="rId31">
              <a:extLst>
                <a:ext uri="{96DAC541-7B7A-43D3-8B79-37D633B846F1}">
                  <asvg:svgBlip xmlns:asvg="http://schemas.microsoft.com/office/drawing/2016/SVG/main" r:embed="rId32"/>
                </a:ext>
              </a:extLst>
            </a:blip>
            <a:stretch>
              <a:fillRect l="0" t="0" r="0" b="0"/>
            </a:stretch>
          </a:blipFill>
        </p:spPr>
      </p:sp>
      <p:grpSp>
        <p:nvGrpSpPr>
          <p:cNvPr name="Group 54" id="54"/>
          <p:cNvGrpSpPr/>
          <p:nvPr/>
        </p:nvGrpSpPr>
        <p:grpSpPr>
          <a:xfrm rot="0">
            <a:off x="4347089" y="8114950"/>
            <a:ext cx="754204" cy="754204"/>
            <a:chOff x="0" y="0"/>
            <a:chExt cx="812800" cy="812800"/>
          </a:xfrm>
        </p:grpSpPr>
        <p:sp>
          <p:nvSpPr>
            <p:cNvPr name="Freeform 55" id="55"/>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90AEB0"/>
            </a:solidFill>
          </p:spPr>
        </p:sp>
        <p:sp>
          <p:nvSpPr>
            <p:cNvPr name="TextBox 56" id="56"/>
            <p:cNvSpPr txBox="true"/>
            <p:nvPr/>
          </p:nvSpPr>
          <p:spPr>
            <a:xfrm>
              <a:off x="0" y="-19050"/>
              <a:ext cx="812800" cy="831850"/>
            </a:xfrm>
            <a:prstGeom prst="rect">
              <a:avLst/>
            </a:prstGeom>
          </p:spPr>
          <p:txBody>
            <a:bodyPr anchor="ctr" rtlCol="false" tIns="50800" lIns="50800" bIns="50800" rIns="50800"/>
            <a:lstStyle/>
            <a:p>
              <a:pPr algn="ctr">
                <a:lnSpc>
                  <a:spcPts val="2465"/>
                </a:lnSpc>
              </a:pPr>
            </a:p>
          </p:txBody>
        </p:sp>
      </p:grpSp>
      <p:sp>
        <p:nvSpPr>
          <p:cNvPr name="TextBox 57" id="57"/>
          <p:cNvSpPr txBox="true"/>
          <p:nvPr/>
        </p:nvSpPr>
        <p:spPr>
          <a:xfrm rot="0">
            <a:off x="4113504" y="8992602"/>
            <a:ext cx="1221374" cy="180467"/>
          </a:xfrm>
          <a:prstGeom prst="rect">
            <a:avLst/>
          </a:prstGeom>
        </p:spPr>
        <p:txBody>
          <a:bodyPr anchor="t" rtlCol="false" tIns="0" lIns="0" bIns="0" rIns="0">
            <a:spAutoFit/>
          </a:bodyPr>
          <a:lstStyle/>
          <a:p>
            <a:pPr algn="ctr">
              <a:lnSpc>
                <a:spcPts val="1339"/>
              </a:lnSpc>
            </a:pPr>
            <a:r>
              <a:rPr lang="en-US" sz="1300">
                <a:solidFill>
                  <a:srgbClr val="000000"/>
                </a:solidFill>
                <a:latin typeface="Canva Sans Bold"/>
                <a:ea typeface="Canva Sans Bold"/>
                <a:cs typeface="Canva Sans Bold"/>
                <a:sym typeface="Canva Sans Bold"/>
              </a:rPr>
              <a:t>#90AEB0</a:t>
            </a:r>
          </a:p>
        </p:txBody>
      </p:sp>
    </p:spTree>
  </p:cSld>
  <p:clrMapOvr>
    <a:masterClrMapping/>
  </p:clrMapOvr>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F6F4E8"/>
        </a:solidFill>
      </p:bgPr>
    </p:bg>
    <p:spTree>
      <p:nvGrpSpPr>
        <p:cNvPr id="1" name=""/>
        <p:cNvGrpSpPr/>
        <p:nvPr/>
      </p:nvGrpSpPr>
      <p:grpSpPr>
        <a:xfrm>
          <a:off x="0" y="0"/>
          <a:ext cx="0" cy="0"/>
          <a:chOff x="0" y="0"/>
          <a:chExt cx="0" cy="0"/>
        </a:xfrm>
      </p:grpSpPr>
      <p:sp>
        <p:nvSpPr>
          <p:cNvPr name="TextBox 2" id="2"/>
          <p:cNvSpPr txBox="true"/>
          <p:nvPr/>
        </p:nvSpPr>
        <p:spPr>
          <a:xfrm rot="0">
            <a:off x="3377480" y="2605456"/>
            <a:ext cx="11533039" cy="324612"/>
          </a:xfrm>
          <a:prstGeom prst="rect">
            <a:avLst/>
          </a:prstGeom>
        </p:spPr>
        <p:txBody>
          <a:bodyPr anchor="t" rtlCol="false" tIns="0" lIns="0" bIns="0" rIns="0">
            <a:spAutoFit/>
          </a:bodyPr>
          <a:lstStyle/>
          <a:p>
            <a:pPr algn="ctr" marL="0" indent="0" lvl="1">
              <a:lnSpc>
                <a:spcPts val="2683"/>
              </a:lnSpc>
            </a:pPr>
            <a:r>
              <a:rPr lang="en-US" sz="2199">
                <a:solidFill>
                  <a:srgbClr val="000000"/>
                </a:solidFill>
                <a:latin typeface="Canva Sans"/>
                <a:ea typeface="Canva Sans"/>
                <a:cs typeface="Canva Sans"/>
                <a:sym typeface="Canva Sans"/>
              </a:rPr>
              <a:t>This presentation template is free for everyone to use thanks to the following:</a:t>
            </a:r>
          </a:p>
        </p:txBody>
      </p:sp>
      <p:sp>
        <p:nvSpPr>
          <p:cNvPr name="TextBox 3" id="3"/>
          <p:cNvSpPr txBox="true"/>
          <p:nvPr/>
        </p:nvSpPr>
        <p:spPr>
          <a:xfrm rot="0">
            <a:off x="7108732" y="8257423"/>
            <a:ext cx="4070535" cy="421513"/>
          </a:xfrm>
          <a:prstGeom prst="rect">
            <a:avLst/>
          </a:prstGeom>
        </p:spPr>
        <p:txBody>
          <a:bodyPr anchor="t" rtlCol="false" tIns="0" lIns="0" bIns="0" rIns="0">
            <a:spAutoFit/>
          </a:bodyPr>
          <a:lstStyle/>
          <a:p>
            <a:pPr algn="ctr" marL="0" indent="0" lvl="1">
              <a:lnSpc>
                <a:spcPts val="3415"/>
              </a:lnSpc>
            </a:pPr>
            <a:r>
              <a:rPr lang="en-US" sz="2799">
                <a:solidFill>
                  <a:srgbClr val="000000"/>
                </a:solidFill>
                <a:latin typeface="Canva Sans Bold Italics"/>
                <a:ea typeface="Canva Sans Bold Italics"/>
                <a:cs typeface="Canva Sans Bold Italics"/>
                <a:sym typeface="Canva Sans Bold Italics"/>
              </a:rPr>
              <a:t>Happy designing!</a:t>
            </a:r>
          </a:p>
        </p:txBody>
      </p:sp>
      <p:sp>
        <p:nvSpPr>
          <p:cNvPr name="TextBox 4" id="4"/>
          <p:cNvSpPr txBox="true"/>
          <p:nvPr/>
        </p:nvSpPr>
        <p:spPr>
          <a:xfrm rot="0">
            <a:off x="4210005" y="5279512"/>
            <a:ext cx="9867990" cy="309245"/>
          </a:xfrm>
          <a:prstGeom prst="rect">
            <a:avLst/>
          </a:prstGeom>
        </p:spPr>
        <p:txBody>
          <a:bodyPr anchor="t" rtlCol="false" tIns="0" lIns="0" bIns="0" rIns="0">
            <a:spAutoFit/>
          </a:bodyPr>
          <a:lstStyle/>
          <a:p>
            <a:pPr algn="ctr" marL="0" indent="0" lvl="1">
              <a:lnSpc>
                <a:spcPts val="2440"/>
              </a:lnSpc>
            </a:pPr>
            <a:r>
              <a:rPr lang="en-US" sz="2000">
                <a:solidFill>
                  <a:srgbClr val="000000"/>
                </a:solidFill>
                <a:latin typeface="Canva Sans"/>
                <a:ea typeface="Canva Sans"/>
                <a:cs typeface="Canva Sans"/>
                <a:sym typeface="Canva Sans"/>
              </a:rPr>
              <a:t>for the presentation template</a:t>
            </a:r>
          </a:p>
        </p:txBody>
      </p:sp>
      <p:sp>
        <p:nvSpPr>
          <p:cNvPr name="TextBox 5" id="5"/>
          <p:cNvSpPr txBox="true"/>
          <p:nvPr/>
        </p:nvSpPr>
        <p:spPr>
          <a:xfrm rot="0">
            <a:off x="4210005" y="7014728"/>
            <a:ext cx="9867990" cy="309245"/>
          </a:xfrm>
          <a:prstGeom prst="rect">
            <a:avLst/>
          </a:prstGeom>
        </p:spPr>
        <p:txBody>
          <a:bodyPr anchor="t" rtlCol="false" tIns="0" lIns="0" bIns="0" rIns="0">
            <a:spAutoFit/>
          </a:bodyPr>
          <a:lstStyle/>
          <a:p>
            <a:pPr algn="ctr" marL="0" indent="0" lvl="1">
              <a:lnSpc>
                <a:spcPts val="2440"/>
              </a:lnSpc>
            </a:pPr>
            <a:r>
              <a:rPr lang="en-US" sz="2000">
                <a:solidFill>
                  <a:srgbClr val="000000"/>
                </a:solidFill>
                <a:latin typeface="Canva Sans"/>
                <a:ea typeface="Canva Sans"/>
                <a:cs typeface="Canva Sans"/>
                <a:sym typeface="Canva Sans"/>
              </a:rPr>
              <a:t>for the photos</a:t>
            </a:r>
          </a:p>
        </p:txBody>
      </p:sp>
      <p:sp>
        <p:nvSpPr>
          <p:cNvPr name="TextBox 6" id="6"/>
          <p:cNvSpPr txBox="true"/>
          <p:nvPr/>
        </p:nvSpPr>
        <p:spPr>
          <a:xfrm rot="0">
            <a:off x="5469973" y="1703314"/>
            <a:ext cx="7348055" cy="773593"/>
          </a:xfrm>
          <a:prstGeom prst="rect">
            <a:avLst/>
          </a:prstGeom>
        </p:spPr>
        <p:txBody>
          <a:bodyPr anchor="t" rtlCol="false" tIns="0" lIns="0" bIns="0" rIns="0">
            <a:spAutoFit/>
          </a:bodyPr>
          <a:lstStyle/>
          <a:p>
            <a:pPr algn="ctr" marL="0" indent="0" lvl="0">
              <a:lnSpc>
                <a:spcPts val="5706"/>
              </a:lnSpc>
            </a:pPr>
            <a:r>
              <a:rPr lang="en-US" sz="5706" spc="-330">
                <a:solidFill>
                  <a:srgbClr val="000000"/>
                </a:solidFill>
                <a:latin typeface="Canva Sans Bold"/>
                <a:ea typeface="Canva Sans Bold"/>
                <a:cs typeface="Canva Sans Bold"/>
                <a:sym typeface="Canva Sans Bold"/>
              </a:rPr>
              <a:t>CREDITS</a:t>
            </a:r>
          </a:p>
        </p:txBody>
      </p:sp>
      <p:sp>
        <p:nvSpPr>
          <p:cNvPr name="TextBox 7" id="7"/>
          <p:cNvSpPr txBox="true"/>
          <p:nvPr/>
        </p:nvSpPr>
        <p:spPr>
          <a:xfrm rot="0">
            <a:off x="6110027" y="6282261"/>
            <a:ext cx="6067945" cy="618167"/>
          </a:xfrm>
          <a:prstGeom prst="rect">
            <a:avLst/>
          </a:prstGeom>
        </p:spPr>
        <p:txBody>
          <a:bodyPr anchor="t" rtlCol="false" tIns="0" lIns="0" bIns="0" rIns="0">
            <a:spAutoFit/>
          </a:bodyPr>
          <a:lstStyle/>
          <a:p>
            <a:pPr algn="ctr" marL="0" indent="0" lvl="0">
              <a:lnSpc>
                <a:spcPts val="4712"/>
              </a:lnSpc>
            </a:pPr>
            <a:r>
              <a:rPr lang="en-US" sz="4712">
                <a:solidFill>
                  <a:srgbClr val="0F1A38"/>
                </a:solidFill>
                <a:latin typeface="Canva Sans"/>
                <a:ea typeface="Canva Sans"/>
                <a:cs typeface="Canva Sans"/>
                <a:sym typeface="Canva Sans"/>
              </a:rPr>
              <a:t>Pexels, Pixabay</a:t>
            </a:r>
          </a:p>
        </p:txBody>
      </p:sp>
      <p:sp>
        <p:nvSpPr>
          <p:cNvPr name="Freeform 8" id="8"/>
          <p:cNvSpPr/>
          <p:nvPr/>
        </p:nvSpPr>
        <p:spPr>
          <a:xfrm flipH="false" flipV="false" rot="0">
            <a:off x="6731779" y="3872839"/>
            <a:ext cx="4824443" cy="1206111"/>
          </a:xfrm>
          <a:custGeom>
            <a:avLst/>
            <a:gdLst/>
            <a:ahLst/>
            <a:cxnLst/>
            <a:rect r="r" b="b" t="t" l="l"/>
            <a:pathLst>
              <a:path h="1206111" w="4824443">
                <a:moveTo>
                  <a:pt x="0" y="0"/>
                </a:moveTo>
                <a:lnTo>
                  <a:pt x="4824442" y="0"/>
                </a:lnTo>
                <a:lnTo>
                  <a:pt x="4824442" y="1206111"/>
                </a:lnTo>
                <a:lnTo>
                  <a:pt x="0" y="120611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Tree>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DAGPBm7RuAM</dc:identifier>
  <dcterms:modified xsi:type="dcterms:W3CDTF">2011-08-01T06:04:30Z</dcterms:modified>
  <cp:revision>1</cp:revision>
  <dc:title>Copia de Firefighter Training Workshop</dc:title>
</cp:coreProperties>
</file>