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Tinos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1F98B354-5349-401B-B104-91DE17198E27}">
  <a:tblStyle styleId="{1F98B354-5349-401B-B104-91DE17198E2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Tinos-bold.fntdata"/><Relationship Id="rId20" Type="http://schemas.openxmlformats.org/officeDocument/2006/relationships/slide" Target="slides/slide15.xml"/><Relationship Id="rId42" Type="http://schemas.openxmlformats.org/officeDocument/2006/relationships/font" Target="fonts/Tinos-boldItalic.fntdata"/><Relationship Id="rId41" Type="http://schemas.openxmlformats.org/officeDocument/2006/relationships/font" Target="fonts/Tinos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Tinos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" name="Google Shape;19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" name="Google Shape;20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" name="Google Shape;22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" name="Google Shape;26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2" name="Google Shape;32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" name="Google Shape;34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g77bb553308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3" name="Google Shape;673;g77bb553308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2" name="Shape 1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3" name="Google Shape;1123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4" name="Google Shape;1124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0" name="Shape 1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1" name="Google Shape;1131;g63b470bdee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2" name="Google Shape;1132;g63b470bdee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1030800" y="1030700"/>
            <a:ext cx="7082400" cy="3082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 rot="-5400000">
            <a:off x="3449925" y="-39825"/>
            <a:ext cx="2244000" cy="13974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" name="Google Shape;12;p2"/>
          <p:cNvGrpSpPr/>
          <p:nvPr/>
        </p:nvGrpSpPr>
        <p:grpSpPr>
          <a:xfrm>
            <a:off x="4087183" y="290068"/>
            <a:ext cx="970187" cy="737616"/>
            <a:chOff x="519000" y="238125"/>
            <a:chExt cx="6582000" cy="5238750"/>
          </a:xfrm>
        </p:grpSpPr>
        <p:sp>
          <p:nvSpPr>
            <p:cNvPr id="13" name="Google Shape;13;p2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" name="Google Shape;18;p2"/>
          <p:cNvSpPr txBox="1"/>
          <p:nvPr>
            <p:ph type="ctrTitle"/>
          </p:nvPr>
        </p:nvSpPr>
        <p:spPr>
          <a:xfrm>
            <a:off x="1557275" y="1341650"/>
            <a:ext cx="6029400" cy="277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3"/>
          <p:cNvSpPr/>
          <p:nvPr/>
        </p:nvSpPr>
        <p:spPr>
          <a:xfrm>
            <a:off x="1030800" y="1030700"/>
            <a:ext cx="7082400" cy="3082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3"/>
          <p:cNvSpPr txBox="1"/>
          <p:nvPr>
            <p:ph type="ctrTitle"/>
          </p:nvPr>
        </p:nvSpPr>
        <p:spPr>
          <a:xfrm>
            <a:off x="1461450" y="1811950"/>
            <a:ext cx="6221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None/>
              <a:defRPr sz="3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2" name="Google Shape;22;p3"/>
          <p:cNvSpPr txBox="1"/>
          <p:nvPr>
            <p:ph idx="1" type="subTitle"/>
          </p:nvPr>
        </p:nvSpPr>
        <p:spPr>
          <a:xfrm>
            <a:off x="1461450" y="3068654"/>
            <a:ext cx="6221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None/>
              <a:defRPr sz="20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3" name="Google Shape;23;p3"/>
          <p:cNvSpPr/>
          <p:nvPr/>
        </p:nvSpPr>
        <p:spPr>
          <a:xfrm rot="-5400000">
            <a:off x="34411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4"/>
          <p:cNvSpPr/>
          <p:nvPr/>
        </p:nvSpPr>
        <p:spPr>
          <a:xfrm>
            <a:off x="2244075" y="-100"/>
            <a:ext cx="4655700" cy="5143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4"/>
          <p:cNvSpPr txBox="1"/>
          <p:nvPr>
            <p:ph idx="1" type="body"/>
          </p:nvPr>
        </p:nvSpPr>
        <p:spPr>
          <a:xfrm>
            <a:off x="2635400" y="790625"/>
            <a:ext cx="3873300" cy="4032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93700" lvl="0" marL="457200" rtl="0" algn="ctr">
              <a:spcBef>
                <a:spcPts val="600"/>
              </a:spcBef>
              <a:spcAft>
                <a:spcPts val="0"/>
              </a:spcAft>
              <a:buSzPts val="2600"/>
              <a:buChar char="◈"/>
              <a:defRPr i="1"/>
            </a:lvl1pPr>
            <a:lvl2pPr indent="-393700" lvl="1" marL="9144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2pPr>
            <a:lvl3pPr indent="-393700" lvl="2" marL="13716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3pPr>
            <a:lvl4pPr indent="-393700" lvl="3" marL="18288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4pPr>
            <a:lvl5pPr indent="-393700" lvl="4" marL="22860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5pPr>
            <a:lvl6pPr indent="-393700" lvl="5" marL="27432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6pPr>
            <a:lvl7pPr indent="-393700" lvl="6" marL="32004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7pPr>
            <a:lvl8pPr indent="-393700" lvl="7" marL="3657600" rtl="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8pPr>
            <a:lvl9pPr indent="-393700" lvl="8" marL="4114800" algn="ctr">
              <a:spcBef>
                <a:spcPts val="0"/>
              </a:spcBef>
              <a:spcAft>
                <a:spcPts val="0"/>
              </a:spcAft>
              <a:buSzPts val="2600"/>
              <a:buChar char="⬩"/>
              <a:defRPr i="1"/>
            </a:lvl9pPr>
          </a:lstStyle>
          <a:p/>
        </p:txBody>
      </p:sp>
      <p:sp>
        <p:nvSpPr>
          <p:cNvPr id="27" name="Google Shape;27;p4"/>
          <p:cNvSpPr txBox="1"/>
          <p:nvPr>
            <p:ph idx="12" type="sldNum"/>
          </p:nvPr>
        </p:nvSpPr>
        <p:spPr>
          <a:xfrm>
            <a:off x="4063242" y="46815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rgbClr val="AD0B2D"/>
                </a:solidFill>
              </a:defRPr>
            </a:lvl1pPr>
            <a:lvl2pPr lvl="1">
              <a:buNone/>
              <a:defRPr>
                <a:solidFill>
                  <a:srgbClr val="AD0B2D"/>
                </a:solidFill>
              </a:defRPr>
            </a:lvl2pPr>
            <a:lvl3pPr lvl="2">
              <a:buNone/>
              <a:defRPr>
                <a:solidFill>
                  <a:srgbClr val="AD0B2D"/>
                </a:solidFill>
              </a:defRPr>
            </a:lvl3pPr>
            <a:lvl4pPr lvl="3">
              <a:buNone/>
              <a:defRPr>
                <a:solidFill>
                  <a:srgbClr val="AD0B2D"/>
                </a:solidFill>
              </a:defRPr>
            </a:lvl4pPr>
            <a:lvl5pPr lvl="4">
              <a:buNone/>
              <a:defRPr>
                <a:solidFill>
                  <a:srgbClr val="AD0B2D"/>
                </a:solidFill>
              </a:defRPr>
            </a:lvl5pPr>
            <a:lvl6pPr lvl="5">
              <a:buNone/>
              <a:defRPr>
                <a:solidFill>
                  <a:srgbClr val="AD0B2D"/>
                </a:solidFill>
              </a:defRPr>
            </a:lvl6pPr>
            <a:lvl7pPr lvl="6">
              <a:buNone/>
              <a:defRPr>
                <a:solidFill>
                  <a:srgbClr val="AD0B2D"/>
                </a:solidFill>
              </a:defRPr>
            </a:lvl7pPr>
            <a:lvl8pPr lvl="7">
              <a:buNone/>
              <a:defRPr>
                <a:solidFill>
                  <a:srgbClr val="AD0B2D"/>
                </a:solidFill>
              </a:defRPr>
            </a:lvl8pPr>
            <a:lvl9pPr lvl="8">
              <a:buNone/>
              <a:defRPr>
                <a:solidFill>
                  <a:srgbClr val="AD0B2D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" name="Google Shape;28;p4"/>
          <p:cNvSpPr/>
          <p:nvPr/>
        </p:nvSpPr>
        <p:spPr>
          <a:xfrm rot="-5400000">
            <a:off x="3723900" y="8700"/>
            <a:ext cx="16962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4"/>
          <p:cNvSpPr txBox="1"/>
          <p:nvPr/>
        </p:nvSpPr>
        <p:spPr>
          <a:xfrm>
            <a:off x="4063200" y="190650"/>
            <a:ext cx="10176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“</a:t>
            </a:r>
            <a:endParaRPr sz="72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5"/>
          <p:cNvSpPr/>
          <p:nvPr/>
        </p:nvSpPr>
        <p:spPr>
          <a:xfrm>
            <a:off x="1737000" y="359700"/>
            <a:ext cx="74070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2" name="Google Shape;32;p5"/>
          <p:cNvCxnSpPr/>
          <p:nvPr/>
        </p:nvCxnSpPr>
        <p:spPr>
          <a:xfrm>
            <a:off x="2100325" y="1022209"/>
            <a:ext cx="7067700" cy="0"/>
          </a:xfrm>
          <a:prstGeom prst="straightConnector1">
            <a:avLst/>
          </a:prstGeom>
          <a:noFill/>
          <a:ln cap="flat" cmpd="sng" w="9525">
            <a:solidFill>
              <a:srgbClr val="E2D7D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3" name="Google Shape;33;p5"/>
          <p:cNvSpPr/>
          <p:nvPr/>
        </p:nvSpPr>
        <p:spPr>
          <a:xfrm rot="-5400000">
            <a:off x="-2623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" name="Google Shape;34;p5"/>
          <p:cNvGrpSpPr/>
          <p:nvPr/>
        </p:nvGrpSpPr>
        <p:grpSpPr>
          <a:xfrm>
            <a:off x="515476" y="363010"/>
            <a:ext cx="706249" cy="536972"/>
            <a:chOff x="519000" y="238125"/>
            <a:chExt cx="6582000" cy="5238750"/>
          </a:xfrm>
        </p:grpSpPr>
        <p:sp>
          <p:nvSpPr>
            <p:cNvPr id="35" name="Google Shape;35;p5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5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5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5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5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" name="Google Shape;40;p5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1" name="Google Shape;41;p5"/>
          <p:cNvSpPr txBox="1"/>
          <p:nvPr>
            <p:ph idx="1" type="body"/>
          </p:nvPr>
        </p:nvSpPr>
        <p:spPr>
          <a:xfrm>
            <a:off x="2096700" y="1173950"/>
            <a:ext cx="6687600" cy="324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◈"/>
              <a:defRPr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⬩"/>
              <a:defRPr/>
            </a:lvl9pPr>
          </a:lstStyle>
          <a:p/>
        </p:txBody>
      </p:sp>
      <p:sp>
        <p:nvSpPr>
          <p:cNvPr id="42" name="Google Shape;42;p5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6"/>
          <p:cNvSpPr/>
          <p:nvPr/>
        </p:nvSpPr>
        <p:spPr>
          <a:xfrm>
            <a:off x="1737000" y="359700"/>
            <a:ext cx="74070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45" name="Google Shape;45;p6"/>
          <p:cNvCxnSpPr/>
          <p:nvPr/>
        </p:nvCxnSpPr>
        <p:spPr>
          <a:xfrm>
            <a:off x="2100325" y="1022209"/>
            <a:ext cx="7067700" cy="0"/>
          </a:xfrm>
          <a:prstGeom prst="straightConnector1">
            <a:avLst/>
          </a:prstGeom>
          <a:noFill/>
          <a:ln cap="flat" cmpd="sng" w="9525">
            <a:solidFill>
              <a:srgbClr val="E2D7D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6" name="Google Shape;46;p6"/>
          <p:cNvSpPr/>
          <p:nvPr/>
        </p:nvSpPr>
        <p:spPr>
          <a:xfrm rot="-5400000">
            <a:off x="-2623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" name="Google Shape;47;p6"/>
          <p:cNvGrpSpPr/>
          <p:nvPr/>
        </p:nvGrpSpPr>
        <p:grpSpPr>
          <a:xfrm>
            <a:off x="515476" y="363010"/>
            <a:ext cx="706249" cy="536972"/>
            <a:chOff x="519000" y="238125"/>
            <a:chExt cx="6582000" cy="5238750"/>
          </a:xfrm>
        </p:grpSpPr>
        <p:sp>
          <p:nvSpPr>
            <p:cNvPr id="48" name="Google Shape;48;p6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6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6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6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6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" name="Google Shape;53;p6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4" name="Google Shape;54;p6"/>
          <p:cNvSpPr txBox="1"/>
          <p:nvPr>
            <p:ph idx="1" type="body"/>
          </p:nvPr>
        </p:nvSpPr>
        <p:spPr>
          <a:xfrm>
            <a:off x="2096750" y="1200150"/>
            <a:ext cx="3067800" cy="3248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◈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9pPr>
          </a:lstStyle>
          <a:p/>
        </p:txBody>
      </p:sp>
      <p:sp>
        <p:nvSpPr>
          <p:cNvPr id="55" name="Google Shape;55;p6"/>
          <p:cNvSpPr txBox="1"/>
          <p:nvPr>
            <p:ph idx="2" type="body"/>
          </p:nvPr>
        </p:nvSpPr>
        <p:spPr>
          <a:xfrm>
            <a:off x="5716510" y="1200150"/>
            <a:ext cx="3067800" cy="3248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◈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⬩"/>
              <a:defRPr sz="2200"/>
            </a:lvl9pPr>
          </a:lstStyle>
          <a:p/>
        </p:txBody>
      </p:sp>
      <p:sp>
        <p:nvSpPr>
          <p:cNvPr id="56" name="Google Shape;56;p6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7"/>
          <p:cNvSpPr/>
          <p:nvPr/>
        </p:nvSpPr>
        <p:spPr>
          <a:xfrm>
            <a:off x="1737000" y="359700"/>
            <a:ext cx="74070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59" name="Google Shape;59;p7"/>
          <p:cNvCxnSpPr/>
          <p:nvPr/>
        </p:nvCxnSpPr>
        <p:spPr>
          <a:xfrm>
            <a:off x="2100325" y="1022209"/>
            <a:ext cx="7067700" cy="0"/>
          </a:xfrm>
          <a:prstGeom prst="straightConnector1">
            <a:avLst/>
          </a:prstGeom>
          <a:noFill/>
          <a:ln cap="flat" cmpd="sng" w="9525">
            <a:solidFill>
              <a:srgbClr val="E2D7D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0" name="Google Shape;60;p7"/>
          <p:cNvSpPr/>
          <p:nvPr/>
        </p:nvSpPr>
        <p:spPr>
          <a:xfrm rot="-5400000">
            <a:off x="-2623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" name="Google Shape;61;p7"/>
          <p:cNvGrpSpPr/>
          <p:nvPr/>
        </p:nvGrpSpPr>
        <p:grpSpPr>
          <a:xfrm>
            <a:off x="515476" y="363010"/>
            <a:ext cx="706249" cy="536972"/>
            <a:chOff x="519000" y="238125"/>
            <a:chExt cx="6582000" cy="5238750"/>
          </a:xfrm>
        </p:grpSpPr>
        <p:sp>
          <p:nvSpPr>
            <p:cNvPr id="62" name="Google Shape;62;p7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7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7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7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7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" name="Google Shape;67;p7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8" name="Google Shape;68;p7"/>
          <p:cNvSpPr txBox="1"/>
          <p:nvPr>
            <p:ph idx="1" type="body"/>
          </p:nvPr>
        </p:nvSpPr>
        <p:spPr>
          <a:xfrm>
            <a:off x="2096725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9pPr>
          </a:lstStyle>
          <a:p/>
        </p:txBody>
      </p:sp>
      <p:sp>
        <p:nvSpPr>
          <p:cNvPr id="69" name="Google Shape;69;p7"/>
          <p:cNvSpPr txBox="1"/>
          <p:nvPr>
            <p:ph idx="2" type="body"/>
          </p:nvPr>
        </p:nvSpPr>
        <p:spPr>
          <a:xfrm>
            <a:off x="4428164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9pPr>
          </a:lstStyle>
          <a:p/>
        </p:txBody>
      </p:sp>
      <p:sp>
        <p:nvSpPr>
          <p:cNvPr id="70" name="Google Shape;70;p7"/>
          <p:cNvSpPr txBox="1"/>
          <p:nvPr>
            <p:ph idx="3" type="body"/>
          </p:nvPr>
        </p:nvSpPr>
        <p:spPr>
          <a:xfrm>
            <a:off x="6759604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9pPr>
          </a:lstStyle>
          <a:p/>
        </p:txBody>
      </p:sp>
      <p:sp>
        <p:nvSpPr>
          <p:cNvPr id="71" name="Google Shape;71;p7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8"/>
          <p:cNvSpPr/>
          <p:nvPr/>
        </p:nvSpPr>
        <p:spPr>
          <a:xfrm>
            <a:off x="1737000" y="359700"/>
            <a:ext cx="74070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74" name="Google Shape;74;p8"/>
          <p:cNvCxnSpPr/>
          <p:nvPr/>
        </p:nvCxnSpPr>
        <p:spPr>
          <a:xfrm>
            <a:off x="2100325" y="1022209"/>
            <a:ext cx="7067700" cy="0"/>
          </a:xfrm>
          <a:prstGeom prst="straightConnector1">
            <a:avLst/>
          </a:prstGeom>
          <a:noFill/>
          <a:ln cap="flat" cmpd="sng" w="9525">
            <a:solidFill>
              <a:srgbClr val="E2D7D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5" name="Google Shape;75;p8"/>
          <p:cNvSpPr/>
          <p:nvPr/>
        </p:nvSpPr>
        <p:spPr>
          <a:xfrm rot="-5400000">
            <a:off x="-2623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" name="Google Shape;76;p8"/>
          <p:cNvGrpSpPr/>
          <p:nvPr/>
        </p:nvGrpSpPr>
        <p:grpSpPr>
          <a:xfrm>
            <a:off x="515476" y="363010"/>
            <a:ext cx="706249" cy="536972"/>
            <a:chOff x="519000" y="238125"/>
            <a:chExt cx="6582000" cy="5238750"/>
          </a:xfrm>
        </p:grpSpPr>
        <p:sp>
          <p:nvSpPr>
            <p:cNvPr id="77" name="Google Shape;77;p8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8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8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8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8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" name="Google Shape;82;p8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83" name="Google Shape;83;p8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9"/>
          <p:cNvSpPr/>
          <p:nvPr/>
        </p:nvSpPr>
        <p:spPr>
          <a:xfrm>
            <a:off x="359700" y="359700"/>
            <a:ext cx="84246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9"/>
          <p:cNvSpPr txBox="1"/>
          <p:nvPr>
            <p:ph idx="1" type="body"/>
          </p:nvPr>
        </p:nvSpPr>
        <p:spPr>
          <a:xfrm>
            <a:off x="457200" y="4352375"/>
            <a:ext cx="8229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200"/>
              <a:buNone/>
              <a:defRPr i="1" sz="1200"/>
            </a:lvl1pPr>
          </a:lstStyle>
          <a:p/>
        </p:txBody>
      </p:sp>
      <p:sp>
        <p:nvSpPr>
          <p:cNvPr id="87" name="Google Shape;87;p9"/>
          <p:cNvSpPr/>
          <p:nvPr/>
        </p:nvSpPr>
        <p:spPr>
          <a:xfrm rot="-5400000">
            <a:off x="3934600" y="-555"/>
            <a:ext cx="1274700" cy="7647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" name="Google Shape;88;p9"/>
          <p:cNvGrpSpPr/>
          <p:nvPr/>
        </p:nvGrpSpPr>
        <p:grpSpPr>
          <a:xfrm>
            <a:off x="4306578" y="179988"/>
            <a:ext cx="530509" cy="403908"/>
            <a:chOff x="519000" y="238125"/>
            <a:chExt cx="6582000" cy="5238750"/>
          </a:xfrm>
        </p:grpSpPr>
        <p:sp>
          <p:nvSpPr>
            <p:cNvPr id="89" name="Google Shape;89;p9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9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9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9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9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94" name="Google Shape;94;p9"/>
          <p:cNvCxnSpPr/>
          <p:nvPr/>
        </p:nvCxnSpPr>
        <p:spPr>
          <a:xfrm>
            <a:off x="766650" y="4352375"/>
            <a:ext cx="7610700" cy="0"/>
          </a:xfrm>
          <a:prstGeom prst="straightConnector1">
            <a:avLst/>
          </a:prstGeom>
          <a:noFill/>
          <a:ln cap="flat" cmpd="sng" w="9525">
            <a:solidFill>
              <a:srgbClr val="E2D7D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95" name="Google Shape;95;p9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rgbClr val="AD0B2D"/>
                </a:solidFill>
              </a:defRPr>
            </a:lvl1pPr>
            <a:lvl2pPr lvl="1" rtl="0">
              <a:buNone/>
              <a:defRPr>
                <a:solidFill>
                  <a:srgbClr val="AD0B2D"/>
                </a:solidFill>
              </a:defRPr>
            </a:lvl2pPr>
            <a:lvl3pPr lvl="2" rtl="0">
              <a:buNone/>
              <a:defRPr>
                <a:solidFill>
                  <a:srgbClr val="AD0B2D"/>
                </a:solidFill>
              </a:defRPr>
            </a:lvl3pPr>
            <a:lvl4pPr lvl="3" rtl="0">
              <a:buNone/>
              <a:defRPr>
                <a:solidFill>
                  <a:srgbClr val="AD0B2D"/>
                </a:solidFill>
              </a:defRPr>
            </a:lvl4pPr>
            <a:lvl5pPr lvl="4" rtl="0">
              <a:buNone/>
              <a:defRPr>
                <a:solidFill>
                  <a:srgbClr val="AD0B2D"/>
                </a:solidFill>
              </a:defRPr>
            </a:lvl5pPr>
            <a:lvl6pPr lvl="5" rtl="0">
              <a:buNone/>
              <a:defRPr>
                <a:solidFill>
                  <a:srgbClr val="AD0B2D"/>
                </a:solidFill>
              </a:defRPr>
            </a:lvl6pPr>
            <a:lvl7pPr lvl="6" rtl="0">
              <a:buNone/>
              <a:defRPr>
                <a:solidFill>
                  <a:srgbClr val="AD0B2D"/>
                </a:solidFill>
              </a:defRPr>
            </a:lvl7pPr>
            <a:lvl8pPr lvl="7" rtl="0">
              <a:buNone/>
              <a:defRPr>
                <a:solidFill>
                  <a:srgbClr val="AD0B2D"/>
                </a:solidFill>
              </a:defRPr>
            </a:lvl8pPr>
            <a:lvl9pPr lvl="8" rtl="0">
              <a:buNone/>
              <a:defRPr>
                <a:solidFill>
                  <a:srgbClr val="AD0B2D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0"/>
          <p:cNvSpPr/>
          <p:nvPr/>
        </p:nvSpPr>
        <p:spPr>
          <a:xfrm>
            <a:off x="359700" y="359700"/>
            <a:ext cx="8424600" cy="442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85738" rotWithShape="0" algn="bl" dir="5400000" dist="9525">
              <a:srgbClr val="66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10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rgbClr val="AD0B2D"/>
                </a:solidFill>
              </a:defRPr>
            </a:lvl1pPr>
            <a:lvl2pPr lvl="1">
              <a:buNone/>
              <a:defRPr>
                <a:solidFill>
                  <a:srgbClr val="AD0B2D"/>
                </a:solidFill>
              </a:defRPr>
            </a:lvl2pPr>
            <a:lvl3pPr lvl="2">
              <a:buNone/>
              <a:defRPr>
                <a:solidFill>
                  <a:srgbClr val="AD0B2D"/>
                </a:solidFill>
              </a:defRPr>
            </a:lvl3pPr>
            <a:lvl4pPr lvl="3">
              <a:buNone/>
              <a:defRPr>
                <a:solidFill>
                  <a:srgbClr val="AD0B2D"/>
                </a:solidFill>
              </a:defRPr>
            </a:lvl4pPr>
            <a:lvl5pPr lvl="4">
              <a:buNone/>
              <a:defRPr>
                <a:solidFill>
                  <a:srgbClr val="AD0B2D"/>
                </a:solidFill>
              </a:defRPr>
            </a:lvl5pPr>
            <a:lvl6pPr lvl="5">
              <a:buNone/>
              <a:defRPr>
                <a:solidFill>
                  <a:srgbClr val="AD0B2D"/>
                </a:solidFill>
              </a:defRPr>
            </a:lvl6pPr>
            <a:lvl7pPr lvl="6">
              <a:buNone/>
              <a:defRPr>
                <a:solidFill>
                  <a:srgbClr val="AD0B2D"/>
                </a:solidFill>
              </a:defRPr>
            </a:lvl7pPr>
            <a:lvl8pPr lvl="7">
              <a:buNone/>
              <a:defRPr>
                <a:solidFill>
                  <a:srgbClr val="AD0B2D"/>
                </a:solidFill>
              </a:defRPr>
            </a:lvl8pPr>
            <a:lvl9pPr lvl="8">
              <a:buNone/>
              <a:defRPr>
                <a:solidFill>
                  <a:srgbClr val="AD0B2D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9" name="Google Shape;99;p10"/>
          <p:cNvSpPr/>
          <p:nvPr/>
        </p:nvSpPr>
        <p:spPr>
          <a:xfrm rot="-5400000">
            <a:off x="3934600" y="-555"/>
            <a:ext cx="1274700" cy="7647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" name="Google Shape;100;p10"/>
          <p:cNvGrpSpPr/>
          <p:nvPr/>
        </p:nvGrpSpPr>
        <p:grpSpPr>
          <a:xfrm>
            <a:off x="4306578" y="179988"/>
            <a:ext cx="530509" cy="403908"/>
            <a:chOff x="519000" y="238125"/>
            <a:chExt cx="6582000" cy="5238750"/>
          </a:xfrm>
        </p:grpSpPr>
        <p:sp>
          <p:nvSpPr>
            <p:cNvPr id="101" name="Google Shape;101;p10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10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0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0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0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2"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11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rgbClr val="AD0B2D"/>
                </a:solidFill>
              </a:defRPr>
            </a:lvl1pPr>
            <a:lvl2pPr lvl="1" rtl="0">
              <a:buNone/>
              <a:defRPr>
                <a:solidFill>
                  <a:srgbClr val="AD0B2D"/>
                </a:solidFill>
              </a:defRPr>
            </a:lvl2pPr>
            <a:lvl3pPr lvl="2" rtl="0">
              <a:buNone/>
              <a:defRPr>
                <a:solidFill>
                  <a:srgbClr val="AD0B2D"/>
                </a:solidFill>
              </a:defRPr>
            </a:lvl3pPr>
            <a:lvl4pPr lvl="3" rtl="0">
              <a:buNone/>
              <a:defRPr>
                <a:solidFill>
                  <a:srgbClr val="AD0B2D"/>
                </a:solidFill>
              </a:defRPr>
            </a:lvl4pPr>
            <a:lvl5pPr lvl="4" rtl="0">
              <a:buNone/>
              <a:defRPr>
                <a:solidFill>
                  <a:srgbClr val="AD0B2D"/>
                </a:solidFill>
              </a:defRPr>
            </a:lvl5pPr>
            <a:lvl6pPr lvl="5" rtl="0">
              <a:buNone/>
              <a:defRPr>
                <a:solidFill>
                  <a:srgbClr val="AD0B2D"/>
                </a:solidFill>
              </a:defRPr>
            </a:lvl6pPr>
            <a:lvl7pPr lvl="6" rtl="0">
              <a:buNone/>
              <a:defRPr>
                <a:solidFill>
                  <a:srgbClr val="AD0B2D"/>
                </a:solidFill>
              </a:defRPr>
            </a:lvl7pPr>
            <a:lvl8pPr lvl="7" rtl="0">
              <a:buNone/>
              <a:defRPr>
                <a:solidFill>
                  <a:srgbClr val="AD0B2D"/>
                </a:solidFill>
              </a:defRPr>
            </a:lvl8pPr>
            <a:lvl9pPr lvl="8" rtl="0">
              <a:buNone/>
              <a:defRPr>
                <a:solidFill>
                  <a:srgbClr val="AD0B2D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 with left ribbon">
  <p:cSld name="BLANK_2_1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2"/>
          <p:cNvSpPr/>
          <p:nvPr/>
        </p:nvSpPr>
        <p:spPr>
          <a:xfrm rot="-5400000">
            <a:off x="-262350" y="291375"/>
            <a:ext cx="22617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" name="Google Shape;110;p12"/>
          <p:cNvGrpSpPr/>
          <p:nvPr/>
        </p:nvGrpSpPr>
        <p:grpSpPr>
          <a:xfrm>
            <a:off x="515476" y="363010"/>
            <a:ext cx="706249" cy="536972"/>
            <a:chOff x="519000" y="238125"/>
            <a:chExt cx="6582000" cy="5238750"/>
          </a:xfrm>
        </p:grpSpPr>
        <p:sp>
          <p:nvSpPr>
            <p:cNvPr id="111" name="Google Shape;111;p12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2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2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2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2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" name="Google Shape;116;p12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"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3"/>
          <p:cNvSpPr/>
          <p:nvPr/>
        </p:nvSpPr>
        <p:spPr>
          <a:xfrm>
            <a:off x="0" y="0"/>
            <a:ext cx="9144000" cy="5143500"/>
          </a:xfrm>
          <a:prstGeom prst="frame">
            <a:avLst>
              <a:gd fmla="val 2794" name="adj1"/>
            </a:avLst>
          </a:pr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13"/>
          <p:cNvSpPr txBox="1"/>
          <p:nvPr>
            <p:ph idx="12" type="sldNum"/>
          </p:nvPr>
        </p:nvSpPr>
        <p:spPr>
          <a:xfrm>
            <a:off x="4063200" y="4623900"/>
            <a:ext cx="1017600" cy="37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0" name="Google Shape;120;p13"/>
          <p:cNvSpPr/>
          <p:nvPr/>
        </p:nvSpPr>
        <p:spPr>
          <a:xfrm rot="-5400000">
            <a:off x="3723900" y="8700"/>
            <a:ext cx="1696200" cy="1017600"/>
          </a:xfrm>
          <a:prstGeom prst="chevron">
            <a:avLst>
              <a:gd fmla="val 31570" name="adj"/>
            </a:avLst>
          </a:prstGeom>
          <a:gradFill>
            <a:gsLst>
              <a:gs pos="0">
                <a:srgbClr val="AD0B2D"/>
              </a:gs>
              <a:gs pos="31000">
                <a:srgbClr val="AD0B2D"/>
              </a:gs>
              <a:gs pos="100000">
                <a:srgbClr val="8B0E3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1" name="Google Shape;121;p13"/>
          <p:cNvGrpSpPr/>
          <p:nvPr/>
        </p:nvGrpSpPr>
        <p:grpSpPr>
          <a:xfrm>
            <a:off x="4218876" y="249023"/>
            <a:ext cx="706249" cy="536972"/>
            <a:chOff x="519000" y="238125"/>
            <a:chExt cx="6582000" cy="5238750"/>
          </a:xfrm>
        </p:grpSpPr>
        <p:sp>
          <p:nvSpPr>
            <p:cNvPr id="122" name="Google Shape;122;p13"/>
            <p:cNvSpPr/>
            <p:nvPr/>
          </p:nvSpPr>
          <p:spPr>
            <a:xfrm>
              <a:off x="2928800" y="4770300"/>
              <a:ext cx="1762400" cy="306300"/>
            </a:xfrm>
            <a:custGeom>
              <a:rect b="b" l="l" r="r" t="t"/>
              <a:pathLst>
                <a:path extrusionOk="0" h="12252" w="70496">
                  <a:moveTo>
                    <a:pt x="6233" y="1"/>
                  </a:moveTo>
                  <a:lnTo>
                    <a:pt x="5051" y="108"/>
                  </a:lnTo>
                  <a:lnTo>
                    <a:pt x="3869" y="430"/>
                  </a:lnTo>
                  <a:lnTo>
                    <a:pt x="2902" y="968"/>
                  </a:lnTo>
                  <a:lnTo>
                    <a:pt x="1935" y="1720"/>
                  </a:lnTo>
                  <a:lnTo>
                    <a:pt x="1183" y="2580"/>
                  </a:lnTo>
                  <a:lnTo>
                    <a:pt x="538" y="3547"/>
                  </a:lnTo>
                  <a:lnTo>
                    <a:pt x="108" y="4621"/>
                  </a:lnTo>
                  <a:lnTo>
                    <a:pt x="1" y="5911"/>
                  </a:lnTo>
                  <a:lnTo>
                    <a:pt x="1" y="6556"/>
                  </a:lnTo>
                  <a:lnTo>
                    <a:pt x="1" y="7201"/>
                  </a:lnTo>
                  <a:lnTo>
                    <a:pt x="216" y="7738"/>
                  </a:lnTo>
                  <a:lnTo>
                    <a:pt x="323" y="8383"/>
                  </a:lnTo>
                  <a:lnTo>
                    <a:pt x="860" y="9457"/>
                  </a:lnTo>
                  <a:lnTo>
                    <a:pt x="1613" y="10424"/>
                  </a:lnTo>
                  <a:lnTo>
                    <a:pt x="2580" y="11177"/>
                  </a:lnTo>
                  <a:lnTo>
                    <a:pt x="3654" y="11821"/>
                  </a:lnTo>
                  <a:lnTo>
                    <a:pt x="4836" y="12144"/>
                  </a:lnTo>
                  <a:lnTo>
                    <a:pt x="5481" y="12251"/>
                  </a:lnTo>
                  <a:lnTo>
                    <a:pt x="65015" y="12251"/>
                  </a:lnTo>
                  <a:lnTo>
                    <a:pt x="65660" y="12144"/>
                  </a:lnTo>
                  <a:lnTo>
                    <a:pt x="66842" y="11821"/>
                  </a:lnTo>
                  <a:lnTo>
                    <a:pt x="67916" y="11177"/>
                  </a:lnTo>
                  <a:lnTo>
                    <a:pt x="68883" y="10424"/>
                  </a:lnTo>
                  <a:lnTo>
                    <a:pt x="69636" y="9457"/>
                  </a:lnTo>
                  <a:lnTo>
                    <a:pt x="70173" y="8383"/>
                  </a:lnTo>
                  <a:lnTo>
                    <a:pt x="70280" y="7738"/>
                  </a:lnTo>
                  <a:lnTo>
                    <a:pt x="70495" y="7201"/>
                  </a:lnTo>
                  <a:lnTo>
                    <a:pt x="70495" y="6556"/>
                  </a:lnTo>
                  <a:lnTo>
                    <a:pt x="70495" y="5911"/>
                  </a:lnTo>
                  <a:lnTo>
                    <a:pt x="70388" y="4621"/>
                  </a:lnTo>
                  <a:lnTo>
                    <a:pt x="69958" y="3547"/>
                  </a:lnTo>
                  <a:lnTo>
                    <a:pt x="69313" y="2580"/>
                  </a:lnTo>
                  <a:lnTo>
                    <a:pt x="68561" y="1720"/>
                  </a:lnTo>
                  <a:lnTo>
                    <a:pt x="67594" y="968"/>
                  </a:lnTo>
                  <a:lnTo>
                    <a:pt x="66627" y="430"/>
                  </a:lnTo>
                  <a:lnTo>
                    <a:pt x="65445" y="108"/>
                  </a:lnTo>
                  <a:lnTo>
                    <a:pt x="6426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13"/>
            <p:cNvSpPr/>
            <p:nvPr/>
          </p:nvSpPr>
          <p:spPr>
            <a:xfrm>
              <a:off x="2190000" y="5170600"/>
              <a:ext cx="3240000" cy="306275"/>
            </a:xfrm>
            <a:custGeom>
              <a:rect b="b" l="l" r="r" t="t"/>
              <a:pathLst>
                <a:path extrusionOk="0" h="12251" w="129600">
                  <a:moveTo>
                    <a:pt x="6126" y="0"/>
                  </a:moveTo>
                  <a:lnTo>
                    <a:pt x="4944" y="108"/>
                  </a:lnTo>
                  <a:lnTo>
                    <a:pt x="3762" y="430"/>
                  </a:lnTo>
                  <a:lnTo>
                    <a:pt x="2687" y="1075"/>
                  </a:lnTo>
                  <a:lnTo>
                    <a:pt x="1828" y="1827"/>
                  </a:lnTo>
                  <a:lnTo>
                    <a:pt x="1075" y="2687"/>
                  </a:lnTo>
                  <a:lnTo>
                    <a:pt x="538" y="3762"/>
                  </a:lnTo>
                  <a:lnTo>
                    <a:pt x="108" y="4836"/>
                  </a:lnTo>
                  <a:lnTo>
                    <a:pt x="1" y="6126"/>
                  </a:lnTo>
                  <a:lnTo>
                    <a:pt x="108" y="7308"/>
                  </a:lnTo>
                  <a:lnTo>
                    <a:pt x="538" y="8490"/>
                  </a:lnTo>
                  <a:lnTo>
                    <a:pt x="1075" y="9564"/>
                  </a:lnTo>
                  <a:lnTo>
                    <a:pt x="1828" y="10424"/>
                  </a:lnTo>
                  <a:lnTo>
                    <a:pt x="2687" y="11176"/>
                  </a:lnTo>
                  <a:lnTo>
                    <a:pt x="3762" y="11821"/>
                  </a:lnTo>
                  <a:lnTo>
                    <a:pt x="4944" y="12144"/>
                  </a:lnTo>
                  <a:lnTo>
                    <a:pt x="6126" y="12251"/>
                  </a:lnTo>
                  <a:lnTo>
                    <a:pt x="123474" y="12251"/>
                  </a:lnTo>
                  <a:lnTo>
                    <a:pt x="124656" y="12144"/>
                  </a:lnTo>
                  <a:lnTo>
                    <a:pt x="125838" y="11821"/>
                  </a:lnTo>
                  <a:lnTo>
                    <a:pt x="126913" y="11176"/>
                  </a:lnTo>
                  <a:lnTo>
                    <a:pt x="127772" y="10424"/>
                  </a:lnTo>
                  <a:lnTo>
                    <a:pt x="128525" y="9564"/>
                  </a:lnTo>
                  <a:lnTo>
                    <a:pt x="129062" y="8490"/>
                  </a:lnTo>
                  <a:lnTo>
                    <a:pt x="129492" y="7308"/>
                  </a:lnTo>
                  <a:lnTo>
                    <a:pt x="129599" y="6126"/>
                  </a:lnTo>
                  <a:lnTo>
                    <a:pt x="129492" y="4836"/>
                  </a:lnTo>
                  <a:lnTo>
                    <a:pt x="129062" y="3762"/>
                  </a:lnTo>
                  <a:lnTo>
                    <a:pt x="128525" y="2687"/>
                  </a:lnTo>
                  <a:lnTo>
                    <a:pt x="127772" y="1827"/>
                  </a:lnTo>
                  <a:lnTo>
                    <a:pt x="126913" y="1075"/>
                  </a:lnTo>
                  <a:lnTo>
                    <a:pt x="125838" y="430"/>
                  </a:lnTo>
                  <a:lnTo>
                    <a:pt x="124656" y="108"/>
                  </a:lnTo>
                  <a:lnTo>
                    <a:pt x="123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3"/>
            <p:cNvSpPr/>
            <p:nvPr/>
          </p:nvSpPr>
          <p:spPr>
            <a:xfrm>
              <a:off x="3264625" y="238125"/>
              <a:ext cx="1090750" cy="4456975"/>
            </a:xfrm>
            <a:custGeom>
              <a:rect b="b" l="l" r="r" t="t"/>
              <a:pathLst>
                <a:path extrusionOk="0" h="178279" w="43630">
                  <a:moveTo>
                    <a:pt x="21815" y="23534"/>
                  </a:moveTo>
                  <a:lnTo>
                    <a:pt x="22460" y="23642"/>
                  </a:lnTo>
                  <a:lnTo>
                    <a:pt x="22997" y="23749"/>
                  </a:lnTo>
                  <a:lnTo>
                    <a:pt x="23534" y="24071"/>
                  </a:lnTo>
                  <a:lnTo>
                    <a:pt x="23964" y="24394"/>
                  </a:lnTo>
                  <a:lnTo>
                    <a:pt x="24287" y="24931"/>
                  </a:lnTo>
                  <a:lnTo>
                    <a:pt x="24609" y="25361"/>
                  </a:lnTo>
                  <a:lnTo>
                    <a:pt x="24824" y="26006"/>
                  </a:lnTo>
                  <a:lnTo>
                    <a:pt x="24824" y="26543"/>
                  </a:lnTo>
                  <a:lnTo>
                    <a:pt x="24824" y="27188"/>
                  </a:lnTo>
                  <a:lnTo>
                    <a:pt x="24609" y="27725"/>
                  </a:lnTo>
                  <a:lnTo>
                    <a:pt x="24287" y="28262"/>
                  </a:lnTo>
                  <a:lnTo>
                    <a:pt x="23964" y="28692"/>
                  </a:lnTo>
                  <a:lnTo>
                    <a:pt x="23534" y="29122"/>
                  </a:lnTo>
                  <a:lnTo>
                    <a:pt x="22997" y="29337"/>
                  </a:lnTo>
                  <a:lnTo>
                    <a:pt x="22460" y="29552"/>
                  </a:lnTo>
                  <a:lnTo>
                    <a:pt x="21170" y="29552"/>
                  </a:lnTo>
                  <a:lnTo>
                    <a:pt x="20633" y="29337"/>
                  </a:lnTo>
                  <a:lnTo>
                    <a:pt x="20096" y="29122"/>
                  </a:lnTo>
                  <a:lnTo>
                    <a:pt x="19666" y="28692"/>
                  </a:lnTo>
                  <a:lnTo>
                    <a:pt x="19343" y="28262"/>
                  </a:lnTo>
                  <a:lnTo>
                    <a:pt x="19021" y="27725"/>
                  </a:lnTo>
                  <a:lnTo>
                    <a:pt x="18806" y="27188"/>
                  </a:lnTo>
                  <a:lnTo>
                    <a:pt x="18806" y="26543"/>
                  </a:lnTo>
                  <a:lnTo>
                    <a:pt x="18806" y="26006"/>
                  </a:lnTo>
                  <a:lnTo>
                    <a:pt x="19021" y="25361"/>
                  </a:lnTo>
                  <a:lnTo>
                    <a:pt x="19343" y="24931"/>
                  </a:lnTo>
                  <a:lnTo>
                    <a:pt x="19666" y="24394"/>
                  </a:lnTo>
                  <a:lnTo>
                    <a:pt x="20096" y="24071"/>
                  </a:lnTo>
                  <a:lnTo>
                    <a:pt x="20633" y="23749"/>
                  </a:lnTo>
                  <a:lnTo>
                    <a:pt x="21170" y="23642"/>
                  </a:lnTo>
                  <a:lnTo>
                    <a:pt x="21815" y="23534"/>
                  </a:lnTo>
                  <a:close/>
                  <a:moveTo>
                    <a:pt x="21385" y="0"/>
                  </a:moveTo>
                  <a:lnTo>
                    <a:pt x="21063" y="215"/>
                  </a:lnTo>
                  <a:lnTo>
                    <a:pt x="20740" y="430"/>
                  </a:lnTo>
                  <a:lnTo>
                    <a:pt x="20418" y="752"/>
                  </a:lnTo>
                  <a:lnTo>
                    <a:pt x="15152" y="9672"/>
                  </a:lnTo>
                  <a:lnTo>
                    <a:pt x="14615" y="10746"/>
                  </a:lnTo>
                  <a:lnTo>
                    <a:pt x="14185" y="11821"/>
                  </a:lnTo>
                  <a:lnTo>
                    <a:pt x="13863" y="12895"/>
                  </a:lnTo>
                  <a:lnTo>
                    <a:pt x="13648" y="13863"/>
                  </a:lnTo>
                  <a:lnTo>
                    <a:pt x="13648" y="14830"/>
                  </a:lnTo>
                  <a:lnTo>
                    <a:pt x="13755" y="15797"/>
                  </a:lnTo>
                  <a:lnTo>
                    <a:pt x="14078" y="17946"/>
                  </a:lnTo>
                  <a:lnTo>
                    <a:pt x="14508" y="20418"/>
                  </a:lnTo>
                  <a:lnTo>
                    <a:pt x="15045" y="23212"/>
                  </a:lnTo>
                  <a:lnTo>
                    <a:pt x="15367" y="24824"/>
                  </a:lnTo>
                  <a:lnTo>
                    <a:pt x="15475" y="26543"/>
                  </a:lnTo>
                  <a:lnTo>
                    <a:pt x="15582" y="28585"/>
                  </a:lnTo>
                  <a:lnTo>
                    <a:pt x="15690" y="30734"/>
                  </a:lnTo>
                  <a:lnTo>
                    <a:pt x="15690" y="59964"/>
                  </a:lnTo>
                  <a:lnTo>
                    <a:pt x="14400" y="60071"/>
                  </a:lnTo>
                  <a:lnTo>
                    <a:pt x="13326" y="60393"/>
                  </a:lnTo>
                  <a:lnTo>
                    <a:pt x="12251" y="61038"/>
                  </a:lnTo>
                  <a:lnTo>
                    <a:pt x="11284" y="61683"/>
                  </a:lnTo>
                  <a:lnTo>
                    <a:pt x="10532" y="62650"/>
                  </a:lnTo>
                  <a:lnTo>
                    <a:pt x="9994" y="63725"/>
                  </a:lnTo>
                  <a:lnTo>
                    <a:pt x="9672" y="64799"/>
                  </a:lnTo>
                  <a:lnTo>
                    <a:pt x="9564" y="66089"/>
                  </a:lnTo>
                  <a:lnTo>
                    <a:pt x="9672" y="67271"/>
                  </a:lnTo>
                  <a:lnTo>
                    <a:pt x="9994" y="68453"/>
                  </a:lnTo>
                  <a:lnTo>
                    <a:pt x="10532" y="69528"/>
                  </a:lnTo>
                  <a:lnTo>
                    <a:pt x="11284" y="70387"/>
                  </a:lnTo>
                  <a:lnTo>
                    <a:pt x="12251" y="71140"/>
                  </a:lnTo>
                  <a:lnTo>
                    <a:pt x="13326" y="71784"/>
                  </a:lnTo>
                  <a:lnTo>
                    <a:pt x="14400" y="72107"/>
                  </a:lnTo>
                  <a:lnTo>
                    <a:pt x="15690" y="72214"/>
                  </a:lnTo>
                  <a:lnTo>
                    <a:pt x="15690" y="164739"/>
                  </a:lnTo>
                  <a:lnTo>
                    <a:pt x="15690" y="165276"/>
                  </a:lnTo>
                  <a:lnTo>
                    <a:pt x="15475" y="166458"/>
                  </a:lnTo>
                  <a:lnTo>
                    <a:pt x="15260" y="167210"/>
                  </a:lnTo>
                  <a:lnTo>
                    <a:pt x="14937" y="168070"/>
                  </a:lnTo>
                  <a:lnTo>
                    <a:pt x="14400" y="169037"/>
                  </a:lnTo>
                  <a:lnTo>
                    <a:pt x="13863" y="170004"/>
                  </a:lnTo>
                  <a:lnTo>
                    <a:pt x="13111" y="170971"/>
                  </a:lnTo>
                  <a:lnTo>
                    <a:pt x="12143" y="171938"/>
                  </a:lnTo>
                  <a:lnTo>
                    <a:pt x="10961" y="172906"/>
                  </a:lnTo>
                  <a:lnTo>
                    <a:pt x="9672" y="173658"/>
                  </a:lnTo>
                  <a:lnTo>
                    <a:pt x="7953" y="174303"/>
                  </a:lnTo>
                  <a:lnTo>
                    <a:pt x="6126" y="174840"/>
                  </a:lnTo>
                  <a:lnTo>
                    <a:pt x="3976" y="175162"/>
                  </a:lnTo>
                  <a:lnTo>
                    <a:pt x="1397" y="175270"/>
                  </a:lnTo>
                  <a:lnTo>
                    <a:pt x="860" y="175377"/>
                  </a:lnTo>
                  <a:lnTo>
                    <a:pt x="430" y="175377"/>
                  </a:lnTo>
                  <a:lnTo>
                    <a:pt x="215" y="175592"/>
                  </a:lnTo>
                  <a:lnTo>
                    <a:pt x="0" y="175807"/>
                  </a:lnTo>
                  <a:lnTo>
                    <a:pt x="0" y="176022"/>
                  </a:lnTo>
                  <a:lnTo>
                    <a:pt x="0" y="176237"/>
                  </a:lnTo>
                  <a:lnTo>
                    <a:pt x="215" y="176774"/>
                  </a:lnTo>
                  <a:lnTo>
                    <a:pt x="538" y="177312"/>
                  </a:lnTo>
                  <a:lnTo>
                    <a:pt x="968" y="177849"/>
                  </a:lnTo>
                  <a:lnTo>
                    <a:pt x="1397" y="178279"/>
                  </a:lnTo>
                  <a:lnTo>
                    <a:pt x="42233" y="178279"/>
                  </a:lnTo>
                  <a:lnTo>
                    <a:pt x="42662" y="177849"/>
                  </a:lnTo>
                  <a:lnTo>
                    <a:pt x="43092" y="177312"/>
                  </a:lnTo>
                  <a:lnTo>
                    <a:pt x="43415" y="176774"/>
                  </a:lnTo>
                  <a:lnTo>
                    <a:pt x="43630" y="176237"/>
                  </a:lnTo>
                  <a:lnTo>
                    <a:pt x="43630" y="176022"/>
                  </a:lnTo>
                  <a:lnTo>
                    <a:pt x="43630" y="175807"/>
                  </a:lnTo>
                  <a:lnTo>
                    <a:pt x="43415" y="175592"/>
                  </a:lnTo>
                  <a:lnTo>
                    <a:pt x="43200" y="175377"/>
                  </a:lnTo>
                  <a:lnTo>
                    <a:pt x="42770" y="175377"/>
                  </a:lnTo>
                  <a:lnTo>
                    <a:pt x="42233" y="175270"/>
                  </a:lnTo>
                  <a:lnTo>
                    <a:pt x="39654" y="175162"/>
                  </a:lnTo>
                  <a:lnTo>
                    <a:pt x="37504" y="174840"/>
                  </a:lnTo>
                  <a:lnTo>
                    <a:pt x="35678" y="174303"/>
                  </a:lnTo>
                  <a:lnTo>
                    <a:pt x="33958" y="173658"/>
                  </a:lnTo>
                  <a:lnTo>
                    <a:pt x="32669" y="172906"/>
                  </a:lnTo>
                  <a:lnTo>
                    <a:pt x="31487" y="171938"/>
                  </a:lnTo>
                  <a:lnTo>
                    <a:pt x="30519" y="170971"/>
                  </a:lnTo>
                  <a:lnTo>
                    <a:pt x="29767" y="170004"/>
                  </a:lnTo>
                  <a:lnTo>
                    <a:pt x="29230" y="169037"/>
                  </a:lnTo>
                  <a:lnTo>
                    <a:pt x="28693" y="168070"/>
                  </a:lnTo>
                  <a:lnTo>
                    <a:pt x="28370" y="167210"/>
                  </a:lnTo>
                  <a:lnTo>
                    <a:pt x="28155" y="166458"/>
                  </a:lnTo>
                  <a:lnTo>
                    <a:pt x="27940" y="165276"/>
                  </a:lnTo>
                  <a:lnTo>
                    <a:pt x="27940" y="164739"/>
                  </a:lnTo>
                  <a:lnTo>
                    <a:pt x="27940" y="72214"/>
                  </a:lnTo>
                  <a:lnTo>
                    <a:pt x="29230" y="72107"/>
                  </a:lnTo>
                  <a:lnTo>
                    <a:pt x="30304" y="71784"/>
                  </a:lnTo>
                  <a:lnTo>
                    <a:pt x="31379" y="71140"/>
                  </a:lnTo>
                  <a:lnTo>
                    <a:pt x="32346" y="70387"/>
                  </a:lnTo>
                  <a:lnTo>
                    <a:pt x="33098" y="69528"/>
                  </a:lnTo>
                  <a:lnTo>
                    <a:pt x="33636" y="68453"/>
                  </a:lnTo>
                  <a:lnTo>
                    <a:pt x="33958" y="67271"/>
                  </a:lnTo>
                  <a:lnTo>
                    <a:pt x="34066" y="66089"/>
                  </a:lnTo>
                  <a:lnTo>
                    <a:pt x="33958" y="64799"/>
                  </a:lnTo>
                  <a:lnTo>
                    <a:pt x="33636" y="63725"/>
                  </a:lnTo>
                  <a:lnTo>
                    <a:pt x="33098" y="62650"/>
                  </a:lnTo>
                  <a:lnTo>
                    <a:pt x="32346" y="61683"/>
                  </a:lnTo>
                  <a:lnTo>
                    <a:pt x="31379" y="61038"/>
                  </a:lnTo>
                  <a:lnTo>
                    <a:pt x="30304" y="60393"/>
                  </a:lnTo>
                  <a:lnTo>
                    <a:pt x="29230" y="60071"/>
                  </a:lnTo>
                  <a:lnTo>
                    <a:pt x="27940" y="59964"/>
                  </a:lnTo>
                  <a:lnTo>
                    <a:pt x="27940" y="30734"/>
                  </a:lnTo>
                  <a:lnTo>
                    <a:pt x="28048" y="28585"/>
                  </a:lnTo>
                  <a:lnTo>
                    <a:pt x="28155" y="26543"/>
                  </a:lnTo>
                  <a:lnTo>
                    <a:pt x="28263" y="24824"/>
                  </a:lnTo>
                  <a:lnTo>
                    <a:pt x="28585" y="23212"/>
                  </a:lnTo>
                  <a:lnTo>
                    <a:pt x="29122" y="20418"/>
                  </a:lnTo>
                  <a:lnTo>
                    <a:pt x="29552" y="17946"/>
                  </a:lnTo>
                  <a:lnTo>
                    <a:pt x="29875" y="15797"/>
                  </a:lnTo>
                  <a:lnTo>
                    <a:pt x="29982" y="14830"/>
                  </a:lnTo>
                  <a:lnTo>
                    <a:pt x="29982" y="13863"/>
                  </a:lnTo>
                  <a:lnTo>
                    <a:pt x="29767" y="12895"/>
                  </a:lnTo>
                  <a:lnTo>
                    <a:pt x="29445" y="11821"/>
                  </a:lnTo>
                  <a:lnTo>
                    <a:pt x="29015" y="10746"/>
                  </a:lnTo>
                  <a:lnTo>
                    <a:pt x="28478" y="9672"/>
                  </a:lnTo>
                  <a:lnTo>
                    <a:pt x="23212" y="752"/>
                  </a:lnTo>
                  <a:lnTo>
                    <a:pt x="22890" y="430"/>
                  </a:lnTo>
                  <a:lnTo>
                    <a:pt x="22567" y="215"/>
                  </a:lnTo>
                  <a:lnTo>
                    <a:pt x="222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3"/>
            <p:cNvSpPr/>
            <p:nvPr/>
          </p:nvSpPr>
          <p:spPr>
            <a:xfrm>
              <a:off x="5190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46423" y="17624"/>
                  </a:moveTo>
                  <a:lnTo>
                    <a:pt x="46961" y="17839"/>
                  </a:lnTo>
                  <a:lnTo>
                    <a:pt x="47498" y="18161"/>
                  </a:lnTo>
                  <a:lnTo>
                    <a:pt x="48035" y="18484"/>
                  </a:lnTo>
                  <a:lnTo>
                    <a:pt x="48358" y="19021"/>
                  </a:lnTo>
                  <a:lnTo>
                    <a:pt x="48680" y="19558"/>
                  </a:lnTo>
                  <a:lnTo>
                    <a:pt x="48895" y="20095"/>
                  </a:lnTo>
                  <a:lnTo>
                    <a:pt x="48895" y="20740"/>
                  </a:lnTo>
                  <a:lnTo>
                    <a:pt x="48895" y="21600"/>
                  </a:lnTo>
                  <a:lnTo>
                    <a:pt x="48572" y="22245"/>
                  </a:lnTo>
                  <a:lnTo>
                    <a:pt x="48143" y="22889"/>
                  </a:lnTo>
                  <a:lnTo>
                    <a:pt x="47605" y="23427"/>
                  </a:lnTo>
                  <a:lnTo>
                    <a:pt x="46961" y="22352"/>
                  </a:lnTo>
                  <a:lnTo>
                    <a:pt x="46638" y="21922"/>
                  </a:lnTo>
                  <a:lnTo>
                    <a:pt x="46101" y="21707"/>
                  </a:lnTo>
                  <a:lnTo>
                    <a:pt x="45564" y="21707"/>
                  </a:lnTo>
                  <a:lnTo>
                    <a:pt x="45026" y="21815"/>
                  </a:lnTo>
                  <a:lnTo>
                    <a:pt x="44059" y="23534"/>
                  </a:lnTo>
                  <a:lnTo>
                    <a:pt x="43414" y="22997"/>
                  </a:lnTo>
                  <a:lnTo>
                    <a:pt x="42984" y="22352"/>
                  </a:lnTo>
                  <a:lnTo>
                    <a:pt x="42662" y="21600"/>
                  </a:lnTo>
                  <a:lnTo>
                    <a:pt x="42555" y="20740"/>
                  </a:lnTo>
                  <a:lnTo>
                    <a:pt x="42662" y="20095"/>
                  </a:lnTo>
                  <a:lnTo>
                    <a:pt x="42770" y="19558"/>
                  </a:lnTo>
                  <a:lnTo>
                    <a:pt x="43092" y="19021"/>
                  </a:lnTo>
                  <a:lnTo>
                    <a:pt x="43522" y="18484"/>
                  </a:lnTo>
                  <a:lnTo>
                    <a:pt x="43952" y="18161"/>
                  </a:lnTo>
                  <a:lnTo>
                    <a:pt x="44489" y="17839"/>
                  </a:lnTo>
                  <a:lnTo>
                    <a:pt x="45134" y="17624"/>
                  </a:lnTo>
                  <a:close/>
                  <a:moveTo>
                    <a:pt x="44704" y="29122"/>
                  </a:moveTo>
                  <a:lnTo>
                    <a:pt x="45886" y="30197"/>
                  </a:lnTo>
                  <a:lnTo>
                    <a:pt x="47068" y="31271"/>
                  </a:lnTo>
                  <a:lnTo>
                    <a:pt x="48465" y="32346"/>
                  </a:lnTo>
                  <a:lnTo>
                    <a:pt x="49969" y="33421"/>
                  </a:lnTo>
                  <a:lnTo>
                    <a:pt x="89085" y="103593"/>
                  </a:lnTo>
                  <a:lnTo>
                    <a:pt x="3224" y="103593"/>
                  </a:lnTo>
                  <a:lnTo>
                    <a:pt x="44704" y="29122"/>
                  </a:lnTo>
                  <a:close/>
                  <a:moveTo>
                    <a:pt x="104237" y="0"/>
                  </a:moveTo>
                  <a:lnTo>
                    <a:pt x="102625" y="215"/>
                  </a:lnTo>
                  <a:lnTo>
                    <a:pt x="100906" y="430"/>
                  </a:lnTo>
                  <a:lnTo>
                    <a:pt x="99079" y="860"/>
                  </a:lnTo>
                  <a:lnTo>
                    <a:pt x="98005" y="1182"/>
                  </a:lnTo>
                  <a:lnTo>
                    <a:pt x="96823" y="1612"/>
                  </a:lnTo>
                  <a:lnTo>
                    <a:pt x="95748" y="2042"/>
                  </a:lnTo>
                  <a:lnTo>
                    <a:pt x="94673" y="2579"/>
                  </a:lnTo>
                  <a:lnTo>
                    <a:pt x="92417" y="3869"/>
                  </a:lnTo>
                  <a:lnTo>
                    <a:pt x="90267" y="5373"/>
                  </a:lnTo>
                  <a:lnTo>
                    <a:pt x="88118" y="6985"/>
                  </a:lnTo>
                  <a:lnTo>
                    <a:pt x="86076" y="8812"/>
                  </a:lnTo>
                  <a:lnTo>
                    <a:pt x="81778" y="12681"/>
                  </a:lnTo>
                  <a:lnTo>
                    <a:pt x="79306" y="14937"/>
                  </a:lnTo>
                  <a:lnTo>
                    <a:pt x="76727" y="17194"/>
                  </a:lnTo>
                  <a:lnTo>
                    <a:pt x="74256" y="19236"/>
                  </a:lnTo>
                  <a:lnTo>
                    <a:pt x="71677" y="21170"/>
                  </a:lnTo>
                  <a:lnTo>
                    <a:pt x="70387" y="21922"/>
                  </a:lnTo>
                  <a:lnTo>
                    <a:pt x="69098" y="22675"/>
                  </a:lnTo>
                  <a:lnTo>
                    <a:pt x="67915" y="23427"/>
                  </a:lnTo>
                  <a:lnTo>
                    <a:pt x="66626" y="23964"/>
                  </a:lnTo>
                  <a:lnTo>
                    <a:pt x="65336" y="24394"/>
                  </a:lnTo>
                  <a:lnTo>
                    <a:pt x="64047" y="24716"/>
                  </a:lnTo>
                  <a:lnTo>
                    <a:pt x="62757" y="24931"/>
                  </a:lnTo>
                  <a:lnTo>
                    <a:pt x="61468" y="25039"/>
                  </a:lnTo>
                  <a:lnTo>
                    <a:pt x="60608" y="24931"/>
                  </a:lnTo>
                  <a:lnTo>
                    <a:pt x="59748" y="24824"/>
                  </a:lnTo>
                  <a:lnTo>
                    <a:pt x="58889" y="24501"/>
                  </a:lnTo>
                  <a:lnTo>
                    <a:pt x="58029" y="24072"/>
                  </a:lnTo>
                  <a:lnTo>
                    <a:pt x="57169" y="23642"/>
                  </a:lnTo>
                  <a:lnTo>
                    <a:pt x="56417" y="23212"/>
                  </a:lnTo>
                  <a:lnTo>
                    <a:pt x="54913" y="22030"/>
                  </a:lnTo>
                  <a:lnTo>
                    <a:pt x="53516" y="20740"/>
                  </a:lnTo>
                  <a:lnTo>
                    <a:pt x="52441" y="19558"/>
                  </a:lnTo>
                  <a:lnTo>
                    <a:pt x="51474" y="18376"/>
                  </a:lnTo>
                  <a:lnTo>
                    <a:pt x="50829" y="17516"/>
                  </a:lnTo>
                  <a:lnTo>
                    <a:pt x="50077" y="16549"/>
                  </a:lnTo>
                  <a:lnTo>
                    <a:pt x="49217" y="15797"/>
                  </a:lnTo>
                  <a:lnTo>
                    <a:pt x="48143" y="15260"/>
                  </a:lnTo>
                  <a:lnTo>
                    <a:pt x="47068" y="14830"/>
                  </a:lnTo>
                  <a:lnTo>
                    <a:pt x="45886" y="14722"/>
                  </a:lnTo>
                  <a:lnTo>
                    <a:pt x="44704" y="14830"/>
                  </a:lnTo>
                  <a:lnTo>
                    <a:pt x="43629" y="15152"/>
                  </a:lnTo>
                  <a:lnTo>
                    <a:pt x="42555" y="15690"/>
                  </a:lnTo>
                  <a:lnTo>
                    <a:pt x="41587" y="16442"/>
                  </a:lnTo>
                  <a:lnTo>
                    <a:pt x="40835" y="17301"/>
                  </a:lnTo>
                  <a:lnTo>
                    <a:pt x="40190" y="18376"/>
                  </a:lnTo>
                  <a:lnTo>
                    <a:pt x="39868" y="19451"/>
                  </a:lnTo>
                  <a:lnTo>
                    <a:pt x="39761" y="20633"/>
                  </a:lnTo>
                  <a:lnTo>
                    <a:pt x="39761" y="21815"/>
                  </a:lnTo>
                  <a:lnTo>
                    <a:pt x="40083" y="22889"/>
                  </a:lnTo>
                  <a:lnTo>
                    <a:pt x="40620" y="24072"/>
                  </a:lnTo>
                  <a:lnTo>
                    <a:pt x="41265" y="24931"/>
                  </a:lnTo>
                  <a:lnTo>
                    <a:pt x="42447" y="26436"/>
                  </a:lnTo>
                  <a:lnTo>
                    <a:pt x="31701" y="45779"/>
                  </a:lnTo>
                  <a:lnTo>
                    <a:pt x="17624" y="71462"/>
                  </a:lnTo>
                  <a:lnTo>
                    <a:pt x="0" y="103593"/>
                  </a:lnTo>
                  <a:lnTo>
                    <a:pt x="0" y="110363"/>
                  </a:lnTo>
                  <a:lnTo>
                    <a:pt x="6770" y="110363"/>
                  </a:lnTo>
                  <a:lnTo>
                    <a:pt x="9134" y="112190"/>
                  </a:lnTo>
                  <a:lnTo>
                    <a:pt x="11498" y="114017"/>
                  </a:lnTo>
                  <a:lnTo>
                    <a:pt x="14077" y="115629"/>
                  </a:lnTo>
                  <a:lnTo>
                    <a:pt x="16656" y="117241"/>
                  </a:lnTo>
                  <a:lnTo>
                    <a:pt x="19343" y="118638"/>
                  </a:lnTo>
                  <a:lnTo>
                    <a:pt x="22137" y="119927"/>
                  </a:lnTo>
                  <a:lnTo>
                    <a:pt x="24931" y="121002"/>
                  </a:lnTo>
                  <a:lnTo>
                    <a:pt x="27832" y="122076"/>
                  </a:lnTo>
                  <a:lnTo>
                    <a:pt x="27832" y="128739"/>
                  </a:lnTo>
                  <a:lnTo>
                    <a:pt x="64477" y="128739"/>
                  </a:lnTo>
                  <a:lnTo>
                    <a:pt x="64477" y="122076"/>
                  </a:lnTo>
                  <a:lnTo>
                    <a:pt x="67378" y="121002"/>
                  </a:lnTo>
                  <a:lnTo>
                    <a:pt x="70172" y="119927"/>
                  </a:lnTo>
                  <a:lnTo>
                    <a:pt x="72966" y="118638"/>
                  </a:lnTo>
                  <a:lnTo>
                    <a:pt x="75653" y="117241"/>
                  </a:lnTo>
                  <a:lnTo>
                    <a:pt x="78232" y="115629"/>
                  </a:lnTo>
                  <a:lnTo>
                    <a:pt x="80703" y="114017"/>
                  </a:lnTo>
                  <a:lnTo>
                    <a:pt x="83175" y="112190"/>
                  </a:lnTo>
                  <a:lnTo>
                    <a:pt x="85432" y="110363"/>
                  </a:lnTo>
                  <a:lnTo>
                    <a:pt x="92202" y="110363"/>
                  </a:lnTo>
                  <a:lnTo>
                    <a:pt x="92202" y="103593"/>
                  </a:lnTo>
                  <a:lnTo>
                    <a:pt x="54483" y="35785"/>
                  </a:lnTo>
                  <a:lnTo>
                    <a:pt x="56095" y="36322"/>
                  </a:lnTo>
                  <a:lnTo>
                    <a:pt x="57814" y="36752"/>
                  </a:lnTo>
                  <a:lnTo>
                    <a:pt x="59641" y="36967"/>
                  </a:lnTo>
                  <a:lnTo>
                    <a:pt x="61468" y="37074"/>
                  </a:lnTo>
                  <a:lnTo>
                    <a:pt x="63617" y="36967"/>
                  </a:lnTo>
                  <a:lnTo>
                    <a:pt x="65659" y="36752"/>
                  </a:lnTo>
                  <a:lnTo>
                    <a:pt x="67701" y="36322"/>
                  </a:lnTo>
                  <a:lnTo>
                    <a:pt x="69635" y="35677"/>
                  </a:lnTo>
                  <a:lnTo>
                    <a:pt x="71569" y="34925"/>
                  </a:lnTo>
                  <a:lnTo>
                    <a:pt x="73503" y="34173"/>
                  </a:lnTo>
                  <a:lnTo>
                    <a:pt x="75223" y="33098"/>
                  </a:lnTo>
                  <a:lnTo>
                    <a:pt x="77050" y="32131"/>
                  </a:lnTo>
                  <a:lnTo>
                    <a:pt x="78769" y="30949"/>
                  </a:lnTo>
                  <a:lnTo>
                    <a:pt x="80488" y="29660"/>
                  </a:lnTo>
                  <a:lnTo>
                    <a:pt x="83712" y="27080"/>
                  </a:lnTo>
                  <a:lnTo>
                    <a:pt x="86936" y="24286"/>
                  </a:lnTo>
                  <a:lnTo>
                    <a:pt x="89945" y="21600"/>
                  </a:lnTo>
                  <a:lnTo>
                    <a:pt x="93276" y="18591"/>
                  </a:lnTo>
                  <a:lnTo>
                    <a:pt x="94888" y="17194"/>
                  </a:lnTo>
                  <a:lnTo>
                    <a:pt x="96500" y="15904"/>
                  </a:lnTo>
                  <a:lnTo>
                    <a:pt x="98005" y="14722"/>
                  </a:lnTo>
                  <a:lnTo>
                    <a:pt x="99402" y="13755"/>
                  </a:lnTo>
                  <a:lnTo>
                    <a:pt x="100799" y="13003"/>
                  </a:lnTo>
                  <a:lnTo>
                    <a:pt x="102088" y="12573"/>
                  </a:lnTo>
                  <a:lnTo>
                    <a:pt x="104022" y="12251"/>
                  </a:lnTo>
                  <a:lnTo>
                    <a:pt x="105742" y="12143"/>
                  </a:lnTo>
                  <a:lnTo>
                    <a:pt x="107354" y="12251"/>
                  </a:lnTo>
                  <a:lnTo>
                    <a:pt x="108966" y="12466"/>
                  </a:lnTo>
                  <a:lnTo>
                    <a:pt x="110363" y="13003"/>
                  </a:lnTo>
                  <a:lnTo>
                    <a:pt x="111867" y="13648"/>
                  </a:lnTo>
                  <a:lnTo>
                    <a:pt x="114984" y="15367"/>
                  </a:lnTo>
                  <a:lnTo>
                    <a:pt x="118315" y="17087"/>
                  </a:lnTo>
                  <a:lnTo>
                    <a:pt x="120142" y="17946"/>
                  </a:lnTo>
                  <a:lnTo>
                    <a:pt x="122076" y="18806"/>
                  </a:lnTo>
                  <a:lnTo>
                    <a:pt x="122076" y="18591"/>
                  </a:lnTo>
                  <a:lnTo>
                    <a:pt x="121968" y="15260"/>
                  </a:lnTo>
                  <a:lnTo>
                    <a:pt x="121646" y="12573"/>
                  </a:lnTo>
                  <a:lnTo>
                    <a:pt x="121216" y="10102"/>
                  </a:lnTo>
                  <a:lnTo>
                    <a:pt x="120786" y="8060"/>
                  </a:lnTo>
                  <a:lnTo>
                    <a:pt x="120464" y="6233"/>
                  </a:lnTo>
                  <a:lnTo>
                    <a:pt x="120142" y="4406"/>
                  </a:lnTo>
                  <a:lnTo>
                    <a:pt x="118207" y="3331"/>
                  </a:lnTo>
                  <a:lnTo>
                    <a:pt x="116166" y="2364"/>
                  </a:lnTo>
                  <a:lnTo>
                    <a:pt x="113801" y="1397"/>
                  </a:lnTo>
                  <a:lnTo>
                    <a:pt x="112619" y="967"/>
                  </a:lnTo>
                  <a:lnTo>
                    <a:pt x="111437" y="645"/>
                  </a:lnTo>
                  <a:lnTo>
                    <a:pt x="110040" y="430"/>
                  </a:lnTo>
                  <a:lnTo>
                    <a:pt x="108751" y="215"/>
                  </a:lnTo>
                  <a:lnTo>
                    <a:pt x="10724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13"/>
            <p:cNvSpPr/>
            <p:nvPr/>
          </p:nvSpPr>
          <p:spPr>
            <a:xfrm>
              <a:off x="4049100" y="541700"/>
              <a:ext cx="3051900" cy="3218500"/>
            </a:xfrm>
            <a:custGeom>
              <a:rect b="b" l="l" r="r" t="t"/>
              <a:pathLst>
                <a:path extrusionOk="0" h="128740" w="122076">
                  <a:moveTo>
                    <a:pt x="76942" y="17624"/>
                  </a:moveTo>
                  <a:lnTo>
                    <a:pt x="77587" y="17839"/>
                  </a:lnTo>
                  <a:lnTo>
                    <a:pt x="78124" y="18161"/>
                  </a:lnTo>
                  <a:lnTo>
                    <a:pt x="78554" y="18484"/>
                  </a:lnTo>
                  <a:lnTo>
                    <a:pt x="78984" y="19021"/>
                  </a:lnTo>
                  <a:lnTo>
                    <a:pt x="79306" y="19558"/>
                  </a:lnTo>
                  <a:lnTo>
                    <a:pt x="79414" y="20095"/>
                  </a:lnTo>
                  <a:lnTo>
                    <a:pt x="79521" y="20740"/>
                  </a:lnTo>
                  <a:lnTo>
                    <a:pt x="79414" y="21600"/>
                  </a:lnTo>
                  <a:lnTo>
                    <a:pt x="79092" y="22352"/>
                  </a:lnTo>
                  <a:lnTo>
                    <a:pt x="78662" y="22997"/>
                  </a:lnTo>
                  <a:lnTo>
                    <a:pt x="78017" y="23534"/>
                  </a:lnTo>
                  <a:lnTo>
                    <a:pt x="77050" y="21815"/>
                  </a:lnTo>
                  <a:lnTo>
                    <a:pt x="76512" y="21707"/>
                  </a:lnTo>
                  <a:lnTo>
                    <a:pt x="75975" y="21707"/>
                  </a:lnTo>
                  <a:lnTo>
                    <a:pt x="75438" y="21922"/>
                  </a:lnTo>
                  <a:lnTo>
                    <a:pt x="75115" y="22352"/>
                  </a:lnTo>
                  <a:lnTo>
                    <a:pt x="74471" y="23427"/>
                  </a:lnTo>
                  <a:lnTo>
                    <a:pt x="73933" y="22889"/>
                  </a:lnTo>
                  <a:lnTo>
                    <a:pt x="73504" y="22245"/>
                  </a:lnTo>
                  <a:lnTo>
                    <a:pt x="73181" y="21600"/>
                  </a:lnTo>
                  <a:lnTo>
                    <a:pt x="73181" y="20740"/>
                  </a:lnTo>
                  <a:lnTo>
                    <a:pt x="73181" y="20095"/>
                  </a:lnTo>
                  <a:lnTo>
                    <a:pt x="73396" y="19558"/>
                  </a:lnTo>
                  <a:lnTo>
                    <a:pt x="73718" y="19021"/>
                  </a:lnTo>
                  <a:lnTo>
                    <a:pt x="74041" y="18484"/>
                  </a:lnTo>
                  <a:lnTo>
                    <a:pt x="74578" y="18161"/>
                  </a:lnTo>
                  <a:lnTo>
                    <a:pt x="75115" y="17839"/>
                  </a:lnTo>
                  <a:lnTo>
                    <a:pt x="75653" y="17624"/>
                  </a:lnTo>
                  <a:close/>
                  <a:moveTo>
                    <a:pt x="77372" y="29122"/>
                  </a:moveTo>
                  <a:lnTo>
                    <a:pt x="118852" y="103593"/>
                  </a:lnTo>
                  <a:lnTo>
                    <a:pt x="32991" y="103593"/>
                  </a:lnTo>
                  <a:lnTo>
                    <a:pt x="72107" y="33421"/>
                  </a:lnTo>
                  <a:lnTo>
                    <a:pt x="73611" y="32346"/>
                  </a:lnTo>
                  <a:lnTo>
                    <a:pt x="75008" y="31271"/>
                  </a:lnTo>
                  <a:lnTo>
                    <a:pt x="76190" y="30197"/>
                  </a:lnTo>
                  <a:lnTo>
                    <a:pt x="77372" y="29122"/>
                  </a:lnTo>
                  <a:close/>
                  <a:moveTo>
                    <a:pt x="14830" y="0"/>
                  </a:moveTo>
                  <a:lnTo>
                    <a:pt x="13325" y="215"/>
                  </a:lnTo>
                  <a:lnTo>
                    <a:pt x="12036" y="430"/>
                  </a:lnTo>
                  <a:lnTo>
                    <a:pt x="10639" y="645"/>
                  </a:lnTo>
                  <a:lnTo>
                    <a:pt x="9457" y="967"/>
                  </a:lnTo>
                  <a:lnTo>
                    <a:pt x="8275" y="1397"/>
                  </a:lnTo>
                  <a:lnTo>
                    <a:pt x="6018" y="2364"/>
                  </a:lnTo>
                  <a:lnTo>
                    <a:pt x="3869" y="3331"/>
                  </a:lnTo>
                  <a:lnTo>
                    <a:pt x="1934" y="4406"/>
                  </a:lnTo>
                  <a:lnTo>
                    <a:pt x="1612" y="6233"/>
                  </a:lnTo>
                  <a:lnTo>
                    <a:pt x="1290" y="8060"/>
                  </a:lnTo>
                  <a:lnTo>
                    <a:pt x="860" y="10102"/>
                  </a:lnTo>
                  <a:lnTo>
                    <a:pt x="430" y="12573"/>
                  </a:lnTo>
                  <a:lnTo>
                    <a:pt x="108" y="15260"/>
                  </a:lnTo>
                  <a:lnTo>
                    <a:pt x="0" y="18591"/>
                  </a:lnTo>
                  <a:lnTo>
                    <a:pt x="0" y="18806"/>
                  </a:lnTo>
                  <a:lnTo>
                    <a:pt x="1934" y="17946"/>
                  </a:lnTo>
                  <a:lnTo>
                    <a:pt x="3761" y="17087"/>
                  </a:lnTo>
                  <a:lnTo>
                    <a:pt x="7092" y="15367"/>
                  </a:lnTo>
                  <a:lnTo>
                    <a:pt x="10209" y="13648"/>
                  </a:lnTo>
                  <a:lnTo>
                    <a:pt x="11713" y="13003"/>
                  </a:lnTo>
                  <a:lnTo>
                    <a:pt x="13110" y="12466"/>
                  </a:lnTo>
                  <a:lnTo>
                    <a:pt x="14722" y="12251"/>
                  </a:lnTo>
                  <a:lnTo>
                    <a:pt x="16334" y="12143"/>
                  </a:lnTo>
                  <a:lnTo>
                    <a:pt x="18054" y="12251"/>
                  </a:lnTo>
                  <a:lnTo>
                    <a:pt x="19988" y="12573"/>
                  </a:lnTo>
                  <a:lnTo>
                    <a:pt x="21277" y="13003"/>
                  </a:lnTo>
                  <a:lnTo>
                    <a:pt x="22674" y="13755"/>
                  </a:lnTo>
                  <a:lnTo>
                    <a:pt x="24071" y="14722"/>
                  </a:lnTo>
                  <a:lnTo>
                    <a:pt x="25576" y="15904"/>
                  </a:lnTo>
                  <a:lnTo>
                    <a:pt x="27188" y="17194"/>
                  </a:lnTo>
                  <a:lnTo>
                    <a:pt x="28800" y="18591"/>
                  </a:lnTo>
                  <a:lnTo>
                    <a:pt x="32131" y="21600"/>
                  </a:lnTo>
                  <a:lnTo>
                    <a:pt x="35140" y="24286"/>
                  </a:lnTo>
                  <a:lnTo>
                    <a:pt x="38364" y="27080"/>
                  </a:lnTo>
                  <a:lnTo>
                    <a:pt x="41588" y="29660"/>
                  </a:lnTo>
                  <a:lnTo>
                    <a:pt x="43307" y="30949"/>
                  </a:lnTo>
                  <a:lnTo>
                    <a:pt x="45026" y="32131"/>
                  </a:lnTo>
                  <a:lnTo>
                    <a:pt x="46853" y="33098"/>
                  </a:lnTo>
                  <a:lnTo>
                    <a:pt x="48573" y="34173"/>
                  </a:lnTo>
                  <a:lnTo>
                    <a:pt x="50507" y="34925"/>
                  </a:lnTo>
                  <a:lnTo>
                    <a:pt x="52441" y="35677"/>
                  </a:lnTo>
                  <a:lnTo>
                    <a:pt x="54375" y="36322"/>
                  </a:lnTo>
                  <a:lnTo>
                    <a:pt x="56417" y="36752"/>
                  </a:lnTo>
                  <a:lnTo>
                    <a:pt x="58459" y="36967"/>
                  </a:lnTo>
                  <a:lnTo>
                    <a:pt x="60608" y="37074"/>
                  </a:lnTo>
                  <a:lnTo>
                    <a:pt x="62435" y="36967"/>
                  </a:lnTo>
                  <a:lnTo>
                    <a:pt x="64262" y="36752"/>
                  </a:lnTo>
                  <a:lnTo>
                    <a:pt x="65981" y="36322"/>
                  </a:lnTo>
                  <a:lnTo>
                    <a:pt x="67593" y="35785"/>
                  </a:lnTo>
                  <a:lnTo>
                    <a:pt x="29874" y="103593"/>
                  </a:lnTo>
                  <a:lnTo>
                    <a:pt x="29874" y="110363"/>
                  </a:lnTo>
                  <a:lnTo>
                    <a:pt x="36644" y="110363"/>
                  </a:lnTo>
                  <a:lnTo>
                    <a:pt x="38901" y="112190"/>
                  </a:lnTo>
                  <a:lnTo>
                    <a:pt x="41373" y="114017"/>
                  </a:lnTo>
                  <a:lnTo>
                    <a:pt x="43844" y="115629"/>
                  </a:lnTo>
                  <a:lnTo>
                    <a:pt x="46423" y="117241"/>
                  </a:lnTo>
                  <a:lnTo>
                    <a:pt x="49110" y="118638"/>
                  </a:lnTo>
                  <a:lnTo>
                    <a:pt x="51904" y="119927"/>
                  </a:lnTo>
                  <a:lnTo>
                    <a:pt x="54698" y="121002"/>
                  </a:lnTo>
                  <a:lnTo>
                    <a:pt x="57599" y="122076"/>
                  </a:lnTo>
                  <a:lnTo>
                    <a:pt x="57599" y="128739"/>
                  </a:lnTo>
                  <a:lnTo>
                    <a:pt x="94244" y="128739"/>
                  </a:lnTo>
                  <a:lnTo>
                    <a:pt x="94244" y="122076"/>
                  </a:lnTo>
                  <a:lnTo>
                    <a:pt x="97145" y="121002"/>
                  </a:lnTo>
                  <a:lnTo>
                    <a:pt x="99939" y="119927"/>
                  </a:lnTo>
                  <a:lnTo>
                    <a:pt x="102733" y="118638"/>
                  </a:lnTo>
                  <a:lnTo>
                    <a:pt x="105420" y="117241"/>
                  </a:lnTo>
                  <a:lnTo>
                    <a:pt x="107999" y="115629"/>
                  </a:lnTo>
                  <a:lnTo>
                    <a:pt x="110578" y="114017"/>
                  </a:lnTo>
                  <a:lnTo>
                    <a:pt x="112942" y="112190"/>
                  </a:lnTo>
                  <a:lnTo>
                    <a:pt x="115306" y="110363"/>
                  </a:lnTo>
                  <a:lnTo>
                    <a:pt x="122076" y="110363"/>
                  </a:lnTo>
                  <a:lnTo>
                    <a:pt x="122076" y="103593"/>
                  </a:lnTo>
                  <a:lnTo>
                    <a:pt x="104452" y="71462"/>
                  </a:lnTo>
                  <a:lnTo>
                    <a:pt x="90375" y="45779"/>
                  </a:lnTo>
                  <a:lnTo>
                    <a:pt x="79629" y="26436"/>
                  </a:lnTo>
                  <a:lnTo>
                    <a:pt x="80811" y="24931"/>
                  </a:lnTo>
                  <a:lnTo>
                    <a:pt x="81456" y="24072"/>
                  </a:lnTo>
                  <a:lnTo>
                    <a:pt x="81993" y="22889"/>
                  </a:lnTo>
                  <a:lnTo>
                    <a:pt x="82315" y="21815"/>
                  </a:lnTo>
                  <a:lnTo>
                    <a:pt x="82315" y="20633"/>
                  </a:lnTo>
                  <a:lnTo>
                    <a:pt x="82208" y="19451"/>
                  </a:lnTo>
                  <a:lnTo>
                    <a:pt x="81886" y="18376"/>
                  </a:lnTo>
                  <a:lnTo>
                    <a:pt x="81241" y="17301"/>
                  </a:lnTo>
                  <a:lnTo>
                    <a:pt x="80489" y="16442"/>
                  </a:lnTo>
                  <a:lnTo>
                    <a:pt x="79521" y="15690"/>
                  </a:lnTo>
                  <a:lnTo>
                    <a:pt x="78447" y="15152"/>
                  </a:lnTo>
                  <a:lnTo>
                    <a:pt x="77372" y="14830"/>
                  </a:lnTo>
                  <a:lnTo>
                    <a:pt x="76190" y="14722"/>
                  </a:lnTo>
                  <a:lnTo>
                    <a:pt x="75008" y="14830"/>
                  </a:lnTo>
                  <a:lnTo>
                    <a:pt x="73933" y="15260"/>
                  </a:lnTo>
                  <a:lnTo>
                    <a:pt x="72859" y="15797"/>
                  </a:lnTo>
                  <a:lnTo>
                    <a:pt x="71999" y="16549"/>
                  </a:lnTo>
                  <a:lnTo>
                    <a:pt x="71247" y="17516"/>
                  </a:lnTo>
                  <a:lnTo>
                    <a:pt x="70602" y="18376"/>
                  </a:lnTo>
                  <a:lnTo>
                    <a:pt x="69635" y="19558"/>
                  </a:lnTo>
                  <a:lnTo>
                    <a:pt x="68560" y="20740"/>
                  </a:lnTo>
                  <a:lnTo>
                    <a:pt x="67163" y="22030"/>
                  </a:lnTo>
                  <a:lnTo>
                    <a:pt x="65659" y="23212"/>
                  </a:lnTo>
                  <a:lnTo>
                    <a:pt x="64907" y="23642"/>
                  </a:lnTo>
                  <a:lnTo>
                    <a:pt x="64047" y="24072"/>
                  </a:lnTo>
                  <a:lnTo>
                    <a:pt x="63187" y="24501"/>
                  </a:lnTo>
                  <a:lnTo>
                    <a:pt x="62328" y="24824"/>
                  </a:lnTo>
                  <a:lnTo>
                    <a:pt x="61468" y="24931"/>
                  </a:lnTo>
                  <a:lnTo>
                    <a:pt x="60608" y="25039"/>
                  </a:lnTo>
                  <a:lnTo>
                    <a:pt x="59319" y="24931"/>
                  </a:lnTo>
                  <a:lnTo>
                    <a:pt x="58029" y="24716"/>
                  </a:lnTo>
                  <a:lnTo>
                    <a:pt x="56740" y="24394"/>
                  </a:lnTo>
                  <a:lnTo>
                    <a:pt x="55450" y="23964"/>
                  </a:lnTo>
                  <a:lnTo>
                    <a:pt x="54161" y="23427"/>
                  </a:lnTo>
                  <a:lnTo>
                    <a:pt x="52978" y="22675"/>
                  </a:lnTo>
                  <a:lnTo>
                    <a:pt x="51689" y="21922"/>
                  </a:lnTo>
                  <a:lnTo>
                    <a:pt x="50399" y="21170"/>
                  </a:lnTo>
                  <a:lnTo>
                    <a:pt x="47820" y="19236"/>
                  </a:lnTo>
                  <a:lnTo>
                    <a:pt x="45349" y="17194"/>
                  </a:lnTo>
                  <a:lnTo>
                    <a:pt x="42770" y="14937"/>
                  </a:lnTo>
                  <a:lnTo>
                    <a:pt x="40298" y="12681"/>
                  </a:lnTo>
                  <a:lnTo>
                    <a:pt x="36000" y="8812"/>
                  </a:lnTo>
                  <a:lnTo>
                    <a:pt x="33958" y="6985"/>
                  </a:lnTo>
                  <a:lnTo>
                    <a:pt x="31809" y="5373"/>
                  </a:lnTo>
                  <a:lnTo>
                    <a:pt x="29659" y="3869"/>
                  </a:lnTo>
                  <a:lnTo>
                    <a:pt x="27403" y="2579"/>
                  </a:lnTo>
                  <a:lnTo>
                    <a:pt x="26328" y="2042"/>
                  </a:lnTo>
                  <a:lnTo>
                    <a:pt x="25253" y="1612"/>
                  </a:lnTo>
                  <a:lnTo>
                    <a:pt x="24071" y="1182"/>
                  </a:lnTo>
                  <a:lnTo>
                    <a:pt x="22997" y="860"/>
                  </a:lnTo>
                  <a:lnTo>
                    <a:pt x="21170" y="430"/>
                  </a:lnTo>
                  <a:lnTo>
                    <a:pt x="19451" y="215"/>
                  </a:lnTo>
                  <a:lnTo>
                    <a:pt x="178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Tinos"/>
              <a:buNone/>
              <a:defRPr b="1" sz="2400">
                <a:solidFill>
                  <a:schemeClr val="accent1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2096700" y="1173950"/>
            <a:ext cx="6687600" cy="3249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600"/>
              <a:buFont typeface="Tinos"/>
              <a:buChar char="◈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Tinos"/>
              <a:buChar char="⬩"/>
              <a:defRPr sz="26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1pPr>
            <a:lvl2pPr lvl="1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2pPr>
            <a:lvl3pPr lvl="2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3pPr>
            <a:lvl4pPr lvl="3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4pPr>
            <a:lvl5pPr lvl="4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5pPr>
            <a:lvl6pPr lvl="5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6pPr>
            <a:lvl7pPr lvl="6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7pPr>
            <a:lvl8pPr lvl="7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8pPr>
            <a:lvl9pPr lvl="8" algn="ctr">
              <a:buNone/>
              <a:defRPr sz="1300">
                <a:solidFill>
                  <a:schemeClr val="lt1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tinos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4"/>
          <p:cNvSpPr txBox="1"/>
          <p:nvPr>
            <p:ph type="ctrTitle"/>
          </p:nvPr>
        </p:nvSpPr>
        <p:spPr>
          <a:xfrm>
            <a:off x="1557275" y="1341650"/>
            <a:ext cx="6029400" cy="277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>
                <a:solidFill>
                  <a:srgbClr val="AD0B2D"/>
                </a:solidFill>
              </a:rPr>
              <a:t>presentation</a:t>
            </a:r>
            <a:r>
              <a:rPr lang="en"/>
              <a:t>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15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37" name="Google Shape;137;p15"/>
          <p:cNvSpPr txBox="1"/>
          <p:nvPr>
            <p:ph idx="2" type="body"/>
          </p:nvPr>
        </p:nvSpPr>
        <p:spPr>
          <a:xfrm>
            <a:off x="5716504" y="1200150"/>
            <a:ext cx="3067800" cy="20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138" name="Google Shape;138;p15"/>
          <p:cNvSpPr txBox="1"/>
          <p:nvPr>
            <p:ph idx="1" type="body"/>
          </p:nvPr>
        </p:nvSpPr>
        <p:spPr>
          <a:xfrm>
            <a:off x="2096750" y="1200150"/>
            <a:ext cx="3067800" cy="2094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139" name="Google Shape;139;p15"/>
          <p:cNvSpPr txBox="1"/>
          <p:nvPr>
            <p:ph idx="2" type="body"/>
          </p:nvPr>
        </p:nvSpPr>
        <p:spPr>
          <a:xfrm>
            <a:off x="2096750" y="3448725"/>
            <a:ext cx="66876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AD0B2D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AD0B2D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AD0B2D"/>
                </a:solidFill>
              </a:rPr>
              <a:t>This template is free to use under </a:t>
            </a:r>
            <a:r>
              <a:rPr lang="en" sz="1200" u="sng">
                <a:solidFill>
                  <a:srgbClr val="AD0B2D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AD0B2D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AD0B2D"/>
              </a:solidFill>
            </a:endParaRPr>
          </a:p>
        </p:txBody>
      </p:sp>
      <p:sp>
        <p:nvSpPr>
          <p:cNvPr id="140" name="Google Shape;140;p15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16"/>
          <p:cNvSpPr txBox="1"/>
          <p:nvPr>
            <p:ph idx="4294967295" type="ctrTitle"/>
          </p:nvPr>
        </p:nvSpPr>
        <p:spPr>
          <a:xfrm>
            <a:off x="1275150" y="1625296"/>
            <a:ext cx="6593700" cy="807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146" name="Google Shape;146;p16"/>
          <p:cNvSpPr txBox="1"/>
          <p:nvPr>
            <p:ph idx="4294967295" type="subTitle"/>
          </p:nvPr>
        </p:nvSpPr>
        <p:spPr>
          <a:xfrm>
            <a:off x="1275150" y="2460653"/>
            <a:ext cx="6593700" cy="157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147" name="Google Shape;147;p16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17"/>
          <p:cNvSpPr txBox="1"/>
          <p:nvPr>
            <p:ph idx="1" type="body"/>
          </p:nvPr>
        </p:nvSpPr>
        <p:spPr>
          <a:xfrm>
            <a:off x="2635400" y="790625"/>
            <a:ext cx="3873300" cy="4032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</a:t>
            </a:r>
            <a:r>
              <a:rPr lang="en">
                <a:solidFill>
                  <a:srgbClr val="AD0B2D"/>
                </a:solidFill>
              </a:rPr>
              <a:t>means of 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153" name="Google Shape;153;p17"/>
          <p:cNvSpPr txBox="1"/>
          <p:nvPr>
            <p:ph idx="12" type="sldNum"/>
          </p:nvPr>
        </p:nvSpPr>
        <p:spPr>
          <a:xfrm>
            <a:off x="4063242" y="46815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18"/>
          <p:cNvSpPr txBox="1"/>
          <p:nvPr>
            <p:ph type="ctrTitle"/>
          </p:nvPr>
        </p:nvSpPr>
        <p:spPr>
          <a:xfrm>
            <a:off x="1461450" y="1811950"/>
            <a:ext cx="6221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59" name="Google Shape;159;p18"/>
          <p:cNvSpPr txBox="1"/>
          <p:nvPr>
            <p:ph idx="1" type="subTitle"/>
          </p:nvPr>
        </p:nvSpPr>
        <p:spPr>
          <a:xfrm>
            <a:off x="1461450" y="3068654"/>
            <a:ext cx="6221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60" name="Google Shape;160;p18"/>
          <p:cNvSpPr txBox="1"/>
          <p:nvPr/>
        </p:nvSpPr>
        <p:spPr>
          <a:xfrm>
            <a:off x="4067100" y="0"/>
            <a:ext cx="1009800" cy="159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4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1</a:t>
            </a:r>
            <a:endParaRPr sz="48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19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66" name="Google Shape;166;p19"/>
          <p:cNvSpPr txBox="1"/>
          <p:nvPr>
            <p:ph idx="1" type="body"/>
          </p:nvPr>
        </p:nvSpPr>
        <p:spPr>
          <a:xfrm>
            <a:off x="2096700" y="1173950"/>
            <a:ext cx="6687600" cy="324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93700" lvl="0" marL="457200" rtl="0" algn="l">
              <a:spcBef>
                <a:spcPts val="60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Here you have a list of items</a:t>
            </a:r>
            <a:endParaRPr/>
          </a:p>
          <a:p>
            <a:pPr indent="-393700" lvl="0" marL="457200" rtl="0" algn="l">
              <a:spcBef>
                <a:spcPts val="100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And some text</a:t>
            </a:r>
            <a:endParaRPr/>
          </a:p>
          <a:p>
            <a:pPr indent="-393700" lvl="0" marL="457200" rtl="0" algn="l">
              <a:spcBef>
                <a:spcPts val="100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67" name="Google Shape;167;p19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0"/>
          <p:cNvSpPr txBox="1"/>
          <p:nvPr>
            <p:ph idx="4294967295" type="ctrTitle"/>
          </p:nvPr>
        </p:nvSpPr>
        <p:spPr>
          <a:xfrm>
            <a:off x="685800" y="22691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73" name="Google Shape;173;p20"/>
          <p:cNvSpPr txBox="1"/>
          <p:nvPr>
            <p:ph idx="4294967295" type="subTitle"/>
          </p:nvPr>
        </p:nvSpPr>
        <p:spPr>
          <a:xfrm>
            <a:off x="685800" y="3411554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74" name="Google Shape;174;p20"/>
          <p:cNvSpPr/>
          <p:nvPr/>
        </p:nvSpPr>
        <p:spPr>
          <a:xfrm>
            <a:off x="4793120" y="2140348"/>
            <a:ext cx="245674" cy="23457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5" name="Google Shape;175;p20"/>
          <p:cNvGrpSpPr/>
          <p:nvPr/>
        </p:nvGrpSpPr>
        <p:grpSpPr>
          <a:xfrm>
            <a:off x="4487922" y="823137"/>
            <a:ext cx="1052532" cy="1052842"/>
            <a:chOff x="6654650" y="3665275"/>
            <a:chExt cx="409100" cy="409125"/>
          </a:xfrm>
        </p:grpSpPr>
        <p:sp>
          <p:nvSpPr>
            <p:cNvPr id="176" name="Google Shape;176;p2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8" name="Google Shape;178;p20"/>
          <p:cNvGrpSpPr/>
          <p:nvPr/>
        </p:nvGrpSpPr>
        <p:grpSpPr>
          <a:xfrm rot="1056891">
            <a:off x="3473795" y="1650461"/>
            <a:ext cx="695383" cy="695451"/>
            <a:chOff x="570875" y="4322250"/>
            <a:chExt cx="443300" cy="443325"/>
          </a:xfrm>
        </p:grpSpPr>
        <p:sp>
          <p:nvSpPr>
            <p:cNvPr id="179" name="Google Shape;179;p2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2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F0411">
                <a:alpha val="2922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3" name="Google Shape;183;p20"/>
          <p:cNvSpPr/>
          <p:nvPr/>
        </p:nvSpPr>
        <p:spPr>
          <a:xfrm rot="2466600">
            <a:off x="3551848" y="1027044"/>
            <a:ext cx="341341" cy="32592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0"/>
          <p:cNvSpPr/>
          <p:nvPr/>
        </p:nvSpPr>
        <p:spPr>
          <a:xfrm rot="-1609542">
            <a:off x="4051048" y="1232117"/>
            <a:ext cx="245645" cy="23455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20"/>
          <p:cNvSpPr/>
          <p:nvPr/>
        </p:nvSpPr>
        <p:spPr>
          <a:xfrm rot="2925783">
            <a:off x="5540505" y="1417941"/>
            <a:ext cx="183966" cy="17565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0"/>
          <p:cNvSpPr/>
          <p:nvPr/>
        </p:nvSpPr>
        <p:spPr>
          <a:xfrm rot="-1609004">
            <a:off x="4774950" y="241213"/>
            <a:ext cx="165744" cy="15825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0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1"/>
          <p:cNvSpPr txBox="1"/>
          <p:nvPr>
            <p:ph idx="1" type="body"/>
          </p:nvPr>
        </p:nvSpPr>
        <p:spPr>
          <a:xfrm>
            <a:off x="2096750" y="1200150"/>
            <a:ext cx="3067800" cy="3248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93" name="Google Shape;193;p21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94" name="Google Shape;194;p21"/>
          <p:cNvSpPr txBox="1"/>
          <p:nvPr>
            <p:ph idx="2" type="body"/>
          </p:nvPr>
        </p:nvSpPr>
        <p:spPr>
          <a:xfrm>
            <a:off x="5716510" y="1200150"/>
            <a:ext cx="3067800" cy="3248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95" name="Google Shape;195;p21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2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01" name="Google Shape;201;p22"/>
          <p:cNvSpPr txBox="1"/>
          <p:nvPr>
            <p:ph idx="1" type="body"/>
          </p:nvPr>
        </p:nvSpPr>
        <p:spPr>
          <a:xfrm>
            <a:off x="2096725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02" name="Google Shape;202;p22"/>
          <p:cNvSpPr txBox="1"/>
          <p:nvPr>
            <p:ph idx="2" type="body"/>
          </p:nvPr>
        </p:nvSpPr>
        <p:spPr>
          <a:xfrm>
            <a:off x="4428164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03" name="Google Shape;203;p22"/>
          <p:cNvSpPr txBox="1"/>
          <p:nvPr>
            <p:ph idx="3" type="body"/>
          </p:nvPr>
        </p:nvSpPr>
        <p:spPr>
          <a:xfrm>
            <a:off x="6759604" y="1200150"/>
            <a:ext cx="2024700" cy="325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2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23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10" name="Google Shape;210;p23"/>
          <p:cNvSpPr txBox="1"/>
          <p:nvPr>
            <p:ph idx="1" type="body"/>
          </p:nvPr>
        </p:nvSpPr>
        <p:spPr>
          <a:xfrm>
            <a:off x="2096700" y="1173950"/>
            <a:ext cx="3097800" cy="324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211" name="Google Shape;211;p2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821478" y="1461625"/>
            <a:ext cx="2893750" cy="2893750"/>
          </a:xfrm>
          <a:prstGeom prst="rect">
            <a:avLst/>
          </a:prstGeom>
          <a:noFill/>
          <a:ln cap="flat" cmpd="thinThick" w="7620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212" name="Google Shape;212;p23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24"/>
          <p:cNvSpPr txBox="1"/>
          <p:nvPr>
            <p:ph idx="4294967295" type="title"/>
          </p:nvPr>
        </p:nvSpPr>
        <p:spPr>
          <a:xfrm>
            <a:off x="2194950" y="3128650"/>
            <a:ext cx="4754100" cy="1380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rgbClr val="272A35"/>
                </a:solidFill>
              </a:rPr>
              <a:t>Want big impact?</a:t>
            </a:r>
            <a:endParaRPr b="0">
              <a:solidFill>
                <a:srgbClr val="272A35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72A35"/>
                </a:solidFill>
              </a:rPr>
              <a:t>Use big image.</a:t>
            </a:r>
            <a:endParaRPr>
              <a:solidFill>
                <a:srgbClr val="272A35"/>
              </a:solidFill>
            </a:endParaRPr>
          </a:p>
        </p:txBody>
      </p:sp>
      <p:sp>
        <p:nvSpPr>
          <p:cNvPr id="218" name="Google Shape;218;p24"/>
          <p:cNvSpPr txBox="1"/>
          <p:nvPr>
            <p:ph idx="12" type="sldNum"/>
          </p:nvPr>
        </p:nvSpPr>
        <p:spPr>
          <a:xfrm>
            <a:off x="4063200" y="4623900"/>
            <a:ext cx="1017600" cy="37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25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24" name="Google Shape;224;p25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25" name="Google Shape;225;p25"/>
          <p:cNvCxnSpPr>
            <a:stCxn id="226" idx="2"/>
            <a:endCxn id="227" idx="0"/>
          </p:cNvCxnSpPr>
          <p:nvPr/>
        </p:nvCxnSpPr>
        <p:spPr>
          <a:xfrm flipH="1" rot="-5400000">
            <a:off x="6001800" y="1389100"/>
            <a:ext cx="647700" cy="1770300"/>
          </a:xfrm>
          <a:prstGeom prst="bentConnector3">
            <a:avLst>
              <a:gd fmla="val 50008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228" name="Google Shape;228;p25"/>
          <p:cNvCxnSpPr>
            <a:stCxn id="229" idx="0"/>
            <a:endCxn id="226" idx="2"/>
          </p:cNvCxnSpPr>
          <p:nvPr/>
        </p:nvCxnSpPr>
        <p:spPr>
          <a:xfrm rot="-5400000">
            <a:off x="4231500" y="1389200"/>
            <a:ext cx="647700" cy="1770300"/>
          </a:xfrm>
          <a:prstGeom prst="bentConnector3">
            <a:avLst>
              <a:gd fmla="val 50008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230" name="Google Shape;230;p25"/>
          <p:cNvCxnSpPr>
            <a:stCxn id="229" idx="2"/>
            <a:endCxn id="231" idx="0"/>
          </p:cNvCxnSpPr>
          <p:nvPr/>
        </p:nvCxnSpPr>
        <p:spPr>
          <a:xfrm flipH="1" rot="-5400000">
            <a:off x="3750000" y="28847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232" name="Google Shape;232;p25"/>
          <p:cNvCxnSpPr>
            <a:stCxn id="233" idx="0"/>
            <a:endCxn id="229" idx="2"/>
          </p:cNvCxnSpPr>
          <p:nvPr/>
        </p:nvCxnSpPr>
        <p:spPr>
          <a:xfrm rot="-5400000">
            <a:off x="2904750" y="28847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234" name="Google Shape;234;p25"/>
          <p:cNvCxnSpPr>
            <a:stCxn id="227" idx="2"/>
            <a:endCxn id="235" idx="0"/>
          </p:cNvCxnSpPr>
          <p:nvPr/>
        </p:nvCxnSpPr>
        <p:spPr>
          <a:xfrm flipH="1" rot="-5400000">
            <a:off x="7290600" y="28847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cxnSp>
        <p:nvCxnSpPr>
          <p:cNvPr id="236" name="Google Shape;236;p25"/>
          <p:cNvCxnSpPr>
            <a:stCxn id="237" idx="0"/>
            <a:endCxn id="227" idx="2"/>
          </p:cNvCxnSpPr>
          <p:nvPr/>
        </p:nvCxnSpPr>
        <p:spPr>
          <a:xfrm rot="-5400000">
            <a:off x="6445350" y="2884700"/>
            <a:ext cx="685800" cy="8454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rgbClr val="E2D7D0"/>
            </a:solidFill>
            <a:prstDash val="solid"/>
            <a:miter lim="8000"/>
            <a:headEnd len="sm" w="sm" type="none"/>
            <a:tailEnd len="sm" w="sm" type="none"/>
          </a:ln>
        </p:spPr>
      </p:cxnSp>
      <p:sp>
        <p:nvSpPr>
          <p:cNvPr id="226" name="Google Shape;226;p25"/>
          <p:cNvSpPr txBox="1"/>
          <p:nvPr/>
        </p:nvSpPr>
        <p:spPr>
          <a:xfrm>
            <a:off x="4670250" y="1584100"/>
            <a:ext cx="15405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29" name="Google Shape;229;p25"/>
          <p:cNvSpPr txBox="1"/>
          <p:nvPr/>
        </p:nvSpPr>
        <p:spPr>
          <a:xfrm>
            <a:off x="2901150" y="25982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27" name="Google Shape;227;p25"/>
          <p:cNvSpPr txBox="1"/>
          <p:nvPr/>
        </p:nvSpPr>
        <p:spPr>
          <a:xfrm>
            <a:off x="6441750" y="25982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5" name="Google Shape;235;p25"/>
          <p:cNvSpPr txBox="1"/>
          <p:nvPr/>
        </p:nvSpPr>
        <p:spPr>
          <a:xfrm>
            <a:off x="7287000" y="36503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7" name="Google Shape;237;p25"/>
          <p:cNvSpPr txBox="1"/>
          <p:nvPr/>
        </p:nvSpPr>
        <p:spPr>
          <a:xfrm>
            <a:off x="5596500" y="36503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1" name="Google Shape;231;p25"/>
          <p:cNvSpPr txBox="1"/>
          <p:nvPr/>
        </p:nvSpPr>
        <p:spPr>
          <a:xfrm>
            <a:off x="3746400" y="36503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3" name="Google Shape;233;p25"/>
          <p:cNvSpPr txBox="1"/>
          <p:nvPr/>
        </p:nvSpPr>
        <p:spPr>
          <a:xfrm>
            <a:off x="2055900" y="3650300"/>
            <a:ext cx="1538100" cy="366300"/>
          </a:xfrm>
          <a:prstGeom prst="rect">
            <a:avLst/>
          </a:prstGeom>
          <a:noFill/>
          <a:ln cap="flat" cmpd="sng" w="19050">
            <a:solidFill>
              <a:srgbClr val="AD0B2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Lorem Ipsum</a:t>
            </a:r>
            <a:endParaRPr sz="10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26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43" name="Google Shape;243;p26"/>
          <p:cNvGraphicFramePr/>
          <p:nvPr/>
        </p:nvGraphicFramePr>
        <p:xfrm>
          <a:off x="2096700" y="14175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{1F98B354-5349-401B-B104-91DE17198E27}</a:tableStyleId>
              </a:tblPr>
              <a:tblGrid>
                <a:gridCol w="1671900"/>
                <a:gridCol w="1671900"/>
                <a:gridCol w="1671900"/>
                <a:gridCol w="1671900"/>
              </a:tblGrid>
              <a:tr h="739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A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B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C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39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Yellow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20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7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39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Blue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30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15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39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Orange</a:t>
                      </a:r>
                      <a:endParaRPr sz="11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5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24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272A35"/>
                          </a:solidFill>
                          <a:latin typeface="Tinos"/>
                          <a:ea typeface="Tinos"/>
                          <a:cs typeface="Tinos"/>
                          <a:sym typeface="Tinos"/>
                        </a:rPr>
                        <a:t>16</a:t>
                      </a:r>
                      <a:endParaRPr b="1" sz="1800">
                        <a:solidFill>
                          <a:srgbClr val="272A35"/>
                        </a:solidFill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D7D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44" name="Google Shape;244;p26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27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2F0411">
              <a:alpha val="29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27"/>
          <p:cNvSpPr txBox="1"/>
          <p:nvPr>
            <p:ph idx="4294967295" type="title"/>
          </p:nvPr>
        </p:nvSpPr>
        <p:spPr>
          <a:xfrm>
            <a:off x="1256788" y="4593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51" name="Google Shape;251;p27"/>
          <p:cNvSpPr/>
          <p:nvPr/>
        </p:nvSpPr>
        <p:spPr>
          <a:xfrm>
            <a:off x="1926975" y="1881575"/>
            <a:ext cx="7305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AD0B2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rPr>
              <a:t>our office</a:t>
            </a:r>
            <a:endParaRPr b="1" sz="1000">
              <a:solidFill>
                <a:srgbClr val="FFFFFF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52" name="Google Shape;252;p27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3" name="Google Shape;253;p27"/>
          <p:cNvSpPr/>
          <p:nvPr/>
        </p:nvSpPr>
        <p:spPr>
          <a:xfrm>
            <a:off x="4470924" y="233374"/>
            <a:ext cx="202143" cy="26784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AD0B2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27"/>
          <p:cNvSpPr/>
          <p:nvPr/>
        </p:nvSpPr>
        <p:spPr>
          <a:xfrm>
            <a:off x="1205250" y="2084072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27"/>
          <p:cNvSpPr/>
          <p:nvPr/>
        </p:nvSpPr>
        <p:spPr>
          <a:xfrm>
            <a:off x="2822775" y="3701597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27"/>
          <p:cNvSpPr/>
          <p:nvPr/>
        </p:nvSpPr>
        <p:spPr>
          <a:xfrm>
            <a:off x="4524162" y="3986497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27"/>
          <p:cNvSpPr/>
          <p:nvPr/>
        </p:nvSpPr>
        <p:spPr>
          <a:xfrm>
            <a:off x="3875700" y="1881572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27"/>
          <p:cNvSpPr/>
          <p:nvPr/>
        </p:nvSpPr>
        <p:spPr>
          <a:xfrm>
            <a:off x="6732350" y="2366347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27"/>
          <p:cNvSpPr/>
          <p:nvPr/>
        </p:nvSpPr>
        <p:spPr>
          <a:xfrm>
            <a:off x="7406900" y="4053997"/>
            <a:ext cx="152839" cy="20251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E2D7D0"/>
          </a:solidFill>
          <a:ln>
            <a:noFill/>
          </a:ln>
          <a:effectLst>
            <a:outerShdw blurRad="42863" rotWithShape="0" algn="bl" dir="5400000" dist="19050">
              <a:srgbClr val="5B0F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28"/>
          <p:cNvSpPr txBox="1"/>
          <p:nvPr>
            <p:ph idx="4294967295" type="ctrTitle"/>
          </p:nvPr>
        </p:nvSpPr>
        <p:spPr>
          <a:xfrm>
            <a:off x="685800" y="17357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65" name="Google Shape;265;p28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66" name="Google Shape;266;p28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29"/>
          <p:cNvSpPr txBox="1"/>
          <p:nvPr>
            <p:ph idx="4294967295" type="ctrTitle"/>
          </p:nvPr>
        </p:nvSpPr>
        <p:spPr>
          <a:xfrm>
            <a:off x="685800" y="944701"/>
            <a:ext cx="7772400" cy="808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272" name="Google Shape;272;p29"/>
          <p:cNvSpPr txBox="1"/>
          <p:nvPr>
            <p:ph idx="4294967295" type="subTitle"/>
          </p:nvPr>
        </p:nvSpPr>
        <p:spPr>
          <a:xfrm>
            <a:off x="685800" y="1634180"/>
            <a:ext cx="7772400" cy="41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73" name="Google Shape;273;p29"/>
          <p:cNvSpPr txBox="1"/>
          <p:nvPr>
            <p:ph idx="4294967295" type="ctrTitle"/>
          </p:nvPr>
        </p:nvSpPr>
        <p:spPr>
          <a:xfrm>
            <a:off x="685800" y="3319324"/>
            <a:ext cx="7772400" cy="808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274" name="Google Shape;274;p29"/>
          <p:cNvSpPr txBox="1"/>
          <p:nvPr>
            <p:ph idx="4294967295" type="subTitle"/>
          </p:nvPr>
        </p:nvSpPr>
        <p:spPr>
          <a:xfrm>
            <a:off x="685800" y="4008803"/>
            <a:ext cx="7772400" cy="41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75" name="Google Shape;275;p29"/>
          <p:cNvSpPr txBox="1"/>
          <p:nvPr>
            <p:ph idx="4294967295" type="ctrTitle"/>
          </p:nvPr>
        </p:nvSpPr>
        <p:spPr>
          <a:xfrm>
            <a:off x="685800" y="2132013"/>
            <a:ext cx="7772400" cy="808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276" name="Google Shape;276;p29"/>
          <p:cNvSpPr txBox="1"/>
          <p:nvPr>
            <p:ph idx="4294967295" type="subTitle"/>
          </p:nvPr>
        </p:nvSpPr>
        <p:spPr>
          <a:xfrm>
            <a:off x="685800" y="2821492"/>
            <a:ext cx="7772400" cy="41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77" name="Google Shape;277;p29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30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83" name="Google Shape;283;p30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4" name="Google Shape;284;p30"/>
          <p:cNvGrpSpPr/>
          <p:nvPr/>
        </p:nvGrpSpPr>
        <p:grpSpPr>
          <a:xfrm>
            <a:off x="6765593" y="2885515"/>
            <a:ext cx="2278509" cy="1277340"/>
            <a:chOff x="6038025" y="2598925"/>
            <a:chExt cx="2469661" cy="1384500"/>
          </a:xfrm>
        </p:grpSpPr>
        <p:cxnSp>
          <p:nvCxnSpPr>
            <p:cNvPr id="285" name="Google Shape;285;p30"/>
            <p:cNvCxnSpPr/>
            <p:nvPr/>
          </p:nvCxnSpPr>
          <p:spPr>
            <a:xfrm>
              <a:off x="6038025" y="3312550"/>
              <a:ext cx="582000" cy="0"/>
            </a:xfrm>
            <a:prstGeom prst="straightConnector1">
              <a:avLst/>
            </a:prstGeom>
            <a:noFill/>
            <a:ln cap="flat" cmpd="sng" w="9525">
              <a:solidFill>
                <a:srgbClr val="E2D7D0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86" name="Google Shape;286;p30"/>
            <p:cNvSpPr txBox="1"/>
            <p:nvPr/>
          </p:nvSpPr>
          <p:spPr>
            <a:xfrm>
              <a:off x="6640486" y="2598925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Vestibulum congue tempus</a:t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  <p:sp>
          <p:nvSpPr>
            <p:cNvPr id="287" name="Google Shape;287;p30"/>
            <p:cNvSpPr/>
            <p:nvPr/>
          </p:nvSpPr>
          <p:spPr>
            <a:xfrm>
              <a:off x="6424027" y="3212150"/>
              <a:ext cx="198600" cy="198300"/>
            </a:xfrm>
            <a:prstGeom prst="ellipse">
              <a:avLst/>
            </a:prstGeom>
            <a:solidFill>
              <a:srgbClr val="AD0B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0"/>
            <p:cNvSpPr txBox="1"/>
            <p:nvPr/>
          </p:nvSpPr>
          <p:spPr>
            <a:xfrm>
              <a:off x="6399017" y="315610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Tinos"/>
                  <a:ea typeface="Tinos"/>
                  <a:cs typeface="Tinos"/>
                  <a:sym typeface="Tinos"/>
                </a:rPr>
                <a:t>3</a:t>
              </a:r>
              <a:endParaRPr sz="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</p:grpSp>
      <p:grpSp>
        <p:nvGrpSpPr>
          <p:cNvPr id="289" name="Google Shape;289;p30"/>
          <p:cNvGrpSpPr/>
          <p:nvPr/>
        </p:nvGrpSpPr>
        <p:grpSpPr>
          <a:xfrm>
            <a:off x="1781981" y="2172824"/>
            <a:ext cx="2762937" cy="1277340"/>
            <a:chOff x="636321" y="1844098"/>
            <a:chExt cx="2994729" cy="1384500"/>
          </a:xfrm>
        </p:grpSpPr>
        <p:sp>
          <p:nvSpPr>
            <p:cNvPr id="290" name="Google Shape;290;p30"/>
            <p:cNvSpPr txBox="1"/>
            <p:nvPr/>
          </p:nvSpPr>
          <p:spPr>
            <a:xfrm>
              <a:off x="636321" y="1844098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Vestibulum congue tempus</a:t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  <p:cxnSp>
          <p:nvCxnSpPr>
            <p:cNvPr id="291" name="Google Shape;291;p30"/>
            <p:cNvCxnSpPr/>
            <p:nvPr/>
          </p:nvCxnSpPr>
          <p:spPr>
            <a:xfrm rot="10800000">
              <a:off x="2587350" y="2536350"/>
              <a:ext cx="1043700" cy="0"/>
            </a:xfrm>
            <a:prstGeom prst="straightConnector1">
              <a:avLst/>
            </a:prstGeom>
            <a:noFill/>
            <a:ln cap="flat" cmpd="sng" w="9525">
              <a:solidFill>
                <a:srgbClr val="E2D7D0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92" name="Google Shape;292;p30"/>
            <p:cNvSpPr/>
            <p:nvPr/>
          </p:nvSpPr>
          <p:spPr>
            <a:xfrm>
              <a:off x="2523501" y="2431050"/>
              <a:ext cx="198600" cy="198300"/>
            </a:xfrm>
            <a:prstGeom prst="ellipse">
              <a:avLst/>
            </a:prstGeom>
            <a:solidFill>
              <a:srgbClr val="AD0B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30"/>
            <p:cNvSpPr txBox="1"/>
            <p:nvPr/>
          </p:nvSpPr>
          <p:spPr>
            <a:xfrm>
              <a:off x="2498491" y="2373759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Tinos"/>
                  <a:ea typeface="Tinos"/>
                  <a:cs typeface="Tinos"/>
                  <a:sym typeface="Tinos"/>
                </a:rPr>
                <a:t>2</a:t>
              </a:r>
              <a:endParaRPr sz="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</p:grpSp>
      <p:grpSp>
        <p:nvGrpSpPr>
          <p:cNvPr id="294" name="Google Shape;294;p30"/>
          <p:cNvGrpSpPr/>
          <p:nvPr/>
        </p:nvGrpSpPr>
        <p:grpSpPr>
          <a:xfrm>
            <a:off x="5723124" y="1341391"/>
            <a:ext cx="3320978" cy="1277340"/>
            <a:chOff x="4908100" y="889950"/>
            <a:chExt cx="3599586" cy="1384500"/>
          </a:xfrm>
        </p:grpSpPr>
        <p:cxnSp>
          <p:nvCxnSpPr>
            <p:cNvPr id="295" name="Google Shape;295;p30"/>
            <p:cNvCxnSpPr/>
            <p:nvPr/>
          </p:nvCxnSpPr>
          <p:spPr>
            <a:xfrm>
              <a:off x="4908100" y="1593250"/>
              <a:ext cx="1715100" cy="0"/>
            </a:xfrm>
            <a:prstGeom prst="straightConnector1">
              <a:avLst/>
            </a:prstGeom>
            <a:noFill/>
            <a:ln cap="flat" cmpd="sng" w="9525">
              <a:solidFill>
                <a:srgbClr val="E2D7D0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296" name="Google Shape;296;p30"/>
            <p:cNvSpPr txBox="1"/>
            <p:nvPr/>
          </p:nvSpPr>
          <p:spPr>
            <a:xfrm>
              <a:off x="6640486" y="889950"/>
              <a:ext cx="1867200" cy="138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Vestibulum congue tempus</a:t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12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272A35"/>
                  </a:solidFill>
                  <a:latin typeface="Tinos"/>
                  <a:ea typeface="Tinos"/>
                  <a:cs typeface="Tinos"/>
                  <a:sym typeface="Tino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  <p:sp>
          <p:nvSpPr>
            <p:cNvPr id="297" name="Google Shape;297;p30"/>
            <p:cNvSpPr/>
            <p:nvPr/>
          </p:nvSpPr>
          <p:spPr>
            <a:xfrm>
              <a:off x="6427830" y="1493307"/>
              <a:ext cx="198600" cy="198300"/>
            </a:xfrm>
            <a:prstGeom prst="ellipse">
              <a:avLst/>
            </a:prstGeom>
            <a:solidFill>
              <a:srgbClr val="AD0B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0"/>
            <p:cNvSpPr txBox="1"/>
            <p:nvPr/>
          </p:nvSpPr>
          <p:spPr>
            <a:xfrm>
              <a:off x="6402820" y="1436790"/>
              <a:ext cx="247500" cy="31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Tinos"/>
                  <a:ea typeface="Tinos"/>
                  <a:cs typeface="Tinos"/>
                  <a:sym typeface="Tinos"/>
                </a:rPr>
                <a:t>1</a:t>
              </a:r>
              <a:endParaRPr sz="800">
                <a:solidFill>
                  <a:srgbClr val="FFFFFF"/>
                </a:solidFill>
                <a:latin typeface="Tinos"/>
                <a:ea typeface="Tinos"/>
                <a:cs typeface="Tinos"/>
                <a:sym typeface="Tinos"/>
              </a:endParaRPr>
            </a:p>
          </p:txBody>
        </p:sp>
      </p:grpSp>
      <p:grpSp>
        <p:nvGrpSpPr>
          <p:cNvPr id="299" name="Google Shape;299;p30"/>
          <p:cNvGrpSpPr/>
          <p:nvPr/>
        </p:nvGrpSpPr>
        <p:grpSpPr>
          <a:xfrm>
            <a:off x="3791659" y="1533482"/>
            <a:ext cx="3242765" cy="3000298"/>
            <a:chOff x="2991269" y="1153325"/>
            <a:chExt cx="3514811" cy="3252003"/>
          </a:xfrm>
        </p:grpSpPr>
        <p:sp>
          <p:nvSpPr>
            <p:cNvPr id="300" name="Google Shape;300;p30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rgbClr val="E2D7D0"/>
            </a:solidFill>
            <a:ln>
              <a:noFill/>
            </a:ln>
          </p:spPr>
        </p:sp>
        <p:sp>
          <p:nvSpPr>
            <p:cNvPr id="301" name="Google Shape;301;p30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802017"/>
            </a:solidFill>
            <a:ln>
              <a:noFill/>
            </a:ln>
          </p:spPr>
        </p:sp>
        <p:sp>
          <p:nvSpPr>
            <p:cNvPr id="302" name="Google Shape;302;p30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rgbClr val="AD0B2D"/>
            </a:solidFill>
            <a:ln>
              <a:noFill/>
            </a:ln>
          </p:spPr>
        </p:sp>
        <p:sp>
          <p:nvSpPr>
            <p:cNvPr id="303" name="Google Shape;303;p30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rgbClr val="E2D7D0"/>
            </a:solidFill>
            <a:ln>
              <a:noFill/>
            </a:ln>
          </p:spPr>
        </p:sp>
        <p:sp>
          <p:nvSpPr>
            <p:cNvPr id="304" name="Google Shape;304;p30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802017"/>
            </a:solidFill>
            <a:ln>
              <a:noFill/>
            </a:ln>
          </p:spPr>
        </p:sp>
        <p:sp>
          <p:nvSpPr>
            <p:cNvPr id="305" name="Google Shape;305;p30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rgbClr val="AD0B2D"/>
            </a:solidFill>
            <a:ln>
              <a:noFill/>
            </a:ln>
          </p:spPr>
        </p:sp>
        <p:sp>
          <p:nvSpPr>
            <p:cNvPr id="306" name="Google Shape;306;p30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802017"/>
            </a:solidFill>
            <a:ln>
              <a:noFill/>
            </a:ln>
          </p:spPr>
        </p:sp>
        <p:sp>
          <p:nvSpPr>
            <p:cNvPr id="307" name="Google Shape;307;p30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rgbClr val="AD0B2D"/>
            </a:solidFill>
            <a:ln>
              <a:noFill/>
            </a:ln>
          </p:spPr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1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13" name="Google Shape;313;p31"/>
          <p:cNvSpPr txBox="1"/>
          <p:nvPr>
            <p:ph idx="1" type="body"/>
          </p:nvPr>
        </p:nvSpPr>
        <p:spPr>
          <a:xfrm>
            <a:off x="2096725" y="1200150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4" name="Google Shape;314;p31"/>
          <p:cNvSpPr txBox="1"/>
          <p:nvPr>
            <p:ph idx="2" type="body"/>
          </p:nvPr>
        </p:nvSpPr>
        <p:spPr>
          <a:xfrm>
            <a:off x="4428163" y="1200150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5" name="Google Shape;315;p31"/>
          <p:cNvSpPr txBox="1"/>
          <p:nvPr>
            <p:ph idx="3" type="body"/>
          </p:nvPr>
        </p:nvSpPr>
        <p:spPr>
          <a:xfrm>
            <a:off x="6759601" y="1200150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16" name="Google Shape;316;p31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7" name="Google Shape;317;p31"/>
          <p:cNvSpPr txBox="1"/>
          <p:nvPr>
            <p:ph idx="1" type="body"/>
          </p:nvPr>
        </p:nvSpPr>
        <p:spPr>
          <a:xfrm>
            <a:off x="2096725" y="2780425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8" name="Google Shape;318;p31"/>
          <p:cNvSpPr txBox="1"/>
          <p:nvPr>
            <p:ph idx="2" type="body"/>
          </p:nvPr>
        </p:nvSpPr>
        <p:spPr>
          <a:xfrm>
            <a:off x="4428163" y="2780425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9" name="Google Shape;319;p31"/>
          <p:cNvSpPr txBox="1"/>
          <p:nvPr>
            <p:ph idx="3" type="body"/>
          </p:nvPr>
        </p:nvSpPr>
        <p:spPr>
          <a:xfrm>
            <a:off x="6759601" y="2780425"/>
            <a:ext cx="2024700" cy="137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p32"/>
          <p:cNvSpPr txBox="1"/>
          <p:nvPr>
            <p:ph idx="1" type="body"/>
          </p:nvPr>
        </p:nvSpPr>
        <p:spPr>
          <a:xfrm>
            <a:off x="457200" y="4352375"/>
            <a:ext cx="8229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72A35"/>
                </a:solidFill>
              </a:rPr>
              <a:t>You can insert graphs from </a:t>
            </a:r>
            <a:r>
              <a:rPr lang="en" u="sng">
                <a:solidFill>
                  <a:srgbClr val="272A35"/>
                </a:solidFill>
                <a:hlinkClick r:id="rId3"/>
              </a:rPr>
              <a:t>Google Sheets</a:t>
            </a:r>
            <a:endParaRPr>
              <a:solidFill>
                <a:srgbClr val="272A35"/>
              </a:solidFill>
            </a:endParaRPr>
          </a:p>
        </p:txBody>
      </p:sp>
      <p:sp>
        <p:nvSpPr>
          <p:cNvPr id="325" name="Google Shape;325;p32"/>
          <p:cNvSpPr txBox="1"/>
          <p:nvPr>
            <p:ph idx="4294967295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6" name="Google Shape;326;p32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27" name="Google Shape;327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601924" y="908475"/>
            <a:ext cx="3940150" cy="34483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3"/>
          <p:cNvSpPr txBox="1"/>
          <p:nvPr>
            <p:ph idx="4294967295" type="body"/>
          </p:nvPr>
        </p:nvSpPr>
        <p:spPr>
          <a:xfrm>
            <a:off x="5304050" y="373575"/>
            <a:ext cx="28623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AD0B2D"/>
                </a:solidFill>
              </a:rPr>
              <a:t>Mobile</a:t>
            </a:r>
            <a:r>
              <a:rPr b="1" lang="en" sz="1800">
                <a:solidFill>
                  <a:srgbClr val="AD0B2D"/>
                </a:solidFill>
              </a:rPr>
              <a:t> project</a:t>
            </a:r>
            <a:endParaRPr b="1" sz="18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33" name="Google Shape;333;p33"/>
          <p:cNvSpPr/>
          <p:nvPr/>
        </p:nvSpPr>
        <p:spPr>
          <a:xfrm>
            <a:off x="24162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272A35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grpSp>
        <p:nvGrpSpPr>
          <p:cNvPr id="334" name="Google Shape;334;p33"/>
          <p:cNvGrpSpPr/>
          <p:nvPr/>
        </p:nvGrpSpPr>
        <p:grpSpPr>
          <a:xfrm>
            <a:off x="2357100" y="373572"/>
            <a:ext cx="2119546" cy="4396359"/>
            <a:chOff x="2547150" y="238125"/>
            <a:chExt cx="2525675" cy="5238750"/>
          </a:xfrm>
        </p:grpSpPr>
        <p:sp>
          <p:nvSpPr>
            <p:cNvPr id="335" name="Google Shape;335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9" name="Google Shape;339;p33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34"/>
          <p:cNvSpPr/>
          <p:nvPr/>
        </p:nvSpPr>
        <p:spPr>
          <a:xfrm>
            <a:off x="2037175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272A35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grpSp>
        <p:nvGrpSpPr>
          <p:cNvPr id="345" name="Google Shape;345;p34"/>
          <p:cNvGrpSpPr/>
          <p:nvPr/>
        </p:nvGrpSpPr>
        <p:grpSpPr>
          <a:xfrm>
            <a:off x="1972477" y="465959"/>
            <a:ext cx="2736410" cy="4222433"/>
            <a:chOff x="2112475" y="238125"/>
            <a:chExt cx="3395050" cy="5238750"/>
          </a:xfrm>
        </p:grpSpPr>
        <p:sp>
          <p:nvSpPr>
            <p:cNvPr id="346" name="Google Shape;346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0" name="Google Shape;350;p34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1" name="Google Shape;351;p34"/>
          <p:cNvSpPr txBox="1"/>
          <p:nvPr>
            <p:ph idx="4294967295" type="body"/>
          </p:nvPr>
        </p:nvSpPr>
        <p:spPr>
          <a:xfrm>
            <a:off x="5304050" y="373575"/>
            <a:ext cx="28623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AD0B2D"/>
                </a:solidFill>
              </a:rPr>
              <a:t>Tablet</a:t>
            </a:r>
            <a:r>
              <a:rPr b="1" lang="en" sz="1800">
                <a:solidFill>
                  <a:srgbClr val="AD0B2D"/>
                </a:solidFill>
              </a:rPr>
              <a:t> project</a:t>
            </a:r>
            <a:endParaRPr b="1" sz="18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35"/>
          <p:cNvSpPr/>
          <p:nvPr/>
        </p:nvSpPr>
        <p:spPr>
          <a:xfrm>
            <a:off x="1704050" y="968650"/>
            <a:ext cx="4415616" cy="3437607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5"/>
          <p:cNvSpPr/>
          <p:nvPr/>
        </p:nvSpPr>
        <p:spPr>
          <a:xfrm>
            <a:off x="1888829" y="1151201"/>
            <a:ext cx="4046100" cy="258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72A35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272A35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358" name="Google Shape;358;p35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9" name="Google Shape;359;p35"/>
          <p:cNvSpPr txBox="1"/>
          <p:nvPr>
            <p:ph idx="4294967295" type="body"/>
          </p:nvPr>
        </p:nvSpPr>
        <p:spPr>
          <a:xfrm>
            <a:off x="6456225" y="968650"/>
            <a:ext cx="2243400" cy="2951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AD0B2D"/>
                </a:solidFill>
              </a:rPr>
              <a:t>Desktop</a:t>
            </a:r>
            <a:r>
              <a:rPr b="1" lang="en" sz="1800">
                <a:solidFill>
                  <a:srgbClr val="AD0B2D"/>
                </a:solidFill>
              </a:rPr>
              <a:t> project</a:t>
            </a:r>
            <a:endParaRPr b="1" sz="1800">
              <a:solidFill>
                <a:srgbClr val="AD0B2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36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5" name="Google Shape;365;p36"/>
          <p:cNvSpPr txBox="1"/>
          <p:nvPr>
            <p:ph idx="4294967295" type="ctrTitle"/>
          </p:nvPr>
        </p:nvSpPr>
        <p:spPr>
          <a:xfrm>
            <a:off x="1275150" y="1625296"/>
            <a:ext cx="6593700" cy="807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</a:t>
            </a:r>
            <a:r>
              <a:rPr lang="en" sz="6000"/>
              <a:t>!</a:t>
            </a:r>
            <a:endParaRPr sz="6000"/>
          </a:p>
        </p:txBody>
      </p:sp>
      <p:sp>
        <p:nvSpPr>
          <p:cNvPr id="366" name="Google Shape;366;p36"/>
          <p:cNvSpPr txBox="1"/>
          <p:nvPr>
            <p:ph idx="4294967295" type="subTitle"/>
          </p:nvPr>
        </p:nvSpPr>
        <p:spPr>
          <a:xfrm>
            <a:off x="1275150" y="2460653"/>
            <a:ext cx="6593700" cy="1576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Any questions?</a:t>
            </a:r>
            <a:endParaRPr b="1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 &amp; user@mail.me</a:t>
            </a:r>
            <a:endParaRPr b="1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7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72" name="Google Shape;372;p37"/>
          <p:cNvSpPr txBox="1"/>
          <p:nvPr>
            <p:ph idx="1" type="body"/>
          </p:nvPr>
        </p:nvSpPr>
        <p:spPr>
          <a:xfrm>
            <a:off x="2096700" y="1173950"/>
            <a:ext cx="6687600" cy="324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◈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AD0B2D"/>
                </a:solidFill>
                <a:hlinkClick r:id="rId3"/>
              </a:rPr>
              <a:t>SlidesCarnival</a:t>
            </a:r>
            <a:endParaRPr sz="2400">
              <a:solidFill>
                <a:srgbClr val="AD0B2D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 sz="2400"/>
              <a:t>Photographs by </a:t>
            </a:r>
            <a:r>
              <a:rPr lang="en" sz="2400" u="sng">
                <a:solidFill>
                  <a:srgbClr val="AD0B2D"/>
                </a:solidFill>
                <a:hlinkClick r:id="rId4"/>
              </a:rPr>
              <a:t>Unsplash</a:t>
            </a:r>
            <a:endParaRPr sz="2400">
              <a:solidFill>
                <a:srgbClr val="AD0B2D"/>
              </a:solidFill>
            </a:endParaRPr>
          </a:p>
        </p:txBody>
      </p:sp>
      <p:sp>
        <p:nvSpPr>
          <p:cNvPr id="373" name="Google Shape;373;p37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38"/>
          <p:cNvSpPr txBox="1"/>
          <p:nvPr>
            <p:ph type="title"/>
          </p:nvPr>
        </p:nvSpPr>
        <p:spPr>
          <a:xfrm>
            <a:off x="2096700" y="669775"/>
            <a:ext cx="6687600" cy="393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79" name="Google Shape;379;p38"/>
          <p:cNvSpPr txBox="1"/>
          <p:nvPr>
            <p:ph idx="1" type="body"/>
          </p:nvPr>
        </p:nvSpPr>
        <p:spPr>
          <a:xfrm>
            <a:off x="2096700" y="1173950"/>
            <a:ext cx="6687600" cy="324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 and colors: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◈"/>
            </a:pPr>
            <a:r>
              <a:rPr lang="en" sz="1800"/>
              <a:t>Titles: Tinos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◈"/>
            </a:pPr>
            <a:r>
              <a:rPr lang="en" sz="1800"/>
              <a:t>Body copy: Tinos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download the fonts on this page: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AD0B2D"/>
                </a:solidFill>
                <a:hlinkClick r:id="rId3"/>
              </a:rPr>
              <a:t>https://www.fontsquirrel.com/fonts/tinos</a:t>
            </a:r>
            <a:endParaRPr sz="1800">
              <a:solidFill>
                <a:srgbClr val="AD0B2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Dark gray </a:t>
            </a:r>
            <a:r>
              <a:rPr b="1" lang="en" sz="1800">
                <a:solidFill>
                  <a:srgbClr val="272A35"/>
                </a:solidFill>
              </a:rPr>
              <a:t>#272a35</a:t>
            </a:r>
            <a:r>
              <a:rPr lang="en" sz="1800">
                <a:solidFill>
                  <a:srgbClr val="272A35"/>
                </a:solidFill>
              </a:rPr>
              <a:t> · Beige </a:t>
            </a:r>
            <a:r>
              <a:rPr b="1" lang="en" sz="1800">
                <a:solidFill>
                  <a:srgbClr val="E2D7D0"/>
                </a:solidFill>
                <a:highlight>
                  <a:srgbClr val="272A35"/>
                </a:highlight>
              </a:rPr>
              <a:t>#e2d7d0</a:t>
            </a:r>
            <a:r>
              <a:rPr lang="en" sz="1800">
                <a:solidFill>
                  <a:srgbClr val="272A35"/>
                </a:solidFill>
              </a:rPr>
              <a:t> · Garnet </a:t>
            </a:r>
            <a:r>
              <a:rPr b="1" lang="en" sz="1800">
                <a:solidFill>
                  <a:srgbClr val="AD0B2D"/>
                </a:solidFill>
              </a:rPr>
              <a:t>#ad0b2d</a:t>
            </a:r>
            <a:endParaRPr sz="1800">
              <a:solidFill>
                <a:srgbClr val="AD0B2D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E2D7D0"/>
              </a:solidFill>
            </a:endParaRPr>
          </a:p>
        </p:txBody>
      </p:sp>
      <p:sp>
        <p:nvSpPr>
          <p:cNvPr id="380" name="Google Shape;380;p38"/>
          <p:cNvSpPr txBox="1"/>
          <p:nvPr/>
        </p:nvSpPr>
        <p:spPr>
          <a:xfrm>
            <a:off x="2096700" y="4019250"/>
            <a:ext cx="6687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AD0B2D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381" name="Google Shape;381;p38"/>
          <p:cNvSpPr txBox="1"/>
          <p:nvPr>
            <p:ph idx="12" type="sldNum"/>
          </p:nvPr>
        </p:nvSpPr>
        <p:spPr>
          <a:xfrm>
            <a:off x="359692" y="1023975"/>
            <a:ext cx="10176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39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◈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◈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◈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387" name="Google Shape;387;p3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88" name="Google Shape;388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3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95" name="Google Shape;395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98" name="Google Shape;398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0" name="Google Shape;400;p3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2" name="Google Shape;402;p3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03" name="Google Shape;403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6" name="Google Shape;406;p3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07" name="Google Shape;407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1" name="Google Shape;411;p3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2" name="Google Shape;412;p3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13" name="Google Shape;413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34" name="Google Shape;434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37" name="Google Shape;437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0" name="Google Shape;440;p3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41" name="Google Shape;441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45" name="Google Shape;445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9" name="Google Shape;449;p3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3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3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3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3" name="Google Shape;453;p3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54" name="Google Shape;454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57" name="Google Shape;45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60" name="Google Shape;460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63" name="Google Shape;463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66" name="Google Shape;466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71" name="Google Shape;471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74" name="Google Shape;474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7" name="Google Shape;477;p3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8" name="Google Shape;478;p3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79" name="Google Shape;479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1" name="Google Shape;481;p3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82" name="Google Shape;482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88" name="Google Shape;488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91" name="Google Shape;491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6" name="Google Shape;496;p3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97" name="Google Shape;497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03" name="Google Shape;503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7" name="Google Shape;507;p3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3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3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0" name="Google Shape;510;p3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11" name="Google Shape;511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14" name="Google Shape;514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517" name="Google Shape;517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9" name="Google Shape;519;p3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0" name="Google Shape;520;p3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521" name="Google Shape;521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524" name="Google Shape;524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530" name="Google Shape;530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2" name="Google Shape;532;p3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3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35" name="Google Shape;535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38" name="Google Shape;538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0" name="Google Shape;540;p3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1" name="Google Shape;541;p3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42" name="Google Shape;542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3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45" name="Google Shape;545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8" name="Google Shape;548;p3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3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3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51" name="Google Shape;551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54" name="Google Shape;554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3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59" name="Google Shape;559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2" name="Google Shape;562;p3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63" name="Google Shape;563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66" name="Google Shape;566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70" name="Google Shape;570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76" name="Google Shape;576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79" name="Google Shape;579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4" name="Google Shape;584;p3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5" name="Google Shape;585;p3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86" name="Google Shape;586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" name="Google Shape;588;p3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89" name="Google Shape;589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3" name="Google Shape;593;p3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4" name="Google Shape;594;p3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95" name="Google Shape;595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99" name="Google Shape;599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2" name="Google Shape;602;p3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3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3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5" name="Google Shape;605;p3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06" name="Google Shape;606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" name="Google Shape;609;p3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11" name="Google Shape;611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16" name="Google Shape;616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" name="Google Shape;621;p3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622" name="Google Shape;622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" name="Google Shape;625;p3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626" name="Google Shape;626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630" name="Google Shape;630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36" name="Google Shape;636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3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42" name="Google Shape;642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3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45" name="Google Shape;645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1" name="Google Shape;651;p3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272A3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2" name="Google Shape;652;p3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53" name="Google Shape;653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272A3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39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659" name="Google Shape;659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61" name="Google Shape;661;p39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0B539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" name="Google Shape;662;p39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663" name="Google Shape;663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5" name="Google Shape;665;p39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0B539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6" name="Google Shape;666;p39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667" name="Google Shape;66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9" name="Google Shape;669;p39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B5394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p39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5" name="Google Shape;675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76" name="Google Shape;676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2" name="Google Shape;682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83" name="Google Shape;683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88" name="Google Shape;688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1" name="Google Shape;691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92" name="Google Shape;692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98" name="Google Shape;698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02" name="Google Shape;702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6" name="Google Shape;706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07" name="Google Shape;707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13" name="Google Shape;713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9" name="Google Shape;719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20" name="Google Shape;720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23" name="Google Shape;723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27" name="Google Shape;727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34" name="Google Shape;734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40" name="Google Shape;740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44" name="Google Shape;744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45" name="Google Shape;745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5" name="Google Shape;755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1" name="Google Shape;761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62" name="Google Shape;762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67" name="Google Shape;767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2" name="Google Shape;772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73" name="Google Shape;773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9" name="Google Shape;779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80" name="Google Shape;780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85" name="Google Shape;785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9" name="Google Shape;789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90" name="Google Shape;790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5" name="Google Shape;795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96" name="Google Shape;79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6" name="Google Shape;806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07" name="Google Shape;807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0" name="Google Shape;810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11" name="Google Shape;81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1" name="Google Shape;821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22" name="Google Shape;822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6" name="Google Shape;826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27" name="Google Shape;827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7" name="Google Shape;837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38" name="Google Shape;838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46" name="Google Shape;846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51" name="Google Shape;851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5" name="Google Shape;855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56" name="Google Shape;856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62" name="Google Shape;862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69" name="Google Shape;869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73" name="Google Shape;873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8" name="Google Shape;878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79" name="Google Shape;879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86" name="Google Shape;886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90" name="Google Shape;890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95" name="Google Shape;895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02" name="Google Shape;902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10" name="Google Shape;910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4" name="Google Shape;914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15" name="Google Shape;915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19" name="Google Shape;919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2" name="Google Shape;922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23" name="Google Shape;923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28" name="Google Shape;928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2" name="Google Shape;932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33" name="Google Shape;933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8" name="Google Shape;938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39" name="Google Shape;939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46" name="Google Shape;946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54" name="Google Shape;954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6" name="Google Shape;966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67" name="Google Shape;967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72" name="Google Shape;972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76" name="Google Shape;976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2" name="Google Shape;982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83" name="Google Shape;983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92" name="Google Shape;992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05" name="Google Shape;1005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7" name="Google Shape;1017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18" name="Google Shape;1018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31" name="Google Shape;1031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7" name="Google Shape;1037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38" name="Google Shape;1038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54" name="Google Shape;1054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60" name="Google Shape;1060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61" name="Google Shape;1061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4" name="Google Shape;1064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65" name="Google Shape;1065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8" name="Google Shape;1068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69" name="Google Shape;1069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2" name="Google Shape;1072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73" name="Google Shape;1073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76" name="Google Shape;1076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77" name="Google Shape;1077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5" name="Google Shape;1085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86" name="Google Shape;1086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0" name="Google Shape;1110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11" name="Google Shape;1111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12" name="Google Shape;111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3" name="Google Shape;111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4" name="Google Shape;1114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15" name="Google Shape;111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7" name="Google Shape;1117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18" name="Google Shape;111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20" name="Google Shape;1120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21" name="Google Shape;1121;p40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25" name="Shape 1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6" name="Google Shape;1126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AD0B2D"/>
                </a:solidFill>
                <a:latin typeface="Tinos"/>
                <a:ea typeface="Tinos"/>
                <a:cs typeface="Tinos"/>
                <a:sym typeface="Tino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AD0B2D"/>
                </a:solidFill>
                <a:highlight>
                  <a:srgbClr val="E2D7D0"/>
                </a:highlight>
                <a:latin typeface="Tinos"/>
                <a:ea typeface="Tinos"/>
                <a:cs typeface="Tinos"/>
                <a:sym typeface="Tinos"/>
              </a:rPr>
              <a:t> and many more...</a:t>
            </a:r>
            <a:endParaRPr sz="2400">
              <a:solidFill>
                <a:srgbClr val="AD0B2D"/>
              </a:solidFill>
              <a:highlight>
                <a:srgbClr val="E2D7D0"/>
              </a:highlight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127" name="Google Shape;1127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1128" name="Google Shape;1128;p41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  <p:sp>
        <p:nvSpPr>
          <p:cNvPr id="1129" name="Google Shape;1129;p41"/>
          <p:cNvSpPr txBox="1"/>
          <p:nvPr>
            <p:ph idx="12" type="sldNum"/>
          </p:nvPr>
        </p:nvSpPr>
        <p:spPr>
          <a:xfrm>
            <a:off x="4063200" y="4783800"/>
            <a:ext cx="1017600" cy="359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34" name="Google Shape;1134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35" name="Google Shape;1135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36" name="Google Shape;1136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37" name="Google Shape;1137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38" name="Google Shape;1138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39" name="Google Shape;1139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0" name="Google Shape;1140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41" name="Google Shape;1141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2" name="Google Shape;1142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3" name="Google Shape;1143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44" name="Google Shape;1144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5" name="Google Shape;1145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6" name="Google Shape;1146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47" name="Google Shape;1147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8" name="Google Shape;1148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Fortinbras template">
  <a:themeElements>
    <a:clrScheme name="Custom 347">
      <a:dk1>
        <a:srgbClr val="272A35"/>
      </a:dk1>
      <a:lt1>
        <a:srgbClr val="FFFFFF"/>
      </a:lt1>
      <a:dk2>
        <a:srgbClr val="272A35"/>
      </a:dk2>
      <a:lt2>
        <a:srgbClr val="EFF0F3"/>
      </a:lt2>
      <a:accent1>
        <a:srgbClr val="AD0B2D"/>
      </a:accent1>
      <a:accent2>
        <a:srgbClr val="802017"/>
      </a:accent2>
      <a:accent3>
        <a:srgbClr val="E2D7D0"/>
      </a:accent3>
      <a:accent4>
        <a:srgbClr val="C2B6B9"/>
      </a:accent4>
      <a:accent5>
        <a:srgbClr val="F8F1E8"/>
      </a:accent5>
      <a:accent6>
        <a:srgbClr val="D5CABC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