
<file path=[Content_Types].xml><?xml version="1.0" encoding="utf-8"?>
<Types xmlns="http://schemas.openxmlformats.org/package/2006/content-types">
  <Default ContentType="application/x-fontdata" Extension="fntdata"/>
  <Default ContentType="image/jpeg" Extension="jpeg"/>
  <Default ContentType="image/png" Extension="png"/>
  <Default ContentType="application/vnd.openxmlformats-package.relationships+xml" Extension="rels"/>
  <Default ContentType="image/svg+xml" Extension="svg"/>
  <Default ContentType="application/xml" Extension="xml"/>
  <Override ContentType="application/vnd.openxmlformats-officedocument.extended-properties+xml" PartName="/docProps/app.xml"/>
  <Override ContentType="application/vnd.openxmlformats-package.core-properties+xml" PartName="/docProps/core.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presentationml.slideLayout+xml" PartName="/ppt/slideLayouts/slideLayout1.xml"/>
  <Override ContentType="application/vnd.openxmlformats-officedocument.presentationml.slideLayout+xml" PartName="/ppt/slideLayouts/slideLayout2.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6.xml"/>
  <Override ContentType="application/vnd.openxmlformats-officedocument.presentationml.slideLayout+xml" PartName="/ppt/slideLayouts/slideLayout7.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Layout+xml" PartName="/ppt/slideLayouts/slideLayout10.xml"/>
  <Override ContentType="application/vnd.openxmlformats-officedocument.presentationml.slideLayout+xml" PartName="/ppt/slideLayouts/slideLayout11.xml"/>
  <Override ContentType="application/vnd.openxmlformats-officedocument.presentationml.slideMaster+xml" PartName="/ppt/slideMasters/slideMaster1.xml"/>
  <Override ContentType="application/vnd.openxmlformats-officedocument.presentationml.slide+xml" PartName="/ppt/slides/slide1.xml"/>
  <Override ContentType="application/vnd.openxmlformats-officedocument.presentationml.slide+xml" PartName="/ppt/slides/slide2.xml"/>
  <Override ContentType="application/vnd.openxmlformats-officedocument.presentationml.slide+xml" PartName="/ppt/slides/slide3.xml"/>
  <Override ContentType="application/vnd.openxmlformats-officedocument.presentationml.slide+xml" PartName="/ppt/slides/slide4.xml"/>
  <Override ContentType="application/vnd.openxmlformats-officedocument.presentationml.slide+xml" PartName="/ppt/slides/slide5.xml"/>
  <Override ContentType="application/vnd.openxmlformats-officedocument.presentationml.slide+xml" PartName="/ppt/slides/slide6.xml"/>
  <Override ContentType="application/vnd.openxmlformats-officedocument.presentationml.slide+xml" PartName="/ppt/slides/slide7.xml"/>
  <Override ContentType="application/vnd.openxmlformats-officedocument.presentationml.slide+xml" PartName="/ppt/slides/slide8.xml"/>
  <Override ContentType="application/vnd.openxmlformats-officedocument.presentationml.slide+xml" PartName="/ppt/slides/slide9.xml"/>
  <Override ContentType="application/vnd.openxmlformats-officedocument.presentationml.slide+xml" PartName="/ppt/slides/slide10.xml"/>
  <Override ContentType="application/vnd.openxmlformats-officedocument.presentationml.slide+xml" PartName="/ppt/slides/slide11.xml"/>
  <Override ContentType="application/vnd.openxmlformats-officedocument.presentationml.slide+xml" PartName="/ppt/slides/slide12.xml"/>
  <Override ContentType="application/vnd.openxmlformats-officedocument.presentationml.slide+xml" PartName="/ppt/slides/slide13.xml"/>
  <Override ContentType="application/vnd.openxmlformats-officedocument.presentationml.slide+xml" PartName="/ppt/slides/slide14.xml"/>
  <Override ContentType="application/vnd.openxmlformats-officedocument.presentationml.slide+xml" PartName="/ppt/slides/slide15.xml"/>
  <Override ContentType="application/vnd.openxmlformats-officedocument.presentationml.slide+xml" PartName="/ppt/slides/slide16.xml"/>
  <Override ContentType="application/vnd.openxmlformats-officedocument.presentationml.slide+xml" PartName="/ppt/slides/slide17.xml"/>
  <Override ContentType="application/vnd.openxmlformats-officedocument.presentationml.slide+xml" PartName="/ppt/slides/slide18.xml"/>
  <Override ContentType="application/vnd.openxmlformats-officedocument.presentationml.slide+xml" PartName="/ppt/slides/slide19.xml"/>
  <Override ContentType="application/vnd.openxmlformats-officedocument.presentationml.slide+xml" PartName="/ppt/slides/slide20.xml"/>
  <Override ContentType="application/vnd.openxmlformats-officedocument.presentationml.tableStyles+xml" PartName="/ppt/tableStyles.xml"/>
  <Override ContentType="application/vnd.openxmlformats-officedocument.theme+xml" PartName="/ppt/theme/theme1.xml"/>
  <Override ContentType="application/vnd.openxmlformats-officedocument.presentationml.viewProps+xml" PartName="/ppt/viewProps.xml"/>
</Types>
</file>

<file path=_rels/.rels><?xml version="1.0" encoding="UTF-8" standalone="yes"?><Relationships xmlns="http://schemas.openxmlformats.org/package/2006/relationships"><Relationship Id="rId1" Target="ppt/presentation.xml" Type="http://schemas.openxmlformats.org/officeDocument/2006/relationships/officeDocument"/><Relationship Id="rId2" Target="docProps/thumbnail.jpeg" Type="http://schemas.openxmlformats.org/package/2006/relationships/metadata/thumbnail"/><Relationship Id="rId3" Target="docProps/core.xml" Type="http://schemas.openxmlformats.org/package/2006/relationships/metadata/core-properties"/><Relationship Id="rId4" Target="docProps/app.xml" Type="http://schemas.openxmlformats.org/officeDocument/2006/relationships/extended-properties"/></Relationships>
</file>

<file path=ppt/presentation.xml><?xml version="1.0" encoding="utf-8"?>
<p:presentation xmlns:a="http://schemas.openxmlformats.org/drawingml/2006/main" xmlns:r="http://schemas.openxmlformats.org/officeDocument/2006/relationships" xmlns:p="http://schemas.openxmlformats.org/presentationml/2006/main" saveSubsetFonts="1" embedTrueTypeFonts="true">
  <p:sldMasterIdLst>
    <p:sldMasterId id="2147483648" r:id="rId1"/>
  </p:sld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Lst>
  <p:sldSz cx="18288000" cy="10287000"/>
  <p:notesSz cx="6858000" cy="9144000"/>
  <p:embeddedFontLst>
    <p:embeddedFont>
      <p:font typeface="Chewy" charset="1" panose="02000000000000000000"/>
      <p:regular r:id="rId26"/>
    </p:embeddedFont>
    <p:embeddedFont>
      <p:font typeface="Schoolbell" charset="1" panose="02000000000000000000"/>
      <p:regular r:id="rId27"/>
    </p:embeddedFont>
  </p:embeddedFontLst>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presentation>
</file>

<file path=ppt/presProps.xml><?xml version="1.0" encoding="utf-8"?>
<p:presentationPr xmlns:a="http://schemas.openxmlformats.org/drawingml/2006/main" xmlns:r="http://schemas.openxmlformats.org/officeDocument/2006/relationships" xmlns:p="http://schemas.openxmlformats.org/presentationml/2006/main">
  <p:extLst>
    <p:ext uri="{E76CE94A-603C-4142-B9EB-6D1370010A27}">
      <p14:discardImageEditData xmlns:p14="http://schemas.microsoft.com/office/powerpoint/2010/main" val="0"/>
    </p:ext>
    <p:ext uri="{D31A062A-798A-4329-ABDD-BBA856620510}">
      <p14:defaultImageDpi xmlns:p14="http://schemas.microsoft.com/office/powerpoint/2010/main" val="22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p:restoredLeft sz="15620" autoAdjust="0"/>
    <p:restoredTop sz="94622" autoAdjust="0"/>
  </p:normalViewPr>
  <p:slideViewPr>
    <p:cSldViewPr>
      <p:cViewPr varScale="1">
        <p:scale>
          <a:sx n="74" d="100"/>
          <a:sy n="74" d="100"/>
        </p:scale>
        <p:origin x="-1092" y="-90"/>
      </p:cViewPr>
      <p:guideLst>
        <p:guide orient="horz" pos="2160"/>
        <p:guide pos="2880"/>
      </p:guideLst>
    </p:cSldViewPr>
  </p:slideViewPr>
  <p:outlineViewPr>
    <p:cViewPr>
      <p:scale>
        <a:sx n="33" d="100"/>
        <a:sy n="33" d="100"/>
      </p:scale>
      <p:origin x="0" y="0"/>
    </p:cViewPr>
  </p:outlineViewPr>
  <p:notesTextViewPr>
    <p:cViewPr>
      <p:scale>
        <a:sx n="100" d="100"/>
        <a:sy n="100" d="100"/>
      </p:scale>
      <p:origin x="0" y="0"/>
    </p:cViewPr>
  </p:notesTextViewPr>
  <p:gridSpacing cx="76200" cy="76200"/>
</p:viewPr>
</file>

<file path=ppt/_rels/presentation.xml.rels><?xml version="1.0" encoding="UTF-8" standalone="yes"?><Relationships xmlns="http://schemas.openxmlformats.org/package/2006/relationships"><Relationship Id="rId1" Target="slideMasters/slideMaster1.xml" Type="http://schemas.openxmlformats.org/officeDocument/2006/relationships/slideMaster"/><Relationship Id="rId10" Target="slides/slide5.xml" Type="http://schemas.openxmlformats.org/officeDocument/2006/relationships/slide"/><Relationship Id="rId11" Target="slides/slide6.xml" Type="http://schemas.openxmlformats.org/officeDocument/2006/relationships/slide"/><Relationship Id="rId12" Target="slides/slide7.xml" Type="http://schemas.openxmlformats.org/officeDocument/2006/relationships/slide"/><Relationship Id="rId13" Target="slides/slide8.xml" Type="http://schemas.openxmlformats.org/officeDocument/2006/relationships/slide"/><Relationship Id="rId14" Target="slides/slide9.xml" Type="http://schemas.openxmlformats.org/officeDocument/2006/relationships/slide"/><Relationship Id="rId15" Target="slides/slide10.xml" Type="http://schemas.openxmlformats.org/officeDocument/2006/relationships/slide"/><Relationship Id="rId16" Target="slides/slide11.xml" Type="http://schemas.openxmlformats.org/officeDocument/2006/relationships/slide"/><Relationship Id="rId17" Target="slides/slide12.xml" Type="http://schemas.openxmlformats.org/officeDocument/2006/relationships/slide"/><Relationship Id="rId18" Target="slides/slide13.xml" Type="http://schemas.openxmlformats.org/officeDocument/2006/relationships/slide"/><Relationship Id="rId19" Target="slides/slide14.xml" Type="http://schemas.openxmlformats.org/officeDocument/2006/relationships/slide"/><Relationship Id="rId2" Target="presProps.xml" Type="http://schemas.openxmlformats.org/officeDocument/2006/relationships/presProps"/><Relationship Id="rId20" Target="slides/slide15.xml" Type="http://schemas.openxmlformats.org/officeDocument/2006/relationships/slide"/><Relationship Id="rId21" Target="slides/slide16.xml" Type="http://schemas.openxmlformats.org/officeDocument/2006/relationships/slide"/><Relationship Id="rId22" Target="slides/slide17.xml" Type="http://schemas.openxmlformats.org/officeDocument/2006/relationships/slide"/><Relationship Id="rId23" Target="slides/slide18.xml" Type="http://schemas.openxmlformats.org/officeDocument/2006/relationships/slide"/><Relationship Id="rId24" Target="slides/slide19.xml" Type="http://schemas.openxmlformats.org/officeDocument/2006/relationships/slide"/><Relationship Id="rId25" Target="slides/slide20.xml" Type="http://schemas.openxmlformats.org/officeDocument/2006/relationships/slide"/><Relationship Id="rId26" Target="fonts/font26.fntdata" Type="http://schemas.openxmlformats.org/officeDocument/2006/relationships/font"/><Relationship Id="rId27" Target="fonts/font27.fntdata" Type="http://schemas.openxmlformats.org/officeDocument/2006/relationships/font"/><Relationship Id="rId3" Target="viewProps.xml" Type="http://schemas.openxmlformats.org/officeDocument/2006/relationships/viewProps"/><Relationship Id="rId4" Target="theme/theme1.xml" Type="http://schemas.openxmlformats.org/officeDocument/2006/relationships/theme"/><Relationship Id="rId5" Target="tableStyles.xml" Type="http://schemas.openxmlformats.org/officeDocument/2006/relationships/tableStyles"/><Relationship Id="rId6" Target="slides/slide1.xml" Type="http://schemas.openxmlformats.org/officeDocument/2006/relationships/slide"/><Relationship Id="rId7" Target="slides/slide2.xml" Type="http://schemas.openxmlformats.org/officeDocument/2006/relationships/slide"/><Relationship Id="rId8" Target="slides/slide3.xml" Type="http://schemas.openxmlformats.org/officeDocument/2006/relationships/slide"/><Relationship Id="rId9" Target="slides/slide4.xml" Type="http://schemas.openxmlformats.org/officeDocument/2006/relationships/slide"/></Relationships>
</file>

<file path=ppt/slideLayouts/_rels/slideLayout1.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2.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3.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4.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5.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6.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7.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8.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9.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10.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11.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Title Slide">
    <p:spTree>
      <p:nvGrpSpPr>
        <p:cNvPr id="1" name=""/>
        <p:cNvGrpSpPr/>
        <p:nvPr/>
      </p:nvGrpSpPr>
      <p:grpSpPr>
        <a:xfrm>
          <a:off x="0" y="0"/>
          <a:ext cx="0" cy="0"/>
          <a:chOff x="0" y="0"/>
          <a:chExt cx="0" cy="0"/>
        </a:xfrm>
      </p:grpSpPr>
      <p:sp>
        <p:nvSpPr>
          <p:cNvPr id="2" name="Title 1"/>
          <p:cNvSpPr>
            <a:spLocks noGrp="1"/>
          </p:cNvSpPr>
          <p:nvPr>
            <p:ph type="ctrTitle"/>
          </p:nvPr>
        </p:nvSpPr>
        <p:spPr>
          <a:xfrm>
            <a:off x="685800" y="2130425"/>
            <a:ext cx="7772400" cy="1470025"/>
          </a:xfrm>
        </p:spPr>
        <p:txBody>
          <a:bodyPr/>
          <a:lstStyle/>
          <a:p>
            <a:r>
              <a:rPr lang="en-US" smtClean="0"/>
              <a:t>Click to edit Master title style</a:t>
            </a:r>
            <a:endParaRPr lang="en-US"/>
          </a:p>
        </p:txBody>
      </p:sp>
      <p:sp>
        <p:nvSpPr>
          <p:cNvPr id="3" name="Subtitle 2"/>
          <p:cNvSpPr>
            <a:spLocks noGrp="1"/>
          </p:cNvSpPr>
          <p:nvPr>
            <p:ph type="subTitle" idx="1"/>
          </p:nvPr>
        </p:nvSpPr>
        <p:spPr>
          <a:xfrm>
            <a:off x="1371600" y="3886200"/>
            <a:ext cx="6400800" cy="1752600"/>
          </a:xfrm>
        </p:spPr>
        <p:txBody>
          <a:bodyPr/>
          <a:lstStyle>
            <a:lvl1pPr marL="0" indent="0" algn="ctr">
              <a:buNone/>
              <a:defRPr>
                <a:solidFill>
                  <a:schemeClr val="tx1">
                    <a:tint val="75000"/>
                  </a:schemeClr>
                </a:solidFill>
              </a:defRPr>
            </a:lvl1pPr>
            <a:lvl2pPr marL="457200" indent="0" algn="ctr">
              <a:buNone/>
              <a:defRPr>
                <a:solidFill>
                  <a:schemeClr val="tx1">
                    <a:tint val="75000"/>
                  </a:schemeClr>
                </a:solidFill>
              </a:defRPr>
            </a:lvl2pPr>
            <a:lvl3pPr marL="914400" indent="0" algn="ctr">
              <a:buNone/>
              <a:defRPr>
                <a:solidFill>
                  <a:schemeClr val="tx1">
                    <a:tint val="75000"/>
                  </a:schemeClr>
                </a:solidFill>
              </a:defRPr>
            </a:lvl3pPr>
            <a:lvl4pPr marL="1371600" indent="0" algn="ctr">
              <a:buNone/>
              <a:defRPr>
                <a:solidFill>
                  <a:schemeClr val="tx1">
                    <a:tint val="75000"/>
                  </a:schemeClr>
                </a:solidFill>
              </a:defRPr>
            </a:lvl4pPr>
            <a:lvl5pPr marL="1828800" indent="0" algn="ctr">
              <a:buNone/>
              <a:defRPr>
                <a:solidFill>
                  <a:schemeClr val="tx1">
                    <a:tint val="75000"/>
                  </a:schemeClr>
                </a:solidFill>
              </a:defRPr>
            </a:lvl5pPr>
            <a:lvl6pPr marL="2286000" indent="0" algn="ctr">
              <a:buNone/>
              <a:defRPr>
                <a:solidFill>
                  <a:schemeClr val="tx1">
                    <a:tint val="75000"/>
                  </a:schemeClr>
                </a:solidFill>
              </a:defRPr>
            </a:lvl6pPr>
            <a:lvl7pPr marL="2743200" indent="0" algn="ctr">
              <a:buNone/>
              <a:defRPr>
                <a:solidFill>
                  <a:schemeClr val="tx1">
                    <a:tint val="75000"/>
                  </a:schemeClr>
                </a:solidFill>
              </a:defRPr>
            </a:lvl7pPr>
            <a:lvl8pPr marL="3200400" indent="0" algn="ctr">
              <a:buNone/>
              <a:defRPr>
                <a:solidFill>
                  <a:schemeClr val="tx1">
                    <a:tint val="75000"/>
                  </a:schemeClr>
                </a:solidFill>
              </a:defRPr>
            </a:lvl8pPr>
            <a:lvl9pPr marL="3657600" indent="0" algn="ctr">
              <a:buNone/>
              <a:defRPr>
                <a:solidFill>
                  <a:schemeClr val="tx1">
                    <a:tint val="75000"/>
                  </a:schemeClr>
                </a:solidFill>
              </a:defRPr>
            </a:lvl9pPr>
          </a:lstStyle>
          <a:p>
            <a:r>
              <a:rPr lang="en-US" smtClean="0"/>
              <a:t>Click to edit Master subtitle style</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Title and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idx="1"/>
          </p:nvPr>
        </p:nvSpPr>
        <p:spPr/>
        <p:txBody>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Section Header">
    <p:spTree>
      <p:nvGrpSpPr>
        <p:cNvPr id="1" name=""/>
        <p:cNvGrpSpPr/>
        <p:nvPr/>
      </p:nvGrpSpPr>
      <p:grpSpPr>
        <a:xfrm>
          <a:off x="0" y="0"/>
          <a:ext cx="0" cy="0"/>
          <a:chOff x="0" y="0"/>
          <a:chExt cx="0" cy="0"/>
        </a:xfrm>
      </p:grpSpPr>
      <p:sp>
        <p:nvSpPr>
          <p:cNvPr id="2" name="Title 1"/>
          <p:cNvSpPr>
            <a:spLocks noGrp="1"/>
          </p:cNvSpPr>
          <p:nvPr>
            <p:ph type="title"/>
          </p:nvPr>
        </p:nvSpPr>
        <p:spPr>
          <a:xfrm>
            <a:off x="722313" y="4406900"/>
            <a:ext cx="7772400" cy="1362075"/>
          </a:xfrm>
        </p:spPr>
        <p:txBody>
          <a:bodyPr anchor="t"/>
          <a:lstStyle>
            <a:lvl1pPr algn="l">
              <a:defRPr sz="4000" b="1" cap="all"/>
            </a:lvl1pPr>
          </a:lstStyle>
          <a:p>
            <a:r>
              <a:rPr lang="en-US" smtClean="0"/>
              <a:t>Click to edit Master title style</a:t>
            </a:r>
            <a:endParaRPr lang="en-US"/>
          </a:p>
        </p:txBody>
      </p:sp>
      <p:sp>
        <p:nvSpPr>
          <p:cNvPr id="3" name="Text Placeholder 2"/>
          <p:cNvSpPr>
            <a:spLocks noGrp="1"/>
          </p:cNvSpPr>
          <p:nvPr>
            <p:ph type="body" idx="1"/>
          </p:nvPr>
        </p:nvSpPr>
        <p:spPr>
          <a:xfrm>
            <a:off x="722313" y="2906713"/>
            <a:ext cx="7772400" cy="1500187"/>
          </a:xfrm>
        </p:spPr>
        <p:txBody>
          <a:bodyPr anchor="b"/>
          <a:lstStyle>
            <a:lvl1pPr marL="0" indent="0">
              <a:buNone/>
              <a:defRPr sz="2000">
                <a:solidFill>
                  <a:schemeClr val="tx1">
                    <a:tint val="75000"/>
                  </a:schemeClr>
                </a:solidFill>
              </a:defRPr>
            </a:lvl1pPr>
            <a:lvl2pPr marL="457200" indent="0">
              <a:buNone/>
              <a:defRPr sz="1800">
                <a:solidFill>
                  <a:schemeClr val="tx1">
                    <a:tint val="75000"/>
                  </a:schemeClr>
                </a:solidFill>
              </a:defRPr>
            </a:lvl2pPr>
            <a:lvl3pPr marL="914400" indent="0">
              <a:buNone/>
              <a:defRPr sz="1600">
                <a:solidFill>
                  <a:schemeClr val="tx1">
                    <a:tint val="75000"/>
                  </a:schemeClr>
                </a:solidFill>
              </a:defRPr>
            </a:lvl3pPr>
            <a:lvl4pPr marL="1371600" indent="0">
              <a:buNone/>
              <a:defRPr sz="1400">
                <a:solidFill>
                  <a:schemeClr val="tx1">
                    <a:tint val="75000"/>
                  </a:schemeClr>
                </a:solidFill>
              </a:defRPr>
            </a:lvl4pPr>
            <a:lvl5pPr marL="1828800" indent="0">
              <a:buNone/>
              <a:defRPr sz="1400">
                <a:solidFill>
                  <a:schemeClr val="tx1">
                    <a:tint val="75000"/>
                  </a:schemeClr>
                </a:solidFill>
              </a:defRPr>
            </a:lvl5pPr>
            <a:lvl6pPr marL="2286000" indent="0">
              <a:buNone/>
              <a:defRPr sz="1400">
                <a:solidFill>
                  <a:schemeClr val="tx1">
                    <a:tint val="75000"/>
                  </a:schemeClr>
                </a:solidFill>
              </a:defRPr>
            </a:lvl6pPr>
            <a:lvl7pPr marL="2743200" indent="0">
              <a:buNone/>
              <a:defRPr sz="1400">
                <a:solidFill>
                  <a:schemeClr val="tx1">
                    <a:tint val="75000"/>
                  </a:schemeClr>
                </a:solidFill>
              </a:defRPr>
            </a:lvl7pPr>
            <a:lvl8pPr marL="3200400" indent="0">
              <a:buNone/>
              <a:defRPr sz="1400">
                <a:solidFill>
                  <a:schemeClr val="tx1">
                    <a:tint val="75000"/>
                  </a:schemeClr>
                </a:solidFill>
              </a:defRPr>
            </a:lvl8pPr>
            <a:lvl9pPr marL="3657600" indent="0">
              <a:buNone/>
              <a:defRPr sz="1400">
                <a:solidFill>
                  <a:schemeClr val="tx1">
                    <a:tint val="75000"/>
                  </a:schemeClr>
                </a:solidFill>
              </a:defRPr>
            </a:lvl9pPr>
          </a:lstStyle>
          <a:p>
            <a:pPr lvl="0"/>
            <a:r>
              <a:rPr lang="en-US" smtClean="0"/>
              <a:t>Click to edit Master text styles</a:t>
            </a:r>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Two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sz="half" idx="1"/>
          </p:nvPr>
        </p:nvSpPr>
        <p:spPr>
          <a:xfrm>
            <a:off x="457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Content Placeholder 3"/>
          <p:cNvSpPr>
            <a:spLocks noGrp="1"/>
          </p:cNvSpPr>
          <p:nvPr>
            <p:ph sz="half" idx="2"/>
          </p:nvPr>
        </p:nvSpPr>
        <p:spPr>
          <a:xfrm>
            <a:off x="4648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Comparison">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lvl1pPr>
              <a:defRPr/>
            </a:lvl1pPr>
          </a:lstStyle>
          <a:p>
            <a:r>
              <a:rPr lang="en-US" smtClean="0"/>
              <a:t>Click to edit Master title style</a:t>
            </a:r>
            <a:endParaRPr lang="en-US"/>
          </a:p>
        </p:txBody>
      </p:sp>
      <p:sp>
        <p:nvSpPr>
          <p:cNvPr id="3" name="Text Placeholder 2"/>
          <p:cNvSpPr>
            <a:spLocks noGrp="1"/>
          </p:cNvSpPr>
          <p:nvPr>
            <p:ph type="body" idx="1"/>
          </p:nvPr>
        </p:nvSpPr>
        <p:spPr>
          <a:xfrm>
            <a:off x="457200" y="1535113"/>
            <a:ext cx="4040188"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4" name="Content Placeholder 3"/>
          <p:cNvSpPr>
            <a:spLocks noGrp="1"/>
          </p:cNvSpPr>
          <p:nvPr>
            <p:ph sz="half" idx="2"/>
          </p:nvPr>
        </p:nvSpPr>
        <p:spPr>
          <a:xfrm>
            <a:off x="457200" y="2174875"/>
            <a:ext cx="4040188"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Text Placeholder 4"/>
          <p:cNvSpPr>
            <a:spLocks noGrp="1"/>
          </p:cNvSpPr>
          <p:nvPr>
            <p:ph type="body" sz="quarter" idx="3"/>
          </p:nvPr>
        </p:nvSpPr>
        <p:spPr>
          <a:xfrm>
            <a:off x="4645025" y="1535113"/>
            <a:ext cx="4041775"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6" name="Content Placeholder 5"/>
          <p:cNvSpPr>
            <a:spLocks noGrp="1"/>
          </p:cNvSpPr>
          <p:nvPr>
            <p:ph sz="quarter" idx="4"/>
          </p:nvPr>
        </p:nvSpPr>
        <p:spPr>
          <a:xfrm>
            <a:off x="4645025" y="2174875"/>
            <a:ext cx="4041775"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7" name="Date Placeholder 6"/>
          <p:cNvSpPr>
            <a:spLocks noGrp="1"/>
          </p:cNvSpPr>
          <p:nvPr>
            <p:ph type="dt" sz="half" idx="10"/>
          </p:nvPr>
        </p:nvSpPr>
        <p:spPr/>
        <p:txBody>
          <a:bodyPr/>
          <a:lstStyle/>
          <a:p>
            <a:fld id="{1D8BD707-D9CF-40AE-B4C6-C98DA3205C09}" type="datetimeFigureOut">
              <a:rPr lang="en-US" smtClean="0"/>
              <a:pPr/>
              <a:t>8/1/2011</a:t>
            </a:fld>
            <a:endParaRPr lang="en-US"/>
          </a:p>
        </p:txBody>
      </p:sp>
      <p:sp>
        <p:nvSpPr>
          <p:cNvPr id="8" name="Footer Placeholder 7"/>
          <p:cNvSpPr>
            <a:spLocks noGrp="1"/>
          </p:cNvSpPr>
          <p:nvPr>
            <p:ph type="ftr" sz="quarter" idx="11"/>
          </p:nvPr>
        </p:nvSpPr>
        <p:spPr/>
        <p:txBody>
          <a:bodyPr/>
          <a:lstStyle/>
          <a:p>
            <a:endParaRPr lang="en-US"/>
          </a:p>
        </p:txBody>
      </p:sp>
      <p:sp>
        <p:nvSpPr>
          <p:cNvPr id="9" name="Slide Number Placeholder 8"/>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Date Placeholder 2"/>
          <p:cNvSpPr>
            <a:spLocks noGrp="1"/>
          </p:cNvSpPr>
          <p:nvPr>
            <p:ph type="dt" sz="half" idx="10"/>
          </p:nvPr>
        </p:nvSpPr>
        <p:spPr/>
        <p:txBody>
          <a:bodyPr/>
          <a:lstStyle/>
          <a:p>
            <a:fld id="{1D8BD707-D9CF-40AE-B4C6-C98DA3205C09}" type="datetimeFigureOut">
              <a:rPr lang="en-US" smtClean="0"/>
              <a:pPr/>
              <a:t>8/1/2011</a:t>
            </a:fld>
            <a:endParaRPr lang="en-US"/>
          </a:p>
        </p:txBody>
      </p:sp>
      <p:sp>
        <p:nvSpPr>
          <p:cNvPr id="4" name="Footer Placeholder 3"/>
          <p:cNvSpPr>
            <a:spLocks noGrp="1"/>
          </p:cNvSpPr>
          <p:nvPr>
            <p:ph type="ftr" sz="quarter" idx="11"/>
          </p:nvPr>
        </p:nvSpPr>
        <p:spPr/>
        <p:txBody>
          <a:bodyPr/>
          <a:lstStyle/>
          <a:p>
            <a:endParaRPr lang="en-US"/>
          </a:p>
        </p:txBody>
      </p:sp>
      <p:sp>
        <p:nvSpPr>
          <p:cNvPr id="5" name="Slide Number Placeholder 4"/>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Blank">
    <p:spTree>
      <p:nvGrpSpPr>
        <p:cNvPr id="1" name=""/>
        <p:cNvGrpSpPr/>
        <p:nvPr/>
      </p:nvGrpSpPr>
      <p:grpSpPr>
        <a:xfrm>
          <a:off x="0" y="0"/>
          <a:ext cx="0" cy="0"/>
          <a:chOff x="0" y="0"/>
          <a:chExt cx="0" cy="0"/>
        </a:xfrm>
      </p:grpSpPr>
      <p:sp>
        <p:nvSpPr>
          <p:cNvPr id="2" name="Date Placeholder 1"/>
          <p:cNvSpPr>
            <a:spLocks noGrp="1"/>
          </p:cNvSpPr>
          <p:nvPr>
            <p:ph type="dt" sz="half" idx="10"/>
          </p:nvPr>
        </p:nvSpPr>
        <p:spPr/>
        <p:txBody>
          <a:bodyPr/>
          <a:lstStyle/>
          <a:p>
            <a:fld id="{1D8BD707-D9CF-40AE-B4C6-C98DA3205C09}" type="datetimeFigureOut">
              <a:rPr lang="en-US" smtClean="0"/>
              <a:pPr/>
              <a:t>8/1/2011</a:t>
            </a:fld>
            <a:endParaRPr lang="en-US"/>
          </a:p>
        </p:txBody>
      </p:sp>
      <p:sp>
        <p:nvSpPr>
          <p:cNvPr id="3" name="Footer Placeholder 2"/>
          <p:cNvSpPr>
            <a:spLocks noGrp="1"/>
          </p:cNvSpPr>
          <p:nvPr>
            <p:ph type="ftr" sz="quarter" idx="11"/>
          </p:nvPr>
        </p:nvSpPr>
        <p:spPr/>
        <p:txBody>
          <a:bodyPr/>
          <a:lstStyle/>
          <a:p>
            <a:endParaRPr lang="en-US"/>
          </a:p>
        </p:txBody>
      </p:sp>
      <p:sp>
        <p:nvSpPr>
          <p:cNvPr id="4" name="Slide Number Placeholder 3"/>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objTx" preserve="1">
  <p:cSld name="Content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457200" y="273050"/>
            <a:ext cx="3008313" cy="1162050"/>
          </a:xfrm>
        </p:spPr>
        <p:txBody>
          <a:bodyPr anchor="b"/>
          <a:lstStyle>
            <a:lvl1pPr algn="l">
              <a:defRPr sz="2000" b="1"/>
            </a:lvl1pPr>
          </a:lstStyle>
          <a:p>
            <a:r>
              <a:rPr lang="en-US" smtClean="0"/>
              <a:t>Click to edit Master title style</a:t>
            </a:r>
            <a:endParaRPr lang="en-US"/>
          </a:p>
        </p:txBody>
      </p:sp>
      <p:sp>
        <p:nvSpPr>
          <p:cNvPr id="3" name="Content Placeholder 2"/>
          <p:cNvSpPr>
            <a:spLocks noGrp="1"/>
          </p:cNvSpPr>
          <p:nvPr>
            <p:ph idx="1"/>
          </p:nvPr>
        </p:nvSpPr>
        <p:spPr>
          <a:xfrm>
            <a:off x="3575050" y="273050"/>
            <a:ext cx="5111750" cy="5853113"/>
          </a:xfrm>
        </p:spPr>
        <p:txBody>
          <a:bodyPr/>
          <a:lstStyle>
            <a:lvl1pPr>
              <a:defRPr sz="3200"/>
            </a:lvl1pPr>
            <a:lvl2pPr>
              <a:defRPr sz="2800"/>
            </a:lvl2pPr>
            <a:lvl3pPr>
              <a:defRPr sz="2400"/>
            </a:lvl3pPr>
            <a:lvl4pPr>
              <a:defRPr sz="2000"/>
            </a:lvl4pPr>
            <a:lvl5pPr>
              <a:defRPr sz="2000"/>
            </a:lvl5pPr>
            <a:lvl6pPr>
              <a:defRPr sz="2000"/>
            </a:lvl6pPr>
            <a:lvl7pPr>
              <a:defRPr sz="2000"/>
            </a:lvl7pPr>
            <a:lvl8pPr>
              <a:defRPr sz="2000"/>
            </a:lvl8pPr>
            <a:lvl9pPr>
              <a:defRPr sz="20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Text Placeholder 3"/>
          <p:cNvSpPr>
            <a:spLocks noGrp="1"/>
          </p:cNvSpPr>
          <p:nvPr>
            <p:ph type="body" sz="half" idx="2"/>
          </p:nvPr>
        </p:nvSpPr>
        <p:spPr>
          <a:xfrm>
            <a:off x="457200" y="1435100"/>
            <a:ext cx="3008313" cy="4691063"/>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picTx" preserve="1">
  <p:cSld name="Picture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1792288" y="4800600"/>
            <a:ext cx="5486400" cy="566738"/>
          </a:xfrm>
        </p:spPr>
        <p:txBody>
          <a:bodyPr anchor="b"/>
          <a:lstStyle>
            <a:lvl1pPr algn="l">
              <a:defRPr sz="2000" b="1"/>
            </a:lvl1pPr>
          </a:lstStyle>
          <a:p>
            <a:r>
              <a:rPr lang="en-US" smtClean="0"/>
              <a:t>Click to edit Master title style</a:t>
            </a:r>
            <a:endParaRPr lang="en-US"/>
          </a:p>
        </p:txBody>
      </p:sp>
      <p:sp>
        <p:nvSpPr>
          <p:cNvPr id="3" name="Picture Placeholder 2"/>
          <p:cNvSpPr>
            <a:spLocks noGrp="1"/>
          </p:cNvSpPr>
          <p:nvPr>
            <p:ph type="pic" idx="1"/>
          </p:nvPr>
        </p:nvSpPr>
        <p:spPr>
          <a:xfrm>
            <a:off x="1792288" y="612775"/>
            <a:ext cx="5486400" cy="4114800"/>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endParaRPr lang="en-US"/>
          </a:p>
        </p:txBody>
      </p:sp>
      <p:sp>
        <p:nvSpPr>
          <p:cNvPr id="4" name="Text Placeholder 3"/>
          <p:cNvSpPr>
            <a:spLocks noGrp="1"/>
          </p:cNvSpPr>
          <p:nvPr>
            <p:ph type="body" sz="half" idx="2"/>
          </p:nvPr>
        </p:nvSpPr>
        <p:spPr>
          <a:xfrm>
            <a:off x="1792288" y="5367338"/>
            <a:ext cx="5486400" cy="804862"/>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vertTx" preserve="1">
  <p:cSld name="Title and Vertical Tex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Vertical Text Placeholder 2"/>
          <p:cNvSpPr>
            <a:spLocks noGrp="1"/>
          </p:cNvSpPr>
          <p:nvPr>
            <p:ph type="body" orient="vert" idx="1"/>
          </p:nvPr>
        </p:nvSpPr>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vertTitleAndTx" preserve="1">
  <p:cSld name="Vertical Title and Text">
    <p:spTree>
      <p:nvGrpSpPr>
        <p:cNvPr id="1" name=""/>
        <p:cNvGrpSpPr/>
        <p:nvPr/>
      </p:nvGrpSpPr>
      <p:grpSpPr>
        <a:xfrm>
          <a:off x="0" y="0"/>
          <a:ext cx="0" cy="0"/>
          <a:chOff x="0" y="0"/>
          <a:chExt cx="0" cy="0"/>
        </a:xfrm>
      </p:grpSpPr>
      <p:sp>
        <p:nvSpPr>
          <p:cNvPr id="2" name="Vertical Title 1"/>
          <p:cNvSpPr>
            <a:spLocks noGrp="1"/>
          </p:cNvSpPr>
          <p:nvPr>
            <p:ph type="title" orient="vert"/>
          </p:nvPr>
        </p:nvSpPr>
        <p:spPr>
          <a:xfrm>
            <a:off x="6629400" y="274638"/>
            <a:ext cx="2057400" cy="5851525"/>
          </a:xfrm>
        </p:spPr>
        <p:txBody>
          <a:bodyPr vert="eaVert"/>
          <a:lstStyle/>
          <a:p>
            <a:r>
              <a:rPr lang="en-US" smtClean="0"/>
              <a:t>Click to edit Master title style</a:t>
            </a:r>
            <a:endParaRPr lang="en-US"/>
          </a:p>
        </p:txBody>
      </p:sp>
      <p:sp>
        <p:nvSpPr>
          <p:cNvPr id="3" name="Vertical Text Placeholder 2"/>
          <p:cNvSpPr>
            <a:spLocks noGrp="1"/>
          </p:cNvSpPr>
          <p:nvPr>
            <p:ph type="body" orient="vert" idx="1"/>
          </p:nvPr>
        </p:nvSpPr>
        <p:spPr>
          <a:xfrm>
            <a:off x="457200" y="274638"/>
            <a:ext cx="6019800" cy="5851525"/>
          </a:xfrm>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Masters/_rels/slideMaster1.xml.rels><?xml version="1.0" encoding="UTF-8" standalone="yes"?><Relationships xmlns="http://schemas.openxmlformats.org/package/2006/relationships"><Relationship Id="rId1" Target="../slideLayouts/slideLayout1.xml" Type="http://schemas.openxmlformats.org/officeDocument/2006/relationships/slideLayout"/><Relationship Id="rId10" Target="../slideLayouts/slideLayout10.xml" Type="http://schemas.openxmlformats.org/officeDocument/2006/relationships/slideLayout"/><Relationship Id="rId11" Target="../slideLayouts/slideLayout11.xml" Type="http://schemas.openxmlformats.org/officeDocument/2006/relationships/slideLayout"/><Relationship Id="rId12" Target="../theme/theme1.xml" Type="http://schemas.openxmlformats.org/officeDocument/2006/relationships/theme"/><Relationship Id="rId2" Target="../slideLayouts/slideLayout2.xml" Type="http://schemas.openxmlformats.org/officeDocument/2006/relationships/slideLayout"/><Relationship Id="rId3" Target="../slideLayouts/slideLayout3.xml" Type="http://schemas.openxmlformats.org/officeDocument/2006/relationships/slideLayout"/><Relationship Id="rId4" Target="../slideLayouts/slideLayout4.xml" Type="http://schemas.openxmlformats.org/officeDocument/2006/relationships/slideLayout"/><Relationship Id="rId5" Target="../slideLayouts/slideLayout5.xml" Type="http://schemas.openxmlformats.org/officeDocument/2006/relationships/slideLayout"/><Relationship Id="rId6" Target="../slideLayouts/slideLayout6.xml" Type="http://schemas.openxmlformats.org/officeDocument/2006/relationships/slideLayout"/><Relationship Id="rId7" Target="../slideLayouts/slideLayout7.xml" Type="http://schemas.openxmlformats.org/officeDocument/2006/relationships/slideLayout"/><Relationship Id="rId8" Target="../slideLayouts/slideLayout8.xml" Type="http://schemas.openxmlformats.org/officeDocument/2006/relationships/slideLayout"/><Relationship Id="rId9" Target="../slideLayouts/slideLayout9.xml" Type="http://schemas.openxmlformats.org/officeDocument/2006/relationships/slideLayout"/></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457200" y="274638"/>
            <a:ext cx="8229600" cy="1143000"/>
          </a:xfrm>
          <a:prstGeom prst="rect">
            <a:avLst/>
          </a:prstGeom>
        </p:spPr>
        <p:txBody>
          <a:bodyPr vert="horz" lIns="91440" tIns="45720" rIns="91440" bIns="45720" rtlCol="0" anchor="ctr">
            <a:normAutofit/>
          </a:bodyPr>
          <a:lstStyle/>
          <a:p>
            <a:r>
              <a:rPr lang="en-US" smtClean="0"/>
              <a:t>Click to edit Master title style</a:t>
            </a:r>
            <a:endParaRPr lang="en-US"/>
          </a:p>
        </p:txBody>
      </p:sp>
      <p:sp>
        <p:nvSpPr>
          <p:cNvPr id="3" name="Text Placeholder 2"/>
          <p:cNvSpPr>
            <a:spLocks noGrp="1"/>
          </p:cNvSpPr>
          <p:nvPr>
            <p:ph type="body" idx="1"/>
          </p:nvPr>
        </p:nvSpPr>
        <p:spPr>
          <a:xfrm>
            <a:off x="457200" y="1600200"/>
            <a:ext cx="8229600" cy="4525963"/>
          </a:xfrm>
          <a:prstGeom prst="rect">
            <a:avLst/>
          </a:prstGeom>
        </p:spPr>
        <p:txBody>
          <a:bodyPr vert="horz" lIns="91440" tIns="45720" rIns="91440" bIns="45720" rtlCol="0">
            <a:normAutofit/>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2"/>
          </p:nvPr>
        </p:nvSpPr>
        <p:spPr>
          <a:xfrm>
            <a:off x="457200" y="6356350"/>
            <a:ext cx="21336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1D8BD707-D9CF-40AE-B4C6-C98DA3205C09}" type="datetimeFigureOut">
              <a:rPr lang="en-US" smtClean="0"/>
              <a:pPr/>
              <a:t>8/1/2011</a:t>
            </a:fld>
            <a:endParaRPr lang="en-US"/>
          </a:p>
        </p:txBody>
      </p:sp>
      <p:sp>
        <p:nvSpPr>
          <p:cNvPr id="5" name="Footer Placeholder 4"/>
          <p:cNvSpPr>
            <a:spLocks noGrp="1"/>
          </p:cNvSpPr>
          <p:nvPr>
            <p:ph type="ftr" sz="quarter" idx="3"/>
          </p:nvPr>
        </p:nvSpPr>
        <p:spPr>
          <a:xfrm>
            <a:off x="3124200" y="6356350"/>
            <a:ext cx="28956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p:cNvSpPr>
            <a:spLocks noGrp="1"/>
          </p:cNvSpPr>
          <p:nvPr>
            <p:ph type="sldNum" sz="quarter" idx="4"/>
          </p:nvPr>
        </p:nvSpPr>
        <p:spPr>
          <a:xfrm>
            <a:off x="6553200" y="6356350"/>
            <a:ext cx="21336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B6F15528-21DE-4FAA-801E-634DDDAF4B2B}" type="slidenum">
              <a:rPr lang="en-US" smtClean="0"/>
              <a:pPr/>
              <a:t>‹#›</a:t>
            </a:fld>
            <a:endParaRPr lang="en-US"/>
          </a:p>
        </p:txBody>
      </p:sp>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 id="2147483659" r:id="rId11"/>
  </p:sldLayoutIdLst>
  <p:txStyles>
    <p:titleStyle>
      <a:lvl1pPr algn="ctr" defTabSz="914400" rtl="0" eaLnBrk="1" latinLnBrk="0" hangingPunct="1">
        <a:spcBef>
          <a:spcPct val="0"/>
        </a:spcBef>
        <a:buNone/>
        <a:defRPr sz="4400" kern="1200">
          <a:solidFill>
            <a:schemeClr val="tx1"/>
          </a:solidFill>
          <a:latin typeface="+mj-lt"/>
          <a:ea typeface="+mj-ea"/>
          <a:cs typeface="+mj-cs"/>
        </a:defRPr>
      </a:lvl1pPr>
    </p:titleStyle>
    <p:bodyStyle>
      <a:lvl1pPr marL="342900" indent="-342900" algn="l" defTabSz="914400" rtl="0" eaLnBrk="1" latinLnBrk="0" hangingPunct="1">
        <a:spcBef>
          <a:spcPct val="20000"/>
        </a:spcBef>
        <a:buFont typeface="Arial" pitchFamily="34" charset="0"/>
        <a:buChar char="•"/>
        <a:defRPr sz="3200" kern="1200">
          <a:solidFill>
            <a:schemeClr val="tx1"/>
          </a:solidFill>
          <a:latin typeface="+mn-lt"/>
          <a:ea typeface="+mn-ea"/>
          <a:cs typeface="+mn-cs"/>
        </a:defRPr>
      </a:lvl1pPr>
      <a:lvl2pPr marL="742950" indent="-285750" algn="l" defTabSz="914400" rtl="0" eaLnBrk="1" latinLnBrk="0" hangingPunct="1">
        <a:spcBef>
          <a:spcPct val="20000"/>
        </a:spcBef>
        <a:buFont typeface="Arial" pitchFamily="34" charset="0"/>
        <a:buChar char="–"/>
        <a:defRPr sz="2800" kern="1200">
          <a:solidFill>
            <a:schemeClr val="tx1"/>
          </a:solidFill>
          <a:latin typeface="+mn-lt"/>
          <a:ea typeface="+mn-ea"/>
          <a:cs typeface="+mn-cs"/>
        </a:defRPr>
      </a:lvl2pPr>
      <a:lvl3pPr marL="1143000" indent="-228600" algn="l" defTabSz="914400" rtl="0" eaLnBrk="1" latinLnBrk="0" hangingPunct="1">
        <a:spcBef>
          <a:spcPct val="20000"/>
        </a:spcBef>
        <a:buFont typeface="Arial" pitchFamily="34" charset="0"/>
        <a:buChar char="•"/>
        <a:defRPr sz="2400" kern="1200">
          <a:solidFill>
            <a:schemeClr val="tx1"/>
          </a:solidFill>
          <a:latin typeface="+mn-lt"/>
          <a:ea typeface="+mn-ea"/>
          <a:cs typeface="+mn-cs"/>
        </a:defRPr>
      </a:lvl3pPr>
      <a:lvl4pPr marL="1600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4pPr>
      <a:lvl5pPr marL="20574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9.png" Type="http://schemas.openxmlformats.org/officeDocument/2006/relationships/image"/><Relationship Id="rId11" Target="../media/image10.svg" Type="http://schemas.openxmlformats.org/officeDocument/2006/relationships/image"/><Relationship Id="rId12" Target="../media/image11.png" Type="http://schemas.openxmlformats.org/officeDocument/2006/relationships/image"/><Relationship Id="rId13" Target="../media/image12.svg" Type="http://schemas.openxmlformats.org/officeDocument/2006/relationships/image"/><Relationship Id="rId2" Target="../media/image1.png" Type="http://schemas.openxmlformats.org/officeDocument/2006/relationships/image"/><Relationship Id="rId3" Target="../media/image2.svg" Type="http://schemas.openxmlformats.org/officeDocument/2006/relationships/image"/><Relationship Id="rId4" Target="../media/image3.png" Type="http://schemas.openxmlformats.org/officeDocument/2006/relationships/image"/><Relationship Id="rId5" Target="../media/image4.svg" Type="http://schemas.openxmlformats.org/officeDocument/2006/relationships/image"/><Relationship Id="rId6" Target="../media/image5.png" Type="http://schemas.openxmlformats.org/officeDocument/2006/relationships/image"/><Relationship Id="rId7" Target="../media/image6.svg" Type="http://schemas.openxmlformats.org/officeDocument/2006/relationships/image"/><Relationship Id="rId8" Target="../media/image7.png" Type="http://schemas.openxmlformats.org/officeDocument/2006/relationships/image"/><Relationship Id="rId9" Target="../media/image8.svg" Type="http://schemas.openxmlformats.org/officeDocument/2006/relationships/image"/></Relationships>
</file>

<file path=ppt/slides/_rels/slide2.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3.png" Type="http://schemas.openxmlformats.org/officeDocument/2006/relationships/image"/><Relationship Id="rId5" Target="../media/image4.svg" Type="http://schemas.openxmlformats.org/officeDocument/2006/relationships/image"/><Relationship Id="rId6" Target="../media/image13.png" Type="http://schemas.openxmlformats.org/officeDocument/2006/relationships/image"/><Relationship Id="rId7" Target="../media/image14.svg" Type="http://schemas.openxmlformats.org/officeDocument/2006/relationships/image"/></Relationships>
</file>

<file path=ppt/slides/_rels/slide3.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3.png" Type="http://schemas.openxmlformats.org/officeDocument/2006/relationships/image"/><Relationship Id="rId5" Target="../media/image4.svg" Type="http://schemas.openxmlformats.org/officeDocument/2006/relationships/image"/><Relationship Id="rId6" Target="../media/image15.png" Type="http://schemas.openxmlformats.org/officeDocument/2006/relationships/image"/><Relationship Id="rId7" Target="../media/image16.svg" Type="http://schemas.openxmlformats.org/officeDocument/2006/relationships/image"/><Relationship Id="rId8" Target="../media/image17.png" Type="http://schemas.openxmlformats.org/officeDocument/2006/relationships/image"/></Relationships>
</file>

<file path=ppt/slides/_rels/slide4.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3.png" Type="http://schemas.openxmlformats.org/officeDocument/2006/relationships/image"/><Relationship Id="rId5" Target="../media/image4.svg" Type="http://schemas.openxmlformats.org/officeDocument/2006/relationships/image"/><Relationship Id="rId6" Target="../media/image18.png" Type="http://schemas.openxmlformats.org/officeDocument/2006/relationships/image"/><Relationship Id="rId7" Target="../media/image19.svg" Type="http://schemas.openxmlformats.org/officeDocument/2006/relationships/image"/><Relationship Id="rId8" Target="../media/image20.png" Type="http://schemas.openxmlformats.org/officeDocument/2006/relationships/image"/><Relationship Id="rId9" Target="../media/image21.svg" Type="http://schemas.openxmlformats.org/officeDocument/2006/relationships/image"/></Relationships>
</file>

<file path=ppt/slides/_rels/slide5.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26.png" Type="http://schemas.openxmlformats.org/officeDocument/2006/relationships/image"/><Relationship Id="rId11" Target="../media/image27.svg" Type="http://schemas.openxmlformats.org/officeDocument/2006/relationships/image"/><Relationship Id="rId12" Target="../media/image28.png" Type="http://schemas.openxmlformats.org/officeDocument/2006/relationships/image"/><Relationship Id="rId13" Target="../media/image29.svg" Type="http://schemas.openxmlformats.org/officeDocument/2006/relationships/image"/><Relationship Id="rId2" Target="../media/image1.png" Type="http://schemas.openxmlformats.org/officeDocument/2006/relationships/image"/><Relationship Id="rId3" Target="../media/image2.svg" Type="http://schemas.openxmlformats.org/officeDocument/2006/relationships/image"/><Relationship Id="rId4" Target="../media/image3.png" Type="http://schemas.openxmlformats.org/officeDocument/2006/relationships/image"/><Relationship Id="rId5" Target="../media/image4.svg" Type="http://schemas.openxmlformats.org/officeDocument/2006/relationships/image"/><Relationship Id="rId6" Target="../media/image22.png" Type="http://schemas.openxmlformats.org/officeDocument/2006/relationships/image"/><Relationship Id="rId7" Target="../media/image23.svg" Type="http://schemas.openxmlformats.org/officeDocument/2006/relationships/image"/><Relationship Id="rId8" Target="../media/image24.png" Type="http://schemas.openxmlformats.org/officeDocument/2006/relationships/image"/><Relationship Id="rId9" Target="../media/image25.svg" Type="http://schemas.openxmlformats.org/officeDocument/2006/relationships/image"/></Relationships>
</file>

<file path=ppt/slides/_rels/slide6.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3.png" Type="http://schemas.openxmlformats.org/officeDocument/2006/relationships/image"/><Relationship Id="rId5" Target="../media/image4.svg" Type="http://schemas.openxmlformats.org/officeDocument/2006/relationships/image"/><Relationship Id="rId6" Target="../media/image30.png" Type="http://schemas.openxmlformats.org/officeDocument/2006/relationships/image"/><Relationship Id="rId7" Target="../media/image31.svg" Type="http://schemas.openxmlformats.org/officeDocument/2006/relationships/image"/><Relationship Id="rId8" Target="../media/image32.png" Type="http://schemas.openxmlformats.org/officeDocument/2006/relationships/image"/><Relationship Id="rId9" Target="../media/image33.svg" Type="http://schemas.openxmlformats.org/officeDocument/2006/relationships/image"/></Relationships>
</file>

<file path=ppt/slides/_rels/slide7.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38.png" Type="http://schemas.openxmlformats.org/officeDocument/2006/relationships/image"/><Relationship Id="rId11" Target="../media/image39.svg" Type="http://schemas.openxmlformats.org/officeDocument/2006/relationships/image"/><Relationship Id="rId12" Target="../media/image40.png" Type="http://schemas.openxmlformats.org/officeDocument/2006/relationships/image"/><Relationship Id="rId13" Target="../media/image41.svg" Type="http://schemas.openxmlformats.org/officeDocument/2006/relationships/image"/><Relationship Id="rId2" Target="../media/image1.png" Type="http://schemas.openxmlformats.org/officeDocument/2006/relationships/image"/><Relationship Id="rId3" Target="../media/image2.svg" Type="http://schemas.openxmlformats.org/officeDocument/2006/relationships/image"/><Relationship Id="rId4" Target="../media/image3.png" Type="http://schemas.openxmlformats.org/officeDocument/2006/relationships/image"/><Relationship Id="rId5" Target="../media/image4.svg" Type="http://schemas.openxmlformats.org/officeDocument/2006/relationships/image"/><Relationship Id="rId6" Target="../media/image34.png" Type="http://schemas.openxmlformats.org/officeDocument/2006/relationships/image"/><Relationship Id="rId7" Target="../media/image35.svg" Type="http://schemas.openxmlformats.org/officeDocument/2006/relationships/image"/><Relationship Id="rId8" Target="../media/image36.png" Type="http://schemas.openxmlformats.org/officeDocument/2006/relationships/image"/><Relationship Id="rId9" Target="../media/image37.svg" Type="http://schemas.openxmlformats.org/officeDocument/2006/relationships/image"/></Relationships>
</file>

<file path=ppt/slides/_rels/slide8.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46.png" Type="http://schemas.openxmlformats.org/officeDocument/2006/relationships/image"/><Relationship Id="rId11" Target="../media/image47.svg" Type="http://schemas.openxmlformats.org/officeDocument/2006/relationships/image"/><Relationship Id="rId2" Target="../media/image1.png" Type="http://schemas.openxmlformats.org/officeDocument/2006/relationships/image"/><Relationship Id="rId3" Target="../media/image2.svg" Type="http://schemas.openxmlformats.org/officeDocument/2006/relationships/image"/><Relationship Id="rId4" Target="../media/image3.png" Type="http://schemas.openxmlformats.org/officeDocument/2006/relationships/image"/><Relationship Id="rId5" Target="../media/image4.svg" Type="http://schemas.openxmlformats.org/officeDocument/2006/relationships/image"/><Relationship Id="rId6" Target="../media/image42.png" Type="http://schemas.openxmlformats.org/officeDocument/2006/relationships/image"/><Relationship Id="rId7" Target="../media/image43.svg" Type="http://schemas.openxmlformats.org/officeDocument/2006/relationships/image"/><Relationship Id="rId8" Target="../media/image44.png" Type="http://schemas.openxmlformats.org/officeDocument/2006/relationships/image"/><Relationship Id="rId9" Target="../media/image45.svg" Type="http://schemas.openxmlformats.org/officeDocument/2006/relationships/image"/></Relationships>
</file>

<file path=ppt/slides/_rels/slide9.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6.svg" Type="http://schemas.openxmlformats.org/officeDocument/2006/relationships/image"/><Relationship Id="rId11" Target="../media/image7.png" Type="http://schemas.openxmlformats.org/officeDocument/2006/relationships/image"/><Relationship Id="rId12" Target="../media/image8.svg" Type="http://schemas.openxmlformats.org/officeDocument/2006/relationships/image"/><Relationship Id="rId2" Target="../media/image1.png" Type="http://schemas.openxmlformats.org/officeDocument/2006/relationships/image"/><Relationship Id="rId3" Target="../media/image2.svg" Type="http://schemas.openxmlformats.org/officeDocument/2006/relationships/image"/><Relationship Id="rId4" Target="../media/image3.png" Type="http://schemas.openxmlformats.org/officeDocument/2006/relationships/image"/><Relationship Id="rId5" Target="../media/image4.svg" Type="http://schemas.openxmlformats.org/officeDocument/2006/relationships/image"/><Relationship Id="rId6" Target="../media/image48.png" Type="http://schemas.openxmlformats.org/officeDocument/2006/relationships/image"/><Relationship Id="rId7" Target="../media/image49.png" Type="http://schemas.openxmlformats.org/officeDocument/2006/relationships/image"/><Relationship Id="rId8" Target="../media/image50.png" Type="http://schemas.openxmlformats.org/officeDocument/2006/relationships/image"/><Relationship Id="rId9" Target="../media/image5.png" Type="http://schemas.openxmlformats.org/officeDocument/2006/relationships/image"/></Relationships>
</file>

<file path=ppt/slides/_rels/slide10.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3.png" Type="http://schemas.openxmlformats.org/officeDocument/2006/relationships/image"/><Relationship Id="rId5" Target="../media/image4.svg" Type="http://schemas.openxmlformats.org/officeDocument/2006/relationships/image"/><Relationship Id="rId6" Target="../media/image51.png" Type="http://schemas.openxmlformats.org/officeDocument/2006/relationships/image"/><Relationship Id="rId7" Target="../media/image52.svg" Type="http://schemas.openxmlformats.org/officeDocument/2006/relationships/image"/></Relationships>
</file>

<file path=ppt/slides/_rels/slide11.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3.png" Type="http://schemas.openxmlformats.org/officeDocument/2006/relationships/image"/><Relationship Id="rId5" Target="../media/image4.svg" Type="http://schemas.openxmlformats.org/officeDocument/2006/relationships/image"/><Relationship Id="rId6" Target="../media/image53.png" Type="http://schemas.openxmlformats.org/officeDocument/2006/relationships/image"/><Relationship Id="rId7" Target="../media/image54.svg" Type="http://schemas.openxmlformats.org/officeDocument/2006/relationships/image"/><Relationship Id="rId8" Target="../media/image15.png" Type="http://schemas.openxmlformats.org/officeDocument/2006/relationships/image"/><Relationship Id="rId9" Target="../media/image16.svg" Type="http://schemas.openxmlformats.org/officeDocument/2006/relationships/image"/></Relationships>
</file>

<file path=ppt/slides/_rels/slide12.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59.svg" Type="http://schemas.openxmlformats.org/officeDocument/2006/relationships/image"/><Relationship Id="rId11" Target="../media/image60.png" Type="http://schemas.openxmlformats.org/officeDocument/2006/relationships/image"/><Relationship Id="rId12" Target="../media/image61.svg" Type="http://schemas.openxmlformats.org/officeDocument/2006/relationships/image"/><Relationship Id="rId2" Target="../media/image1.png" Type="http://schemas.openxmlformats.org/officeDocument/2006/relationships/image"/><Relationship Id="rId3" Target="../media/image2.svg" Type="http://schemas.openxmlformats.org/officeDocument/2006/relationships/image"/><Relationship Id="rId4" Target="../media/image3.png" Type="http://schemas.openxmlformats.org/officeDocument/2006/relationships/image"/><Relationship Id="rId5" Target="../media/image4.svg" Type="http://schemas.openxmlformats.org/officeDocument/2006/relationships/image"/><Relationship Id="rId6" Target="../media/image55.png" Type="http://schemas.openxmlformats.org/officeDocument/2006/relationships/image"/><Relationship Id="rId7" Target="../media/image56.png" Type="http://schemas.openxmlformats.org/officeDocument/2006/relationships/image"/><Relationship Id="rId8" Target="../media/image57.png" Type="http://schemas.openxmlformats.org/officeDocument/2006/relationships/image"/><Relationship Id="rId9" Target="../media/image58.png" Type="http://schemas.openxmlformats.org/officeDocument/2006/relationships/image"/></Relationships>
</file>

<file path=ppt/slides/_rels/slide13.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66.svg" Type="http://schemas.openxmlformats.org/officeDocument/2006/relationships/image"/><Relationship Id="rId11" Target="../media/image67.png" Type="http://schemas.openxmlformats.org/officeDocument/2006/relationships/image"/><Relationship Id="rId12" Target="../media/image68.svg" Type="http://schemas.openxmlformats.org/officeDocument/2006/relationships/image"/><Relationship Id="rId2" Target="../media/image1.png" Type="http://schemas.openxmlformats.org/officeDocument/2006/relationships/image"/><Relationship Id="rId3" Target="../media/image2.svg" Type="http://schemas.openxmlformats.org/officeDocument/2006/relationships/image"/><Relationship Id="rId4" Target="../media/image3.png" Type="http://schemas.openxmlformats.org/officeDocument/2006/relationships/image"/><Relationship Id="rId5" Target="../media/image4.svg" Type="http://schemas.openxmlformats.org/officeDocument/2006/relationships/image"/><Relationship Id="rId6" Target="../media/image62.png" Type="http://schemas.openxmlformats.org/officeDocument/2006/relationships/image"/><Relationship Id="rId7" Target="../media/image63.png" Type="http://schemas.openxmlformats.org/officeDocument/2006/relationships/image"/><Relationship Id="rId8" Target="../media/image64.png" Type="http://schemas.openxmlformats.org/officeDocument/2006/relationships/image"/><Relationship Id="rId9" Target="../media/image65.png" Type="http://schemas.openxmlformats.org/officeDocument/2006/relationships/image"/></Relationships>
</file>

<file path=ppt/slides/_rels/slide14.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73.png" Type="http://schemas.openxmlformats.org/officeDocument/2006/relationships/image"/><Relationship Id="rId11" Target="../media/image74.svg" Type="http://schemas.openxmlformats.org/officeDocument/2006/relationships/image"/><Relationship Id="rId12" Target="../media/image75.png" Type="http://schemas.openxmlformats.org/officeDocument/2006/relationships/image"/><Relationship Id="rId13" Target="../media/image76.svg" Type="http://schemas.openxmlformats.org/officeDocument/2006/relationships/image"/><Relationship Id="rId14" Target="../media/image77.png" Type="http://schemas.openxmlformats.org/officeDocument/2006/relationships/image"/><Relationship Id="rId15" Target="../media/image78.svg" Type="http://schemas.openxmlformats.org/officeDocument/2006/relationships/image"/><Relationship Id="rId2" Target="../media/image1.png" Type="http://schemas.openxmlformats.org/officeDocument/2006/relationships/image"/><Relationship Id="rId3" Target="../media/image2.svg" Type="http://schemas.openxmlformats.org/officeDocument/2006/relationships/image"/><Relationship Id="rId4" Target="../media/image3.png" Type="http://schemas.openxmlformats.org/officeDocument/2006/relationships/image"/><Relationship Id="rId5" Target="../media/image4.svg" Type="http://schemas.openxmlformats.org/officeDocument/2006/relationships/image"/><Relationship Id="rId6" Target="../media/image69.png" Type="http://schemas.openxmlformats.org/officeDocument/2006/relationships/image"/><Relationship Id="rId7" Target="../media/image70.svg" Type="http://schemas.openxmlformats.org/officeDocument/2006/relationships/image"/><Relationship Id="rId8" Target="../media/image71.png" Type="http://schemas.openxmlformats.org/officeDocument/2006/relationships/image"/><Relationship Id="rId9" Target="../media/image72.svg" Type="http://schemas.openxmlformats.org/officeDocument/2006/relationships/image"/></Relationships>
</file>

<file path=ppt/slides/_rels/slide15.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3.png" Type="http://schemas.openxmlformats.org/officeDocument/2006/relationships/image"/><Relationship Id="rId5" Target="../media/image4.svg" Type="http://schemas.openxmlformats.org/officeDocument/2006/relationships/image"/><Relationship Id="rId6" Target="../media/image79.png" Type="http://schemas.openxmlformats.org/officeDocument/2006/relationships/image"/><Relationship Id="rId7" Target="../media/image80.svg" Type="http://schemas.openxmlformats.org/officeDocument/2006/relationships/image"/><Relationship Id="rId8" Target="../media/image81.png" Type="http://schemas.openxmlformats.org/officeDocument/2006/relationships/image"/><Relationship Id="rId9" Target="../media/image82.svg" Type="http://schemas.openxmlformats.org/officeDocument/2006/relationships/image"/></Relationships>
</file>

<file path=ppt/slides/_rels/slide16.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83.png" Type="http://schemas.openxmlformats.org/officeDocument/2006/relationships/image"/><Relationship Id="rId3" Target="../media/image1.png" Type="http://schemas.openxmlformats.org/officeDocument/2006/relationships/image"/><Relationship Id="rId4" Target="../media/image2.svg" Type="http://schemas.openxmlformats.org/officeDocument/2006/relationships/image"/></Relationships>
</file>

<file path=ppt/slides/_rels/slide17.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7.png" Type="http://schemas.openxmlformats.org/officeDocument/2006/relationships/image"/><Relationship Id="rId11" Target="../media/image8.svg" Type="http://schemas.openxmlformats.org/officeDocument/2006/relationships/image"/><Relationship Id="rId12" Target="../media/image11.png" Type="http://schemas.openxmlformats.org/officeDocument/2006/relationships/image"/><Relationship Id="rId13" Target="../media/image12.svg" Type="http://schemas.openxmlformats.org/officeDocument/2006/relationships/image"/><Relationship Id="rId2" Target="../media/image1.png" Type="http://schemas.openxmlformats.org/officeDocument/2006/relationships/image"/><Relationship Id="rId3" Target="../media/image2.svg" Type="http://schemas.openxmlformats.org/officeDocument/2006/relationships/image"/><Relationship Id="rId4" Target="../media/image3.png" Type="http://schemas.openxmlformats.org/officeDocument/2006/relationships/image"/><Relationship Id="rId5" Target="../media/image4.svg" Type="http://schemas.openxmlformats.org/officeDocument/2006/relationships/image"/><Relationship Id="rId6" Target="../media/image81.png" Type="http://schemas.openxmlformats.org/officeDocument/2006/relationships/image"/><Relationship Id="rId7" Target="../media/image82.svg" Type="http://schemas.openxmlformats.org/officeDocument/2006/relationships/image"/><Relationship Id="rId8" Target="../media/image5.png" Type="http://schemas.openxmlformats.org/officeDocument/2006/relationships/image"/><Relationship Id="rId9" Target="../media/image6.svg" Type="http://schemas.openxmlformats.org/officeDocument/2006/relationships/image"/></Relationships>
</file>

<file path=ppt/slides/_rels/slide18.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60.png" Type="http://schemas.openxmlformats.org/officeDocument/2006/relationships/image"/><Relationship Id="rId11" Target="../media/image61.svg" Type="http://schemas.openxmlformats.org/officeDocument/2006/relationships/image"/><Relationship Id="rId2" Target="../media/image1.png" Type="http://schemas.openxmlformats.org/officeDocument/2006/relationships/image"/><Relationship Id="rId3" Target="../media/image2.svg" Type="http://schemas.openxmlformats.org/officeDocument/2006/relationships/image"/><Relationship Id="rId4" Target="../media/image3.png" Type="http://schemas.openxmlformats.org/officeDocument/2006/relationships/image"/><Relationship Id="rId5" Target="../media/image4.svg" Type="http://schemas.openxmlformats.org/officeDocument/2006/relationships/image"/><Relationship Id="rId6" Target="../media/image84.png" Type="http://schemas.openxmlformats.org/officeDocument/2006/relationships/image"/><Relationship Id="rId7" Target="../media/image85.svg" Type="http://schemas.openxmlformats.org/officeDocument/2006/relationships/image"/><Relationship Id="rId8" Target="../media/image86.png" Type="http://schemas.openxmlformats.org/officeDocument/2006/relationships/image"/><Relationship Id="rId9" Target="../media/image87.svg" Type="http://schemas.openxmlformats.org/officeDocument/2006/relationships/image"/></Relationships>
</file>

<file path=ppt/slides/_rels/slide19.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77.png" Type="http://schemas.openxmlformats.org/officeDocument/2006/relationships/image"/><Relationship Id="rId11" Target="../media/image78.svg" Type="http://schemas.openxmlformats.org/officeDocument/2006/relationships/image"/><Relationship Id="rId12" Target="../media/image81.png" Type="http://schemas.openxmlformats.org/officeDocument/2006/relationships/image"/><Relationship Id="rId13" Target="../media/image82.svg" Type="http://schemas.openxmlformats.org/officeDocument/2006/relationships/image"/><Relationship Id="rId14" Target="../media/image79.png" Type="http://schemas.openxmlformats.org/officeDocument/2006/relationships/image"/><Relationship Id="rId15" Target="../media/image80.svg" Type="http://schemas.openxmlformats.org/officeDocument/2006/relationships/image"/><Relationship Id="rId16" Target="../media/image75.png" Type="http://schemas.openxmlformats.org/officeDocument/2006/relationships/image"/><Relationship Id="rId17" Target="../media/image76.svg" Type="http://schemas.openxmlformats.org/officeDocument/2006/relationships/image"/><Relationship Id="rId18" Target="../media/image73.png" Type="http://schemas.openxmlformats.org/officeDocument/2006/relationships/image"/><Relationship Id="rId19" Target="../media/image74.svg" Type="http://schemas.openxmlformats.org/officeDocument/2006/relationships/image"/><Relationship Id="rId2" Target="../media/image1.png" Type="http://schemas.openxmlformats.org/officeDocument/2006/relationships/image"/><Relationship Id="rId20" Target="../media/image71.png" Type="http://schemas.openxmlformats.org/officeDocument/2006/relationships/image"/><Relationship Id="rId21" Target="../media/image72.svg" Type="http://schemas.openxmlformats.org/officeDocument/2006/relationships/image"/><Relationship Id="rId22" Target="../media/image69.png" Type="http://schemas.openxmlformats.org/officeDocument/2006/relationships/image"/><Relationship Id="rId23" Target="../media/image70.svg" Type="http://schemas.openxmlformats.org/officeDocument/2006/relationships/image"/><Relationship Id="rId24" Target="../media/image67.png" Type="http://schemas.openxmlformats.org/officeDocument/2006/relationships/image"/><Relationship Id="rId25" Target="../media/image68.svg" Type="http://schemas.openxmlformats.org/officeDocument/2006/relationships/image"/><Relationship Id="rId26" Target="../media/image65.png" Type="http://schemas.openxmlformats.org/officeDocument/2006/relationships/image"/><Relationship Id="rId27" Target="../media/image66.svg" Type="http://schemas.openxmlformats.org/officeDocument/2006/relationships/image"/><Relationship Id="rId28" Target="../media/image58.png" Type="http://schemas.openxmlformats.org/officeDocument/2006/relationships/image"/><Relationship Id="rId29" Target="../media/image59.svg" Type="http://schemas.openxmlformats.org/officeDocument/2006/relationships/image"/><Relationship Id="rId3" Target="../media/image2.svg" Type="http://schemas.openxmlformats.org/officeDocument/2006/relationships/image"/><Relationship Id="rId30" Target="../media/image88.png" Type="http://schemas.openxmlformats.org/officeDocument/2006/relationships/image"/><Relationship Id="rId31" Target="../media/image89.svg" Type="http://schemas.openxmlformats.org/officeDocument/2006/relationships/image"/><Relationship Id="rId32" Target="../media/image90.png" Type="http://schemas.openxmlformats.org/officeDocument/2006/relationships/image"/><Relationship Id="rId33" Target="../media/image91.svg" Type="http://schemas.openxmlformats.org/officeDocument/2006/relationships/image"/><Relationship Id="rId34" Target="../media/image51.png" Type="http://schemas.openxmlformats.org/officeDocument/2006/relationships/image"/><Relationship Id="rId35" Target="../media/image52.svg" Type="http://schemas.openxmlformats.org/officeDocument/2006/relationships/image"/><Relationship Id="rId36" Target="../media/image92.png" Type="http://schemas.openxmlformats.org/officeDocument/2006/relationships/image"/><Relationship Id="rId37" Target="../media/image93.svg" Type="http://schemas.openxmlformats.org/officeDocument/2006/relationships/image"/><Relationship Id="rId38" Target="../media/image94.png" Type="http://schemas.openxmlformats.org/officeDocument/2006/relationships/image"/><Relationship Id="rId39" Target="../media/image95.svg" Type="http://schemas.openxmlformats.org/officeDocument/2006/relationships/image"/><Relationship Id="rId4" Target="../media/image3.png" Type="http://schemas.openxmlformats.org/officeDocument/2006/relationships/image"/><Relationship Id="rId40" Target="../media/image96.png" Type="http://schemas.openxmlformats.org/officeDocument/2006/relationships/image"/><Relationship Id="rId41" Target="../media/image97.svg" Type="http://schemas.openxmlformats.org/officeDocument/2006/relationships/image"/><Relationship Id="rId42" Target="../media/image98.png" Type="http://schemas.openxmlformats.org/officeDocument/2006/relationships/image"/><Relationship Id="rId43" Target="../media/image99.svg" Type="http://schemas.openxmlformats.org/officeDocument/2006/relationships/image"/><Relationship Id="rId44" Target="../media/image40.png" Type="http://schemas.openxmlformats.org/officeDocument/2006/relationships/image"/><Relationship Id="rId45" Target="../media/image41.svg" Type="http://schemas.openxmlformats.org/officeDocument/2006/relationships/image"/><Relationship Id="rId46" Target="../media/image36.png" Type="http://schemas.openxmlformats.org/officeDocument/2006/relationships/image"/><Relationship Id="rId47" Target="../media/image37.svg" Type="http://schemas.openxmlformats.org/officeDocument/2006/relationships/image"/><Relationship Id="rId48" Target="../media/image34.png" Type="http://schemas.openxmlformats.org/officeDocument/2006/relationships/image"/><Relationship Id="rId49" Target="../media/image35.svg" Type="http://schemas.openxmlformats.org/officeDocument/2006/relationships/image"/><Relationship Id="rId5" Target="../media/image4.svg" Type="http://schemas.openxmlformats.org/officeDocument/2006/relationships/image"/><Relationship Id="rId50" Target="../media/image32.png" Type="http://schemas.openxmlformats.org/officeDocument/2006/relationships/image"/><Relationship Id="rId51" Target="../media/image33.svg" Type="http://schemas.openxmlformats.org/officeDocument/2006/relationships/image"/><Relationship Id="rId52" Target="../media/image30.png" Type="http://schemas.openxmlformats.org/officeDocument/2006/relationships/image"/><Relationship Id="rId53" Target="../media/image31.svg" Type="http://schemas.openxmlformats.org/officeDocument/2006/relationships/image"/><Relationship Id="rId54" Target="../media/image28.png" Type="http://schemas.openxmlformats.org/officeDocument/2006/relationships/image"/><Relationship Id="rId55" Target="../media/image29.svg" Type="http://schemas.openxmlformats.org/officeDocument/2006/relationships/image"/><Relationship Id="rId56" Target="../media/image26.png" Type="http://schemas.openxmlformats.org/officeDocument/2006/relationships/image"/><Relationship Id="rId57" Target="../media/image27.svg" Type="http://schemas.openxmlformats.org/officeDocument/2006/relationships/image"/><Relationship Id="rId58" Target="../media/image24.png" Type="http://schemas.openxmlformats.org/officeDocument/2006/relationships/image"/><Relationship Id="rId59" Target="../media/image25.svg" Type="http://schemas.openxmlformats.org/officeDocument/2006/relationships/image"/><Relationship Id="rId6" Target="../media/image60.png" Type="http://schemas.openxmlformats.org/officeDocument/2006/relationships/image"/><Relationship Id="rId60" Target="../media/image22.png" Type="http://schemas.openxmlformats.org/officeDocument/2006/relationships/image"/><Relationship Id="rId61" Target="../media/image23.svg" Type="http://schemas.openxmlformats.org/officeDocument/2006/relationships/image"/><Relationship Id="rId62" Target="../media/image100.png" Type="http://schemas.openxmlformats.org/officeDocument/2006/relationships/image"/><Relationship Id="rId63" Target="../media/image101.svg" Type="http://schemas.openxmlformats.org/officeDocument/2006/relationships/image"/><Relationship Id="rId64" Target="../media/image102.png" Type="http://schemas.openxmlformats.org/officeDocument/2006/relationships/image"/><Relationship Id="rId65" Target="../media/image103.svg" Type="http://schemas.openxmlformats.org/officeDocument/2006/relationships/image"/><Relationship Id="rId66" Target="../media/image17.png" Type="http://schemas.openxmlformats.org/officeDocument/2006/relationships/image"/><Relationship Id="rId67" Target="../media/image15.png" Type="http://schemas.openxmlformats.org/officeDocument/2006/relationships/image"/><Relationship Id="rId68" Target="../media/image16.svg" Type="http://schemas.openxmlformats.org/officeDocument/2006/relationships/image"/><Relationship Id="rId69" Target="../media/image13.png" Type="http://schemas.openxmlformats.org/officeDocument/2006/relationships/image"/><Relationship Id="rId7" Target="../media/image61.svg" Type="http://schemas.openxmlformats.org/officeDocument/2006/relationships/image"/><Relationship Id="rId70" Target="../media/image14.svg" Type="http://schemas.openxmlformats.org/officeDocument/2006/relationships/image"/><Relationship Id="rId71" Target="../media/image11.png" Type="http://schemas.openxmlformats.org/officeDocument/2006/relationships/image"/><Relationship Id="rId72" Target="../media/image12.svg" Type="http://schemas.openxmlformats.org/officeDocument/2006/relationships/image"/><Relationship Id="rId73" Target="../media/image9.png" Type="http://schemas.openxmlformats.org/officeDocument/2006/relationships/image"/><Relationship Id="rId74" Target="../media/image10.svg" Type="http://schemas.openxmlformats.org/officeDocument/2006/relationships/image"/><Relationship Id="rId75" Target="../media/image7.png" Type="http://schemas.openxmlformats.org/officeDocument/2006/relationships/image"/><Relationship Id="rId76" Target="../media/image8.svg" Type="http://schemas.openxmlformats.org/officeDocument/2006/relationships/image"/><Relationship Id="rId77" Target="../media/image5.png" Type="http://schemas.openxmlformats.org/officeDocument/2006/relationships/image"/><Relationship Id="rId78" Target="../media/image6.svg" Type="http://schemas.openxmlformats.org/officeDocument/2006/relationships/image"/><Relationship Id="rId8" Target="../media/image84.png" Type="http://schemas.openxmlformats.org/officeDocument/2006/relationships/image"/><Relationship Id="rId9" Target="../media/image85.svg" Type="http://schemas.openxmlformats.org/officeDocument/2006/relationships/image"/></Relationships>
</file>

<file path=ppt/slides/_rels/slide20.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3.png" Type="http://schemas.openxmlformats.org/officeDocument/2006/relationships/image"/><Relationship Id="rId5" Target="../media/image4.svg" Type="http://schemas.openxmlformats.org/officeDocument/2006/relationships/image"/><Relationship Id="rId6" Target="../media/image104.png" Type="http://schemas.openxmlformats.org/officeDocument/2006/relationships/image"/><Relationship Id="rId7" Target="../media/image105.svg" Type="http://schemas.openxmlformats.org/officeDocument/2006/relationships/image"/></Relationships>
</file>

<file path=ppt/slides/slide1.xml><?xml version="1.0" encoding="utf-8"?>
<p:sld xmlns:p="http://schemas.openxmlformats.org/presentationml/2006/main" xmlns:a="http://schemas.openxmlformats.org/drawingml/2006/main" xmlns:r="http://schemas.openxmlformats.org/officeDocument/2006/relationships">
  <p:cSld>
    <p:bg>
      <p:bgPr>
        <a:solidFill>
          <a:srgbClr val="E4FCFA"/>
        </a:solidFill>
      </p:bgPr>
    </p:bg>
    <p:spTree>
      <p:nvGrpSpPr>
        <p:cNvPr id="1" name=""/>
        <p:cNvGrpSpPr/>
        <p:nvPr/>
      </p:nvGrpSpPr>
      <p:grpSpPr>
        <a:xfrm>
          <a:off x="0" y="0"/>
          <a:ext cx="0" cy="0"/>
          <a:chOff x="0" y="0"/>
          <a:chExt cx="0" cy="0"/>
        </a:xfrm>
      </p:grpSpPr>
      <p:sp>
        <p:nvSpPr>
          <p:cNvPr name="Freeform 2" id="2"/>
          <p:cNvSpPr/>
          <p:nvPr/>
        </p:nvSpPr>
        <p:spPr>
          <a:xfrm flipH="false" flipV="false" rot="0">
            <a:off x="-299442" y="1028700"/>
            <a:ext cx="18720827" cy="9258300"/>
          </a:xfrm>
          <a:custGeom>
            <a:avLst/>
            <a:gdLst/>
            <a:ahLst/>
            <a:cxnLst/>
            <a:rect r="r" b="b" t="t" l="l"/>
            <a:pathLst>
              <a:path h="9258300" w="18720827">
                <a:moveTo>
                  <a:pt x="0" y="0"/>
                </a:moveTo>
                <a:lnTo>
                  <a:pt x="18720827" y="0"/>
                </a:lnTo>
                <a:lnTo>
                  <a:pt x="18720827" y="9258300"/>
                </a:lnTo>
                <a:lnTo>
                  <a:pt x="0" y="9258300"/>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1075038" y="682462"/>
            <a:ext cx="21335397" cy="8922075"/>
          </a:xfrm>
          <a:custGeom>
            <a:avLst/>
            <a:gdLst/>
            <a:ahLst/>
            <a:cxnLst/>
            <a:rect r="r" b="b" t="t" l="l"/>
            <a:pathLst>
              <a:path h="8922075" w="21335397">
                <a:moveTo>
                  <a:pt x="0" y="0"/>
                </a:moveTo>
                <a:lnTo>
                  <a:pt x="21335397" y="0"/>
                </a:lnTo>
                <a:lnTo>
                  <a:pt x="21335397" y="8922076"/>
                </a:lnTo>
                <a:lnTo>
                  <a:pt x="0" y="8922076"/>
                </a:lnTo>
                <a:lnTo>
                  <a:pt x="0" y="0"/>
                </a:lnTo>
                <a:close/>
              </a:path>
            </a:pathLst>
          </a:custGeom>
          <a:blipFill>
            <a:blip r:embed="rId4">
              <a:alphaModFix amt="73000"/>
              <a:extLst>
                <a:ext uri="{96DAC541-7B7A-43D3-8B79-37D633B846F1}">
                  <asvg:svgBlip xmlns:asvg="http://schemas.microsoft.com/office/drawing/2016/SVG/main" r:embed="rId5"/>
                </a:ext>
              </a:extLst>
            </a:blip>
            <a:stretch>
              <a:fillRect l="0" t="0" r="0" b="0"/>
            </a:stretch>
          </a:blipFill>
        </p:spPr>
      </p:sp>
      <p:sp>
        <p:nvSpPr>
          <p:cNvPr name="Freeform 4" id="4"/>
          <p:cNvSpPr/>
          <p:nvPr/>
        </p:nvSpPr>
        <p:spPr>
          <a:xfrm flipH="false" flipV="false" rot="3403634">
            <a:off x="8654571" y="165498"/>
            <a:ext cx="2689384" cy="2714058"/>
          </a:xfrm>
          <a:custGeom>
            <a:avLst/>
            <a:gdLst/>
            <a:ahLst/>
            <a:cxnLst/>
            <a:rect r="r" b="b" t="t" l="l"/>
            <a:pathLst>
              <a:path h="2714058" w="2689384">
                <a:moveTo>
                  <a:pt x="0" y="0"/>
                </a:moveTo>
                <a:lnTo>
                  <a:pt x="2689384" y="0"/>
                </a:lnTo>
                <a:lnTo>
                  <a:pt x="2689384" y="2714058"/>
                </a:lnTo>
                <a:lnTo>
                  <a:pt x="0" y="2714058"/>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5" id="5"/>
          <p:cNvSpPr/>
          <p:nvPr/>
        </p:nvSpPr>
        <p:spPr>
          <a:xfrm flipH="false" flipV="false" rot="2009893">
            <a:off x="1028700" y="457454"/>
            <a:ext cx="2239287" cy="2310709"/>
          </a:xfrm>
          <a:custGeom>
            <a:avLst/>
            <a:gdLst/>
            <a:ahLst/>
            <a:cxnLst/>
            <a:rect r="r" b="b" t="t" l="l"/>
            <a:pathLst>
              <a:path h="2310709" w="2239287">
                <a:moveTo>
                  <a:pt x="0" y="0"/>
                </a:moveTo>
                <a:lnTo>
                  <a:pt x="2239287" y="0"/>
                </a:lnTo>
                <a:lnTo>
                  <a:pt x="2239287" y="2310709"/>
                </a:lnTo>
                <a:lnTo>
                  <a:pt x="0" y="2310709"/>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6" id="6"/>
          <p:cNvSpPr/>
          <p:nvPr/>
        </p:nvSpPr>
        <p:spPr>
          <a:xfrm flipH="false" flipV="false" rot="0">
            <a:off x="577017" y="5971691"/>
            <a:ext cx="5006947" cy="4114800"/>
          </a:xfrm>
          <a:custGeom>
            <a:avLst/>
            <a:gdLst/>
            <a:ahLst/>
            <a:cxnLst/>
            <a:rect r="r" b="b" t="t" l="l"/>
            <a:pathLst>
              <a:path h="4114800" w="5006947">
                <a:moveTo>
                  <a:pt x="0" y="0"/>
                </a:moveTo>
                <a:lnTo>
                  <a:pt x="5006946" y="0"/>
                </a:lnTo>
                <a:lnTo>
                  <a:pt x="5006946" y="4114800"/>
                </a:lnTo>
                <a:lnTo>
                  <a:pt x="0" y="4114800"/>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7" id="7"/>
          <p:cNvSpPr/>
          <p:nvPr/>
        </p:nvSpPr>
        <p:spPr>
          <a:xfrm flipH="false" flipV="false" rot="0">
            <a:off x="13482222" y="6211413"/>
            <a:ext cx="3777078" cy="4292134"/>
          </a:xfrm>
          <a:custGeom>
            <a:avLst/>
            <a:gdLst/>
            <a:ahLst/>
            <a:cxnLst/>
            <a:rect r="r" b="b" t="t" l="l"/>
            <a:pathLst>
              <a:path h="4292134" w="3777078">
                <a:moveTo>
                  <a:pt x="0" y="0"/>
                </a:moveTo>
                <a:lnTo>
                  <a:pt x="3777078" y="0"/>
                </a:lnTo>
                <a:lnTo>
                  <a:pt x="3777078" y="4292134"/>
                </a:lnTo>
                <a:lnTo>
                  <a:pt x="0" y="4292134"/>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TextBox 8" id="8"/>
          <p:cNvSpPr txBox="true"/>
          <p:nvPr/>
        </p:nvSpPr>
        <p:spPr>
          <a:xfrm rot="0">
            <a:off x="-584197" y="2848642"/>
            <a:ext cx="19456395" cy="2661154"/>
          </a:xfrm>
          <a:prstGeom prst="rect">
            <a:avLst/>
          </a:prstGeom>
        </p:spPr>
        <p:txBody>
          <a:bodyPr anchor="t" rtlCol="false" tIns="0" lIns="0" bIns="0" rIns="0">
            <a:spAutoFit/>
          </a:bodyPr>
          <a:lstStyle/>
          <a:p>
            <a:pPr algn="ctr">
              <a:lnSpc>
                <a:spcPts val="20686"/>
              </a:lnSpc>
            </a:pPr>
            <a:r>
              <a:rPr lang="en-US" sz="17238">
                <a:solidFill>
                  <a:srgbClr val="1678B2"/>
                </a:solidFill>
                <a:latin typeface="Chewy"/>
                <a:ea typeface="Chewy"/>
                <a:cs typeface="Chewy"/>
                <a:sym typeface="Chewy"/>
              </a:rPr>
              <a:t>WORLD OCEAN DAY </a:t>
            </a:r>
          </a:p>
        </p:txBody>
      </p:sp>
      <p:grpSp>
        <p:nvGrpSpPr>
          <p:cNvPr name="Group 9" id="9"/>
          <p:cNvGrpSpPr/>
          <p:nvPr/>
        </p:nvGrpSpPr>
        <p:grpSpPr>
          <a:xfrm rot="0">
            <a:off x="15521915" y="937703"/>
            <a:ext cx="1901978" cy="588427"/>
            <a:chOff x="0" y="0"/>
            <a:chExt cx="2535971" cy="784570"/>
          </a:xfrm>
        </p:grpSpPr>
        <p:grpSp>
          <p:nvGrpSpPr>
            <p:cNvPr name="Group 10" id="10"/>
            <p:cNvGrpSpPr/>
            <p:nvPr/>
          </p:nvGrpSpPr>
          <p:grpSpPr>
            <a:xfrm rot="5400000">
              <a:off x="2174002" y="223366"/>
              <a:ext cx="386100" cy="337838"/>
              <a:chOff x="0" y="0"/>
              <a:chExt cx="812800" cy="711200"/>
            </a:xfrm>
          </p:grpSpPr>
          <p:sp>
            <p:nvSpPr>
              <p:cNvPr name="Freeform 11" id="11"/>
              <p:cNvSpPr/>
              <p:nvPr/>
            </p:nvSpPr>
            <p:spPr>
              <a:xfrm flipH="false" flipV="false" rot="0">
                <a:off x="0" y="0"/>
                <a:ext cx="812800" cy="711200"/>
              </a:xfrm>
              <a:custGeom>
                <a:avLst/>
                <a:gdLst/>
                <a:ahLst/>
                <a:cxnLst/>
                <a:rect r="r" b="b" t="t" l="l"/>
                <a:pathLst>
                  <a:path h="711200" w="812800">
                    <a:moveTo>
                      <a:pt x="406400" y="0"/>
                    </a:moveTo>
                    <a:lnTo>
                      <a:pt x="812800" y="711200"/>
                    </a:lnTo>
                    <a:lnTo>
                      <a:pt x="0" y="711200"/>
                    </a:lnTo>
                    <a:lnTo>
                      <a:pt x="406400" y="0"/>
                    </a:lnTo>
                    <a:close/>
                  </a:path>
                </a:pathLst>
              </a:custGeom>
              <a:solidFill>
                <a:srgbClr val="1678B2"/>
              </a:solidFill>
            </p:spPr>
          </p:sp>
          <p:sp>
            <p:nvSpPr>
              <p:cNvPr name="TextBox 12" id="12"/>
              <p:cNvSpPr txBox="true"/>
              <p:nvPr/>
            </p:nvSpPr>
            <p:spPr>
              <a:xfrm>
                <a:off x="127000" y="282575"/>
                <a:ext cx="558800" cy="377825"/>
              </a:xfrm>
              <a:prstGeom prst="rect">
                <a:avLst/>
              </a:prstGeom>
            </p:spPr>
            <p:txBody>
              <a:bodyPr anchor="ctr" rtlCol="false" tIns="50800" lIns="50800" bIns="50800" rIns="50800"/>
              <a:lstStyle/>
              <a:p>
                <a:pPr algn="ctr">
                  <a:lnSpc>
                    <a:spcPts val="3359"/>
                  </a:lnSpc>
                </a:pPr>
              </a:p>
            </p:txBody>
          </p:sp>
        </p:grpSp>
        <p:grpSp>
          <p:nvGrpSpPr>
            <p:cNvPr name="Group 13" id="13"/>
            <p:cNvGrpSpPr/>
            <p:nvPr/>
          </p:nvGrpSpPr>
          <p:grpSpPr>
            <a:xfrm rot="-5400000">
              <a:off x="-24131" y="223366"/>
              <a:ext cx="386100" cy="337838"/>
              <a:chOff x="0" y="0"/>
              <a:chExt cx="812800" cy="711200"/>
            </a:xfrm>
          </p:grpSpPr>
          <p:sp>
            <p:nvSpPr>
              <p:cNvPr name="Freeform 14" id="14"/>
              <p:cNvSpPr/>
              <p:nvPr/>
            </p:nvSpPr>
            <p:spPr>
              <a:xfrm flipH="false" flipV="false" rot="0">
                <a:off x="0" y="0"/>
                <a:ext cx="812800" cy="711200"/>
              </a:xfrm>
              <a:custGeom>
                <a:avLst/>
                <a:gdLst/>
                <a:ahLst/>
                <a:cxnLst/>
                <a:rect r="r" b="b" t="t" l="l"/>
                <a:pathLst>
                  <a:path h="711200" w="812800">
                    <a:moveTo>
                      <a:pt x="406400" y="0"/>
                    </a:moveTo>
                    <a:lnTo>
                      <a:pt x="812800" y="711200"/>
                    </a:lnTo>
                    <a:lnTo>
                      <a:pt x="0" y="711200"/>
                    </a:lnTo>
                    <a:lnTo>
                      <a:pt x="406400" y="0"/>
                    </a:lnTo>
                    <a:close/>
                  </a:path>
                </a:pathLst>
              </a:custGeom>
              <a:solidFill>
                <a:srgbClr val="1678B2"/>
              </a:solidFill>
            </p:spPr>
          </p:sp>
          <p:sp>
            <p:nvSpPr>
              <p:cNvPr name="TextBox 15" id="15"/>
              <p:cNvSpPr txBox="true"/>
              <p:nvPr/>
            </p:nvSpPr>
            <p:spPr>
              <a:xfrm>
                <a:off x="127000" y="282575"/>
                <a:ext cx="558800" cy="377825"/>
              </a:xfrm>
              <a:prstGeom prst="rect">
                <a:avLst/>
              </a:prstGeom>
            </p:spPr>
            <p:txBody>
              <a:bodyPr anchor="ctr" rtlCol="false" tIns="50800" lIns="50800" bIns="50800" rIns="50800"/>
              <a:lstStyle/>
              <a:p>
                <a:pPr algn="ctr">
                  <a:lnSpc>
                    <a:spcPts val="3359"/>
                  </a:lnSpc>
                </a:pPr>
              </a:p>
            </p:txBody>
          </p:sp>
        </p:grpSp>
        <p:sp>
          <p:nvSpPr>
            <p:cNvPr name="TextBox 16" id="16"/>
            <p:cNvSpPr txBox="true"/>
            <p:nvPr/>
          </p:nvSpPr>
          <p:spPr>
            <a:xfrm rot="0">
              <a:off x="337838" y="-19050"/>
              <a:ext cx="1860296" cy="803620"/>
            </a:xfrm>
            <a:prstGeom prst="rect">
              <a:avLst/>
            </a:prstGeom>
          </p:spPr>
          <p:txBody>
            <a:bodyPr anchor="t" rtlCol="false" tIns="0" lIns="0" bIns="0" rIns="0">
              <a:spAutoFit/>
            </a:bodyPr>
            <a:lstStyle/>
            <a:p>
              <a:pPr algn="ctr">
                <a:lnSpc>
                  <a:spcPts val="4640"/>
                </a:lnSpc>
              </a:pPr>
              <a:r>
                <a:rPr lang="en-US" sz="3867">
                  <a:solidFill>
                    <a:srgbClr val="1678B2"/>
                  </a:solidFill>
                  <a:latin typeface="Chewy"/>
                  <a:ea typeface="Chewy"/>
                  <a:cs typeface="Chewy"/>
                  <a:sym typeface="Chewy"/>
                </a:rPr>
                <a:t>01/20</a:t>
              </a:r>
            </a:p>
          </p:txBody>
        </p:sp>
      </p:grpSp>
      <p:grpSp>
        <p:nvGrpSpPr>
          <p:cNvPr name="Group 17" id="17"/>
          <p:cNvGrpSpPr/>
          <p:nvPr/>
        </p:nvGrpSpPr>
        <p:grpSpPr>
          <a:xfrm rot="0">
            <a:off x="5382035" y="5509796"/>
            <a:ext cx="7523930" cy="1706656"/>
            <a:chOff x="0" y="0"/>
            <a:chExt cx="10031906" cy="2275541"/>
          </a:xfrm>
        </p:grpSpPr>
        <p:grpSp>
          <p:nvGrpSpPr>
            <p:cNvPr name="Group 18" id="18"/>
            <p:cNvGrpSpPr/>
            <p:nvPr/>
          </p:nvGrpSpPr>
          <p:grpSpPr>
            <a:xfrm rot="0">
              <a:off x="0" y="167824"/>
              <a:ext cx="10031906" cy="1939892"/>
              <a:chOff x="0" y="0"/>
              <a:chExt cx="1981611" cy="383189"/>
            </a:xfrm>
          </p:grpSpPr>
          <p:sp>
            <p:nvSpPr>
              <p:cNvPr name="Freeform 19" id="19"/>
              <p:cNvSpPr/>
              <p:nvPr/>
            </p:nvSpPr>
            <p:spPr>
              <a:xfrm flipH="false" flipV="false" rot="0">
                <a:off x="0" y="0"/>
                <a:ext cx="1981611" cy="383189"/>
              </a:xfrm>
              <a:custGeom>
                <a:avLst/>
                <a:gdLst/>
                <a:ahLst/>
                <a:cxnLst/>
                <a:rect r="r" b="b" t="t" l="l"/>
                <a:pathLst>
                  <a:path h="383189" w="1981611">
                    <a:moveTo>
                      <a:pt x="102897" y="0"/>
                    </a:moveTo>
                    <a:lnTo>
                      <a:pt x="1878714" y="0"/>
                    </a:lnTo>
                    <a:cubicBezTo>
                      <a:pt x="1935542" y="0"/>
                      <a:pt x="1981611" y="46069"/>
                      <a:pt x="1981611" y="102897"/>
                    </a:cubicBezTo>
                    <a:lnTo>
                      <a:pt x="1981611" y="280291"/>
                    </a:lnTo>
                    <a:cubicBezTo>
                      <a:pt x="1981611" y="307581"/>
                      <a:pt x="1970770" y="333754"/>
                      <a:pt x="1951473" y="353051"/>
                    </a:cubicBezTo>
                    <a:cubicBezTo>
                      <a:pt x="1932176" y="372348"/>
                      <a:pt x="1906004" y="383189"/>
                      <a:pt x="1878714" y="383189"/>
                    </a:cubicBezTo>
                    <a:lnTo>
                      <a:pt x="102897" y="383189"/>
                    </a:lnTo>
                    <a:cubicBezTo>
                      <a:pt x="46069" y="383189"/>
                      <a:pt x="0" y="337120"/>
                      <a:pt x="0" y="280291"/>
                    </a:cubicBezTo>
                    <a:lnTo>
                      <a:pt x="0" y="102897"/>
                    </a:lnTo>
                    <a:cubicBezTo>
                      <a:pt x="0" y="46069"/>
                      <a:pt x="46069" y="0"/>
                      <a:pt x="102897" y="0"/>
                    </a:cubicBezTo>
                    <a:close/>
                  </a:path>
                </a:pathLst>
              </a:custGeom>
              <a:solidFill>
                <a:srgbClr val="1678B2"/>
              </a:solidFill>
              <a:ln cap="rnd">
                <a:noFill/>
                <a:prstDash val="solid"/>
                <a:round/>
              </a:ln>
            </p:spPr>
          </p:sp>
          <p:sp>
            <p:nvSpPr>
              <p:cNvPr name="TextBox 20" id="20"/>
              <p:cNvSpPr txBox="true"/>
              <p:nvPr/>
            </p:nvSpPr>
            <p:spPr>
              <a:xfrm>
                <a:off x="0" y="-47625"/>
                <a:ext cx="1981611" cy="430814"/>
              </a:xfrm>
              <a:prstGeom prst="rect">
                <a:avLst/>
              </a:prstGeom>
            </p:spPr>
            <p:txBody>
              <a:bodyPr anchor="ctr" rtlCol="false" tIns="50800" lIns="50800" bIns="50800" rIns="50800"/>
              <a:lstStyle/>
              <a:p>
                <a:pPr algn="ctr">
                  <a:lnSpc>
                    <a:spcPts val="3359"/>
                  </a:lnSpc>
                </a:pPr>
              </a:p>
            </p:txBody>
          </p:sp>
        </p:grpSp>
        <p:grpSp>
          <p:nvGrpSpPr>
            <p:cNvPr name="Group 21" id="21"/>
            <p:cNvGrpSpPr/>
            <p:nvPr/>
          </p:nvGrpSpPr>
          <p:grpSpPr>
            <a:xfrm rot="0">
              <a:off x="9020270" y="868762"/>
              <a:ext cx="538017" cy="538017"/>
              <a:chOff x="0" y="0"/>
              <a:chExt cx="812800" cy="812800"/>
            </a:xfrm>
          </p:grpSpPr>
          <p:sp>
            <p:nvSpPr>
              <p:cNvPr name="Freeform 22" id="22"/>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FFFFF"/>
              </a:solidFill>
            </p:spPr>
          </p:sp>
          <p:sp>
            <p:nvSpPr>
              <p:cNvPr name="TextBox 23" id="23"/>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24" id="24"/>
            <p:cNvGrpSpPr/>
            <p:nvPr/>
          </p:nvGrpSpPr>
          <p:grpSpPr>
            <a:xfrm rot="0">
              <a:off x="481267" y="868762"/>
              <a:ext cx="538017" cy="538017"/>
              <a:chOff x="0" y="0"/>
              <a:chExt cx="812800" cy="812800"/>
            </a:xfrm>
          </p:grpSpPr>
          <p:sp>
            <p:nvSpPr>
              <p:cNvPr name="Freeform 25" id="25"/>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FFFFF"/>
              </a:solidFill>
            </p:spPr>
          </p:sp>
          <p:sp>
            <p:nvSpPr>
              <p:cNvPr name="TextBox 26" id="26"/>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sp>
          <p:nvSpPr>
            <p:cNvPr name="TextBox 27" id="27"/>
            <p:cNvSpPr txBox="true"/>
            <p:nvPr/>
          </p:nvSpPr>
          <p:spPr>
            <a:xfrm rot="0">
              <a:off x="1197319" y="-28575"/>
              <a:ext cx="7705258" cy="2304116"/>
            </a:xfrm>
            <a:prstGeom prst="rect">
              <a:avLst/>
            </a:prstGeom>
          </p:spPr>
          <p:txBody>
            <a:bodyPr anchor="t" rtlCol="false" tIns="0" lIns="0" bIns="0" rIns="0">
              <a:spAutoFit/>
            </a:bodyPr>
            <a:lstStyle/>
            <a:p>
              <a:pPr algn="ctr" marL="0" indent="0" lvl="0">
                <a:lnSpc>
                  <a:spcPts val="13441"/>
                </a:lnSpc>
                <a:spcBef>
                  <a:spcPct val="0"/>
                </a:spcBef>
              </a:pPr>
              <a:r>
                <a:rPr lang="en-US" sz="11200" strike="noStrike" u="none">
                  <a:solidFill>
                    <a:srgbClr val="FFFFFF"/>
                  </a:solidFill>
                  <a:latin typeface="Chewy"/>
                  <a:ea typeface="Chewy"/>
                  <a:cs typeface="Chewy"/>
                  <a:sym typeface="Chewy"/>
                </a:rPr>
                <a:t>AT SCHOOL</a:t>
              </a:r>
            </a:p>
          </p:txBody>
        </p:sp>
      </p:grpSp>
    </p:spTree>
  </p:cSld>
  <p:clrMapOvr>
    <a:masterClrMapping/>
  </p:clrMapOvr>
</p:sld>
</file>

<file path=ppt/slides/slide2.xml><?xml version="1.0" encoding="utf-8"?>
<p:sld xmlns:p="http://schemas.openxmlformats.org/presentationml/2006/main" xmlns:a="http://schemas.openxmlformats.org/drawingml/2006/main" xmlns:r="http://schemas.openxmlformats.org/officeDocument/2006/relationships">
  <p:cSld>
    <p:bg>
      <p:bgPr>
        <a:solidFill>
          <a:srgbClr val="E5F6FF"/>
        </a:solidFill>
      </p:bgPr>
    </p:bg>
    <p:spTree>
      <p:nvGrpSpPr>
        <p:cNvPr id="1" name=""/>
        <p:cNvGrpSpPr/>
        <p:nvPr/>
      </p:nvGrpSpPr>
      <p:grpSpPr>
        <a:xfrm>
          <a:off x="0" y="0"/>
          <a:ext cx="0" cy="0"/>
          <a:chOff x="0" y="0"/>
          <a:chExt cx="0" cy="0"/>
        </a:xfrm>
      </p:grpSpPr>
      <p:sp>
        <p:nvSpPr>
          <p:cNvPr name="Freeform 2" id="2"/>
          <p:cNvSpPr/>
          <p:nvPr/>
        </p:nvSpPr>
        <p:spPr>
          <a:xfrm flipH="false" flipV="false" rot="0">
            <a:off x="-21911" y="1122083"/>
            <a:ext cx="18532002" cy="9164917"/>
          </a:xfrm>
          <a:custGeom>
            <a:avLst/>
            <a:gdLst/>
            <a:ahLst/>
            <a:cxnLst/>
            <a:rect r="r" b="b" t="t" l="l"/>
            <a:pathLst>
              <a:path h="9164917" w="18532002">
                <a:moveTo>
                  <a:pt x="0" y="0"/>
                </a:moveTo>
                <a:lnTo>
                  <a:pt x="18532002" y="0"/>
                </a:lnTo>
                <a:lnTo>
                  <a:pt x="18532002" y="9164917"/>
                </a:lnTo>
                <a:lnTo>
                  <a:pt x="0" y="9164917"/>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3963272" y="444524"/>
            <a:ext cx="22473363" cy="9397952"/>
          </a:xfrm>
          <a:custGeom>
            <a:avLst/>
            <a:gdLst/>
            <a:ahLst/>
            <a:cxnLst/>
            <a:rect r="r" b="b" t="t" l="l"/>
            <a:pathLst>
              <a:path h="9397952" w="22473363">
                <a:moveTo>
                  <a:pt x="0" y="0"/>
                </a:moveTo>
                <a:lnTo>
                  <a:pt x="22473363" y="0"/>
                </a:lnTo>
                <a:lnTo>
                  <a:pt x="22473363" y="9397952"/>
                </a:lnTo>
                <a:lnTo>
                  <a:pt x="0" y="9397952"/>
                </a:lnTo>
                <a:lnTo>
                  <a:pt x="0" y="0"/>
                </a:lnTo>
                <a:close/>
              </a:path>
            </a:pathLst>
          </a:custGeom>
          <a:blipFill>
            <a:blip r:embed="rId4">
              <a:alphaModFix amt="73000"/>
              <a:extLst>
                <a:ext uri="{96DAC541-7B7A-43D3-8B79-37D633B846F1}">
                  <asvg:svgBlip xmlns:asvg="http://schemas.microsoft.com/office/drawing/2016/SVG/main" r:embed="rId5"/>
                </a:ext>
              </a:extLst>
            </a:blip>
            <a:stretch>
              <a:fillRect l="0" t="0" r="0" b="0"/>
            </a:stretch>
          </a:blipFill>
        </p:spPr>
      </p:sp>
      <p:sp>
        <p:nvSpPr>
          <p:cNvPr name="Freeform 4" id="4"/>
          <p:cNvSpPr/>
          <p:nvPr/>
        </p:nvSpPr>
        <p:spPr>
          <a:xfrm flipH="false" flipV="false" rot="0">
            <a:off x="12448174" y="5540644"/>
            <a:ext cx="4811126" cy="4539954"/>
          </a:xfrm>
          <a:custGeom>
            <a:avLst/>
            <a:gdLst/>
            <a:ahLst/>
            <a:cxnLst/>
            <a:rect r="r" b="b" t="t" l="l"/>
            <a:pathLst>
              <a:path h="4539954" w="4811126">
                <a:moveTo>
                  <a:pt x="0" y="0"/>
                </a:moveTo>
                <a:lnTo>
                  <a:pt x="4811126" y="0"/>
                </a:lnTo>
                <a:lnTo>
                  <a:pt x="4811126" y="4539954"/>
                </a:lnTo>
                <a:lnTo>
                  <a:pt x="0" y="4539954"/>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grpSp>
        <p:nvGrpSpPr>
          <p:cNvPr name="Group 5" id="5"/>
          <p:cNvGrpSpPr/>
          <p:nvPr/>
        </p:nvGrpSpPr>
        <p:grpSpPr>
          <a:xfrm rot="0">
            <a:off x="736191" y="3532962"/>
            <a:ext cx="2104104" cy="2104104"/>
            <a:chOff x="0" y="0"/>
            <a:chExt cx="812800" cy="812800"/>
          </a:xfrm>
        </p:grpSpPr>
        <p:sp>
          <p:nvSpPr>
            <p:cNvPr name="Freeform 6" id="6"/>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1678B2"/>
            </a:solidFill>
          </p:spPr>
        </p:sp>
        <p:sp>
          <p:nvSpPr>
            <p:cNvPr name="TextBox 7" id="7"/>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8" id="8"/>
          <p:cNvGrpSpPr/>
          <p:nvPr/>
        </p:nvGrpSpPr>
        <p:grpSpPr>
          <a:xfrm rot="0">
            <a:off x="8833966" y="3532962"/>
            <a:ext cx="2104104" cy="2104104"/>
            <a:chOff x="0" y="0"/>
            <a:chExt cx="812800" cy="812800"/>
          </a:xfrm>
        </p:grpSpPr>
        <p:sp>
          <p:nvSpPr>
            <p:cNvPr name="Freeform 9" id="9"/>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1678B2"/>
            </a:solidFill>
          </p:spPr>
        </p:sp>
        <p:sp>
          <p:nvSpPr>
            <p:cNvPr name="TextBox 10" id="10"/>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11" id="11"/>
          <p:cNvGrpSpPr/>
          <p:nvPr/>
        </p:nvGrpSpPr>
        <p:grpSpPr>
          <a:xfrm rot="0">
            <a:off x="8991515" y="3685362"/>
            <a:ext cx="1789007" cy="1789007"/>
            <a:chOff x="0" y="0"/>
            <a:chExt cx="812800" cy="812800"/>
          </a:xfrm>
        </p:grpSpPr>
        <p:sp>
          <p:nvSpPr>
            <p:cNvPr name="Freeform 12" id="12"/>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lnTo>
                    <a:pt x="406400" y="0"/>
                  </a:lnTo>
                  <a:close/>
                </a:path>
              </a:pathLst>
            </a:custGeom>
            <a:solidFill>
              <a:srgbClr val="000000">
                <a:alpha val="0"/>
              </a:srgbClr>
            </a:solidFill>
            <a:ln w="57150" cap="sq">
              <a:solidFill>
                <a:srgbClr val="FFFFFF"/>
              </a:solidFill>
              <a:prstDash val="sysDot"/>
              <a:miter/>
            </a:ln>
          </p:spPr>
        </p:sp>
        <p:sp>
          <p:nvSpPr>
            <p:cNvPr name="TextBox 13" id="13"/>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14" id="14"/>
          <p:cNvGrpSpPr/>
          <p:nvPr/>
        </p:nvGrpSpPr>
        <p:grpSpPr>
          <a:xfrm rot="0">
            <a:off x="736191" y="6683998"/>
            <a:ext cx="2104104" cy="2104104"/>
            <a:chOff x="0" y="0"/>
            <a:chExt cx="812800" cy="812800"/>
          </a:xfrm>
        </p:grpSpPr>
        <p:sp>
          <p:nvSpPr>
            <p:cNvPr name="Freeform 15" id="15"/>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1678B2"/>
            </a:solidFill>
          </p:spPr>
        </p:sp>
        <p:sp>
          <p:nvSpPr>
            <p:cNvPr name="TextBox 16" id="16"/>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sp>
        <p:nvSpPr>
          <p:cNvPr name="TextBox 17" id="17"/>
          <p:cNvSpPr txBox="true"/>
          <p:nvPr/>
        </p:nvSpPr>
        <p:spPr>
          <a:xfrm rot="0">
            <a:off x="3115056" y="3836030"/>
            <a:ext cx="5348185" cy="695325"/>
          </a:xfrm>
          <a:prstGeom prst="rect">
            <a:avLst/>
          </a:prstGeom>
        </p:spPr>
        <p:txBody>
          <a:bodyPr anchor="t" rtlCol="false" tIns="0" lIns="0" bIns="0" rIns="0">
            <a:spAutoFit/>
          </a:bodyPr>
          <a:lstStyle/>
          <a:p>
            <a:pPr algn="l" marL="0" indent="0" lvl="0">
              <a:lnSpc>
                <a:spcPts val="5428"/>
              </a:lnSpc>
              <a:spcBef>
                <a:spcPct val="0"/>
              </a:spcBef>
            </a:pPr>
            <a:r>
              <a:rPr lang="en-US" sz="4523" strike="noStrike" u="none">
                <a:solidFill>
                  <a:srgbClr val="1678B2"/>
                </a:solidFill>
                <a:latin typeface="Chewy"/>
                <a:ea typeface="Chewy"/>
                <a:cs typeface="Chewy"/>
                <a:sym typeface="Chewy"/>
              </a:rPr>
              <a:t>INTRODUCTION</a:t>
            </a:r>
          </a:p>
        </p:txBody>
      </p:sp>
      <p:grpSp>
        <p:nvGrpSpPr>
          <p:cNvPr name="Group 18" id="18"/>
          <p:cNvGrpSpPr/>
          <p:nvPr/>
        </p:nvGrpSpPr>
        <p:grpSpPr>
          <a:xfrm rot="0">
            <a:off x="888591" y="3685362"/>
            <a:ext cx="1789007" cy="1789007"/>
            <a:chOff x="0" y="0"/>
            <a:chExt cx="812800" cy="812800"/>
          </a:xfrm>
        </p:grpSpPr>
        <p:sp>
          <p:nvSpPr>
            <p:cNvPr name="Freeform 19" id="19"/>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lnTo>
                    <a:pt x="406400" y="0"/>
                  </a:lnTo>
                  <a:close/>
                </a:path>
              </a:pathLst>
            </a:custGeom>
            <a:solidFill>
              <a:srgbClr val="000000">
                <a:alpha val="0"/>
              </a:srgbClr>
            </a:solidFill>
            <a:ln w="57150" cap="sq">
              <a:solidFill>
                <a:srgbClr val="FFFFFF"/>
              </a:solidFill>
              <a:prstDash val="sysDot"/>
              <a:miter/>
            </a:ln>
          </p:spPr>
        </p:sp>
        <p:sp>
          <p:nvSpPr>
            <p:cNvPr name="TextBox 20" id="20"/>
            <p:cNvSpPr txBox="true"/>
            <p:nvPr/>
          </p:nvSpPr>
          <p:spPr>
            <a:xfrm>
              <a:off x="76200" y="66675"/>
              <a:ext cx="660400" cy="669925"/>
            </a:xfrm>
            <a:prstGeom prst="rect">
              <a:avLst/>
            </a:prstGeom>
          </p:spPr>
          <p:txBody>
            <a:bodyPr anchor="ctr" rtlCol="false" tIns="50800" lIns="50800" bIns="50800" rIns="50800"/>
            <a:lstStyle/>
            <a:p>
              <a:pPr algn="l" marL="0" indent="0" lvl="0">
                <a:lnSpc>
                  <a:spcPts val="5428"/>
                </a:lnSpc>
                <a:spcBef>
                  <a:spcPct val="0"/>
                </a:spcBef>
              </a:pPr>
            </a:p>
          </p:txBody>
        </p:sp>
      </p:grpSp>
      <p:sp>
        <p:nvSpPr>
          <p:cNvPr name="TextBox 21" id="21"/>
          <p:cNvSpPr txBox="true"/>
          <p:nvPr/>
        </p:nvSpPr>
        <p:spPr>
          <a:xfrm rot="0">
            <a:off x="1084104" y="3902214"/>
            <a:ext cx="1397982" cy="1238250"/>
          </a:xfrm>
          <a:prstGeom prst="rect">
            <a:avLst/>
          </a:prstGeom>
        </p:spPr>
        <p:txBody>
          <a:bodyPr anchor="t" rtlCol="false" tIns="0" lIns="0" bIns="0" rIns="0">
            <a:spAutoFit/>
          </a:bodyPr>
          <a:lstStyle/>
          <a:p>
            <a:pPr algn="ctr" marL="0" indent="0" lvl="0">
              <a:lnSpc>
                <a:spcPts val="9600"/>
              </a:lnSpc>
              <a:spcBef>
                <a:spcPct val="0"/>
              </a:spcBef>
            </a:pPr>
            <a:r>
              <a:rPr lang="en-US" sz="8000">
                <a:solidFill>
                  <a:srgbClr val="FFFFFF"/>
                </a:solidFill>
                <a:latin typeface="Chewy"/>
                <a:ea typeface="Chewy"/>
                <a:cs typeface="Chewy"/>
                <a:sym typeface="Chewy"/>
              </a:rPr>
              <a:t>01</a:t>
            </a:r>
          </a:p>
        </p:txBody>
      </p:sp>
      <p:sp>
        <p:nvSpPr>
          <p:cNvPr name="TextBox 22" id="22"/>
          <p:cNvSpPr txBox="true"/>
          <p:nvPr/>
        </p:nvSpPr>
        <p:spPr>
          <a:xfrm rot="0">
            <a:off x="9187027" y="3956364"/>
            <a:ext cx="1397982" cy="1238250"/>
          </a:xfrm>
          <a:prstGeom prst="rect">
            <a:avLst/>
          </a:prstGeom>
        </p:spPr>
        <p:txBody>
          <a:bodyPr anchor="t" rtlCol="false" tIns="0" lIns="0" bIns="0" rIns="0">
            <a:spAutoFit/>
          </a:bodyPr>
          <a:lstStyle/>
          <a:p>
            <a:pPr algn="ctr" marL="0" indent="0" lvl="0">
              <a:lnSpc>
                <a:spcPts val="9600"/>
              </a:lnSpc>
              <a:spcBef>
                <a:spcPct val="0"/>
              </a:spcBef>
            </a:pPr>
            <a:r>
              <a:rPr lang="en-US" sz="8000">
                <a:solidFill>
                  <a:srgbClr val="FFFFFF"/>
                </a:solidFill>
                <a:latin typeface="Chewy"/>
                <a:ea typeface="Chewy"/>
                <a:cs typeface="Chewy"/>
                <a:sym typeface="Chewy"/>
              </a:rPr>
              <a:t>02</a:t>
            </a:r>
          </a:p>
        </p:txBody>
      </p:sp>
      <p:grpSp>
        <p:nvGrpSpPr>
          <p:cNvPr name="Group 23" id="23"/>
          <p:cNvGrpSpPr/>
          <p:nvPr/>
        </p:nvGrpSpPr>
        <p:grpSpPr>
          <a:xfrm rot="0">
            <a:off x="888591" y="6841547"/>
            <a:ext cx="1789007" cy="1789007"/>
            <a:chOff x="0" y="0"/>
            <a:chExt cx="812800" cy="812800"/>
          </a:xfrm>
        </p:grpSpPr>
        <p:sp>
          <p:nvSpPr>
            <p:cNvPr name="Freeform 24" id="24"/>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lnTo>
                    <a:pt x="406400" y="0"/>
                  </a:lnTo>
                  <a:close/>
                </a:path>
              </a:pathLst>
            </a:custGeom>
            <a:solidFill>
              <a:srgbClr val="000000">
                <a:alpha val="0"/>
              </a:srgbClr>
            </a:solidFill>
            <a:ln w="57150" cap="sq">
              <a:solidFill>
                <a:srgbClr val="FFFFFF"/>
              </a:solidFill>
              <a:prstDash val="sysDot"/>
              <a:miter/>
            </a:ln>
          </p:spPr>
        </p:sp>
        <p:sp>
          <p:nvSpPr>
            <p:cNvPr name="TextBox 25" id="25"/>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sp>
        <p:nvSpPr>
          <p:cNvPr name="TextBox 26" id="26"/>
          <p:cNvSpPr txBox="true"/>
          <p:nvPr/>
        </p:nvSpPr>
        <p:spPr>
          <a:xfrm rot="0">
            <a:off x="1089252" y="7107400"/>
            <a:ext cx="1397982" cy="1238250"/>
          </a:xfrm>
          <a:prstGeom prst="rect">
            <a:avLst/>
          </a:prstGeom>
        </p:spPr>
        <p:txBody>
          <a:bodyPr anchor="t" rtlCol="false" tIns="0" lIns="0" bIns="0" rIns="0">
            <a:spAutoFit/>
          </a:bodyPr>
          <a:lstStyle/>
          <a:p>
            <a:pPr algn="ctr" marL="0" indent="0" lvl="0">
              <a:lnSpc>
                <a:spcPts val="9600"/>
              </a:lnSpc>
              <a:spcBef>
                <a:spcPct val="0"/>
              </a:spcBef>
            </a:pPr>
            <a:r>
              <a:rPr lang="en-US" sz="8000">
                <a:solidFill>
                  <a:srgbClr val="FFFFFF"/>
                </a:solidFill>
                <a:latin typeface="Chewy"/>
                <a:ea typeface="Chewy"/>
                <a:cs typeface="Chewy"/>
                <a:sym typeface="Chewy"/>
              </a:rPr>
              <a:t>03</a:t>
            </a:r>
          </a:p>
        </p:txBody>
      </p:sp>
      <p:sp>
        <p:nvSpPr>
          <p:cNvPr name="TextBox 27" id="27"/>
          <p:cNvSpPr txBox="true"/>
          <p:nvPr/>
        </p:nvSpPr>
        <p:spPr>
          <a:xfrm rot="0">
            <a:off x="11086705" y="3836522"/>
            <a:ext cx="7201295" cy="694342"/>
          </a:xfrm>
          <a:prstGeom prst="rect">
            <a:avLst/>
          </a:prstGeom>
        </p:spPr>
        <p:txBody>
          <a:bodyPr anchor="t" rtlCol="false" tIns="0" lIns="0" bIns="0" rIns="0">
            <a:spAutoFit/>
          </a:bodyPr>
          <a:lstStyle/>
          <a:p>
            <a:pPr algn="l" marL="0" indent="0" lvl="0">
              <a:lnSpc>
                <a:spcPts val="5428"/>
              </a:lnSpc>
              <a:spcBef>
                <a:spcPct val="0"/>
              </a:spcBef>
            </a:pPr>
            <a:r>
              <a:rPr lang="en-US" sz="4523" strike="noStrike" u="none">
                <a:solidFill>
                  <a:srgbClr val="1678B2"/>
                </a:solidFill>
                <a:latin typeface="Chewy"/>
                <a:ea typeface="Chewy"/>
                <a:cs typeface="Chewy"/>
                <a:sym typeface="Chewy"/>
              </a:rPr>
              <a:t>OCEAN POLLUTION</a:t>
            </a:r>
          </a:p>
        </p:txBody>
      </p:sp>
      <p:sp>
        <p:nvSpPr>
          <p:cNvPr name="TextBox 28" id="28"/>
          <p:cNvSpPr txBox="true"/>
          <p:nvPr/>
        </p:nvSpPr>
        <p:spPr>
          <a:xfrm rot="0">
            <a:off x="3115056" y="7041708"/>
            <a:ext cx="7882122" cy="694342"/>
          </a:xfrm>
          <a:prstGeom prst="rect">
            <a:avLst/>
          </a:prstGeom>
        </p:spPr>
        <p:txBody>
          <a:bodyPr anchor="t" rtlCol="false" tIns="0" lIns="0" bIns="0" rIns="0">
            <a:spAutoFit/>
          </a:bodyPr>
          <a:lstStyle/>
          <a:p>
            <a:pPr algn="l" marL="0" indent="0" lvl="0">
              <a:lnSpc>
                <a:spcPts val="5428"/>
              </a:lnSpc>
              <a:spcBef>
                <a:spcPct val="0"/>
              </a:spcBef>
            </a:pPr>
            <a:r>
              <a:rPr lang="en-US" sz="4523" strike="noStrike" u="none">
                <a:solidFill>
                  <a:srgbClr val="1678B2"/>
                </a:solidFill>
                <a:latin typeface="Chewy"/>
                <a:ea typeface="Chewy"/>
                <a:cs typeface="Chewy"/>
                <a:sym typeface="Chewy"/>
              </a:rPr>
              <a:t>WHY OCEANS MATTER</a:t>
            </a:r>
          </a:p>
        </p:txBody>
      </p:sp>
      <p:sp>
        <p:nvSpPr>
          <p:cNvPr name="TextBox 29" id="29"/>
          <p:cNvSpPr txBox="true"/>
          <p:nvPr/>
        </p:nvSpPr>
        <p:spPr>
          <a:xfrm rot="0">
            <a:off x="3115056" y="4645249"/>
            <a:ext cx="3306074" cy="834898"/>
          </a:xfrm>
          <a:prstGeom prst="rect">
            <a:avLst/>
          </a:prstGeom>
        </p:spPr>
        <p:txBody>
          <a:bodyPr anchor="t" rtlCol="false" tIns="0" lIns="0" bIns="0" rIns="0">
            <a:spAutoFit/>
          </a:bodyPr>
          <a:lstStyle/>
          <a:p>
            <a:pPr algn="l" marL="0" indent="0" lvl="0">
              <a:lnSpc>
                <a:spcPts val="3331"/>
              </a:lnSpc>
              <a:spcBef>
                <a:spcPct val="0"/>
              </a:spcBef>
            </a:pPr>
            <a:r>
              <a:rPr lang="en-US" sz="2379">
                <a:solidFill>
                  <a:srgbClr val="1678B2"/>
                </a:solidFill>
                <a:latin typeface="Schoolbell"/>
                <a:ea typeface="Schoolbell"/>
                <a:cs typeface="Schoolbell"/>
                <a:sym typeface="Schoolbell"/>
              </a:rPr>
              <a:t>Elaborate on what you want to discuss. </a:t>
            </a:r>
          </a:p>
        </p:txBody>
      </p:sp>
      <p:sp>
        <p:nvSpPr>
          <p:cNvPr name="TextBox 30" id="30"/>
          <p:cNvSpPr txBox="true"/>
          <p:nvPr/>
        </p:nvSpPr>
        <p:spPr>
          <a:xfrm rot="0">
            <a:off x="3115056" y="7762271"/>
            <a:ext cx="3306074" cy="834898"/>
          </a:xfrm>
          <a:prstGeom prst="rect">
            <a:avLst/>
          </a:prstGeom>
        </p:spPr>
        <p:txBody>
          <a:bodyPr anchor="t" rtlCol="false" tIns="0" lIns="0" bIns="0" rIns="0">
            <a:spAutoFit/>
          </a:bodyPr>
          <a:lstStyle/>
          <a:p>
            <a:pPr algn="l" marL="0" indent="0" lvl="0">
              <a:lnSpc>
                <a:spcPts val="3331"/>
              </a:lnSpc>
              <a:spcBef>
                <a:spcPct val="0"/>
              </a:spcBef>
            </a:pPr>
            <a:r>
              <a:rPr lang="en-US" sz="2379" strike="noStrike" u="none">
                <a:solidFill>
                  <a:srgbClr val="1678B2"/>
                </a:solidFill>
                <a:latin typeface="Schoolbell"/>
                <a:ea typeface="Schoolbell"/>
                <a:cs typeface="Schoolbell"/>
                <a:sym typeface="Schoolbell"/>
              </a:rPr>
              <a:t>Elaborate on what you want to discuss. </a:t>
            </a:r>
          </a:p>
        </p:txBody>
      </p:sp>
      <p:sp>
        <p:nvSpPr>
          <p:cNvPr name="TextBox 31" id="31"/>
          <p:cNvSpPr txBox="true"/>
          <p:nvPr/>
        </p:nvSpPr>
        <p:spPr>
          <a:xfrm rot="0">
            <a:off x="11086705" y="4527864"/>
            <a:ext cx="3306074" cy="834898"/>
          </a:xfrm>
          <a:prstGeom prst="rect">
            <a:avLst/>
          </a:prstGeom>
        </p:spPr>
        <p:txBody>
          <a:bodyPr anchor="t" rtlCol="false" tIns="0" lIns="0" bIns="0" rIns="0">
            <a:spAutoFit/>
          </a:bodyPr>
          <a:lstStyle/>
          <a:p>
            <a:pPr algn="l" marL="0" indent="0" lvl="0">
              <a:lnSpc>
                <a:spcPts val="3331"/>
              </a:lnSpc>
              <a:spcBef>
                <a:spcPct val="0"/>
              </a:spcBef>
            </a:pPr>
            <a:r>
              <a:rPr lang="en-US" sz="2379" strike="noStrike" u="none">
                <a:solidFill>
                  <a:srgbClr val="1678B2"/>
                </a:solidFill>
                <a:latin typeface="Schoolbell"/>
                <a:ea typeface="Schoolbell"/>
                <a:cs typeface="Schoolbell"/>
                <a:sym typeface="Schoolbell"/>
              </a:rPr>
              <a:t>Elaborate on what you want to discuss. </a:t>
            </a:r>
          </a:p>
        </p:txBody>
      </p:sp>
      <p:sp>
        <p:nvSpPr>
          <p:cNvPr name="TextBox 32" id="32"/>
          <p:cNvSpPr txBox="true"/>
          <p:nvPr/>
        </p:nvSpPr>
        <p:spPr>
          <a:xfrm rot="0">
            <a:off x="1005985" y="1227911"/>
            <a:ext cx="13847752" cy="1962150"/>
          </a:xfrm>
          <a:prstGeom prst="rect">
            <a:avLst/>
          </a:prstGeom>
        </p:spPr>
        <p:txBody>
          <a:bodyPr anchor="t" rtlCol="false" tIns="0" lIns="0" bIns="0" rIns="0">
            <a:spAutoFit/>
          </a:bodyPr>
          <a:lstStyle/>
          <a:p>
            <a:pPr algn="l" marL="0" indent="0" lvl="0">
              <a:lnSpc>
                <a:spcPts val="15265"/>
              </a:lnSpc>
              <a:spcBef>
                <a:spcPct val="0"/>
              </a:spcBef>
            </a:pPr>
            <a:r>
              <a:rPr lang="en-US" sz="12721" strike="noStrike" u="none">
                <a:solidFill>
                  <a:srgbClr val="1678B2"/>
                </a:solidFill>
                <a:latin typeface="Chewy"/>
                <a:ea typeface="Chewy"/>
                <a:cs typeface="Chewy"/>
                <a:sym typeface="Chewy"/>
              </a:rPr>
              <a:t>TABLE OF CONTENTS</a:t>
            </a:r>
          </a:p>
        </p:txBody>
      </p:sp>
      <p:grpSp>
        <p:nvGrpSpPr>
          <p:cNvPr name="Group 33" id="33"/>
          <p:cNvGrpSpPr/>
          <p:nvPr/>
        </p:nvGrpSpPr>
        <p:grpSpPr>
          <a:xfrm rot="0">
            <a:off x="15521915" y="937703"/>
            <a:ext cx="1901978" cy="588427"/>
            <a:chOff x="0" y="0"/>
            <a:chExt cx="2535971" cy="784570"/>
          </a:xfrm>
        </p:grpSpPr>
        <p:grpSp>
          <p:nvGrpSpPr>
            <p:cNvPr name="Group 34" id="34"/>
            <p:cNvGrpSpPr/>
            <p:nvPr/>
          </p:nvGrpSpPr>
          <p:grpSpPr>
            <a:xfrm rot="5400000">
              <a:off x="2174002" y="223366"/>
              <a:ext cx="386100" cy="337838"/>
              <a:chOff x="0" y="0"/>
              <a:chExt cx="812800" cy="711200"/>
            </a:xfrm>
          </p:grpSpPr>
          <p:sp>
            <p:nvSpPr>
              <p:cNvPr name="Freeform 35" id="35"/>
              <p:cNvSpPr/>
              <p:nvPr/>
            </p:nvSpPr>
            <p:spPr>
              <a:xfrm flipH="false" flipV="false" rot="0">
                <a:off x="0" y="0"/>
                <a:ext cx="812800" cy="711200"/>
              </a:xfrm>
              <a:custGeom>
                <a:avLst/>
                <a:gdLst/>
                <a:ahLst/>
                <a:cxnLst/>
                <a:rect r="r" b="b" t="t" l="l"/>
                <a:pathLst>
                  <a:path h="711200" w="812800">
                    <a:moveTo>
                      <a:pt x="406400" y="0"/>
                    </a:moveTo>
                    <a:lnTo>
                      <a:pt x="812800" y="711200"/>
                    </a:lnTo>
                    <a:lnTo>
                      <a:pt x="0" y="711200"/>
                    </a:lnTo>
                    <a:lnTo>
                      <a:pt x="406400" y="0"/>
                    </a:lnTo>
                    <a:close/>
                  </a:path>
                </a:pathLst>
              </a:custGeom>
              <a:solidFill>
                <a:srgbClr val="1678B2"/>
              </a:solidFill>
            </p:spPr>
          </p:sp>
          <p:sp>
            <p:nvSpPr>
              <p:cNvPr name="TextBox 36" id="36"/>
              <p:cNvSpPr txBox="true"/>
              <p:nvPr/>
            </p:nvSpPr>
            <p:spPr>
              <a:xfrm>
                <a:off x="127000" y="282575"/>
                <a:ext cx="558800" cy="377825"/>
              </a:xfrm>
              <a:prstGeom prst="rect">
                <a:avLst/>
              </a:prstGeom>
            </p:spPr>
            <p:txBody>
              <a:bodyPr anchor="ctr" rtlCol="false" tIns="50800" lIns="50800" bIns="50800" rIns="50800"/>
              <a:lstStyle/>
              <a:p>
                <a:pPr algn="ctr">
                  <a:lnSpc>
                    <a:spcPts val="3359"/>
                  </a:lnSpc>
                </a:pPr>
              </a:p>
            </p:txBody>
          </p:sp>
        </p:grpSp>
        <p:grpSp>
          <p:nvGrpSpPr>
            <p:cNvPr name="Group 37" id="37"/>
            <p:cNvGrpSpPr/>
            <p:nvPr/>
          </p:nvGrpSpPr>
          <p:grpSpPr>
            <a:xfrm rot="-5400000">
              <a:off x="-24131" y="223366"/>
              <a:ext cx="386100" cy="337838"/>
              <a:chOff x="0" y="0"/>
              <a:chExt cx="812800" cy="711200"/>
            </a:xfrm>
          </p:grpSpPr>
          <p:sp>
            <p:nvSpPr>
              <p:cNvPr name="Freeform 38" id="38"/>
              <p:cNvSpPr/>
              <p:nvPr/>
            </p:nvSpPr>
            <p:spPr>
              <a:xfrm flipH="false" flipV="false" rot="0">
                <a:off x="0" y="0"/>
                <a:ext cx="812800" cy="711200"/>
              </a:xfrm>
              <a:custGeom>
                <a:avLst/>
                <a:gdLst/>
                <a:ahLst/>
                <a:cxnLst/>
                <a:rect r="r" b="b" t="t" l="l"/>
                <a:pathLst>
                  <a:path h="711200" w="812800">
                    <a:moveTo>
                      <a:pt x="406400" y="0"/>
                    </a:moveTo>
                    <a:lnTo>
                      <a:pt x="812800" y="711200"/>
                    </a:lnTo>
                    <a:lnTo>
                      <a:pt x="0" y="711200"/>
                    </a:lnTo>
                    <a:lnTo>
                      <a:pt x="406400" y="0"/>
                    </a:lnTo>
                    <a:close/>
                  </a:path>
                </a:pathLst>
              </a:custGeom>
              <a:solidFill>
                <a:srgbClr val="1678B2"/>
              </a:solidFill>
            </p:spPr>
          </p:sp>
          <p:sp>
            <p:nvSpPr>
              <p:cNvPr name="TextBox 39" id="39"/>
              <p:cNvSpPr txBox="true"/>
              <p:nvPr/>
            </p:nvSpPr>
            <p:spPr>
              <a:xfrm>
                <a:off x="127000" y="282575"/>
                <a:ext cx="558800" cy="377825"/>
              </a:xfrm>
              <a:prstGeom prst="rect">
                <a:avLst/>
              </a:prstGeom>
            </p:spPr>
            <p:txBody>
              <a:bodyPr anchor="ctr" rtlCol="false" tIns="50800" lIns="50800" bIns="50800" rIns="50800"/>
              <a:lstStyle/>
              <a:p>
                <a:pPr algn="ctr">
                  <a:lnSpc>
                    <a:spcPts val="3359"/>
                  </a:lnSpc>
                </a:pPr>
              </a:p>
            </p:txBody>
          </p:sp>
        </p:grpSp>
        <p:sp>
          <p:nvSpPr>
            <p:cNvPr name="TextBox 40" id="40"/>
            <p:cNvSpPr txBox="true"/>
            <p:nvPr/>
          </p:nvSpPr>
          <p:spPr>
            <a:xfrm rot="0">
              <a:off x="337838" y="-19050"/>
              <a:ext cx="1860296" cy="803620"/>
            </a:xfrm>
            <a:prstGeom prst="rect">
              <a:avLst/>
            </a:prstGeom>
          </p:spPr>
          <p:txBody>
            <a:bodyPr anchor="t" rtlCol="false" tIns="0" lIns="0" bIns="0" rIns="0">
              <a:spAutoFit/>
            </a:bodyPr>
            <a:lstStyle/>
            <a:p>
              <a:pPr algn="ctr">
                <a:lnSpc>
                  <a:spcPts val="4640"/>
                </a:lnSpc>
              </a:pPr>
              <a:r>
                <a:rPr lang="en-US" sz="3867">
                  <a:solidFill>
                    <a:srgbClr val="1678B2"/>
                  </a:solidFill>
                  <a:latin typeface="Chewy"/>
                  <a:ea typeface="Chewy"/>
                  <a:cs typeface="Chewy"/>
                  <a:sym typeface="Chewy"/>
                </a:rPr>
                <a:t>02/20</a:t>
              </a:r>
            </a:p>
          </p:txBody>
        </p:sp>
      </p:grpSp>
    </p:spTree>
  </p:cSld>
  <p:clrMapOvr>
    <a:masterClrMapping/>
  </p:clrMapOvr>
</p:sld>
</file>

<file path=ppt/slides/slide3.xml><?xml version="1.0" encoding="utf-8"?>
<p:sld xmlns:p="http://schemas.openxmlformats.org/presentationml/2006/main" xmlns:a="http://schemas.openxmlformats.org/drawingml/2006/main" xmlns:r="http://schemas.openxmlformats.org/officeDocument/2006/relationships">
  <p:cSld>
    <p:bg>
      <p:bgPr>
        <a:solidFill>
          <a:srgbClr val="E4FCFA"/>
        </a:solidFill>
      </p:bgPr>
    </p:bg>
    <p:spTree>
      <p:nvGrpSpPr>
        <p:cNvPr id="1" name=""/>
        <p:cNvGrpSpPr/>
        <p:nvPr/>
      </p:nvGrpSpPr>
      <p:grpSpPr>
        <a:xfrm>
          <a:off x="0" y="0"/>
          <a:ext cx="0" cy="0"/>
          <a:chOff x="0" y="0"/>
          <a:chExt cx="0" cy="0"/>
        </a:xfrm>
      </p:grpSpPr>
      <p:sp>
        <p:nvSpPr>
          <p:cNvPr name="Freeform 2" id="2"/>
          <p:cNvSpPr/>
          <p:nvPr/>
        </p:nvSpPr>
        <p:spPr>
          <a:xfrm flipH="false" flipV="false" rot="0">
            <a:off x="-21911" y="1122083"/>
            <a:ext cx="18532002" cy="9164917"/>
          </a:xfrm>
          <a:custGeom>
            <a:avLst/>
            <a:gdLst/>
            <a:ahLst/>
            <a:cxnLst/>
            <a:rect r="r" b="b" t="t" l="l"/>
            <a:pathLst>
              <a:path h="9164917" w="18532002">
                <a:moveTo>
                  <a:pt x="0" y="0"/>
                </a:moveTo>
                <a:lnTo>
                  <a:pt x="18532002" y="0"/>
                </a:lnTo>
                <a:lnTo>
                  <a:pt x="18532002" y="9164917"/>
                </a:lnTo>
                <a:lnTo>
                  <a:pt x="0" y="9164917"/>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4029398" y="444524"/>
            <a:ext cx="22473363" cy="9397952"/>
          </a:xfrm>
          <a:custGeom>
            <a:avLst/>
            <a:gdLst/>
            <a:ahLst/>
            <a:cxnLst/>
            <a:rect r="r" b="b" t="t" l="l"/>
            <a:pathLst>
              <a:path h="9397952" w="22473363">
                <a:moveTo>
                  <a:pt x="0" y="0"/>
                </a:moveTo>
                <a:lnTo>
                  <a:pt x="22473363" y="0"/>
                </a:lnTo>
                <a:lnTo>
                  <a:pt x="22473363" y="9397952"/>
                </a:lnTo>
                <a:lnTo>
                  <a:pt x="0" y="9397952"/>
                </a:lnTo>
                <a:lnTo>
                  <a:pt x="0" y="0"/>
                </a:lnTo>
                <a:close/>
              </a:path>
            </a:pathLst>
          </a:custGeom>
          <a:blipFill>
            <a:blip r:embed="rId4">
              <a:alphaModFix amt="73000"/>
              <a:extLst>
                <a:ext uri="{96DAC541-7B7A-43D3-8B79-37D633B846F1}">
                  <asvg:svgBlip xmlns:asvg="http://schemas.microsoft.com/office/drawing/2016/SVG/main" r:embed="rId5"/>
                </a:ext>
              </a:extLst>
            </a:blip>
            <a:stretch>
              <a:fillRect l="0" t="0" r="0" b="0"/>
            </a:stretch>
          </a:blipFill>
        </p:spPr>
      </p:sp>
      <p:sp>
        <p:nvSpPr>
          <p:cNvPr name="Freeform 4" id="4"/>
          <p:cNvSpPr/>
          <p:nvPr/>
        </p:nvSpPr>
        <p:spPr>
          <a:xfrm flipH="false" flipV="false" rot="0">
            <a:off x="12677057" y="6436843"/>
            <a:ext cx="4862945" cy="5143500"/>
          </a:xfrm>
          <a:custGeom>
            <a:avLst/>
            <a:gdLst/>
            <a:ahLst/>
            <a:cxnLst/>
            <a:rect r="r" b="b" t="t" l="l"/>
            <a:pathLst>
              <a:path h="5143500" w="4862945">
                <a:moveTo>
                  <a:pt x="0" y="0"/>
                </a:moveTo>
                <a:lnTo>
                  <a:pt x="4862946" y="0"/>
                </a:lnTo>
                <a:lnTo>
                  <a:pt x="4862946" y="5143500"/>
                </a:lnTo>
                <a:lnTo>
                  <a:pt x="0" y="5143500"/>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5" id="5"/>
          <p:cNvSpPr/>
          <p:nvPr/>
        </p:nvSpPr>
        <p:spPr>
          <a:xfrm flipH="false" flipV="false" rot="0">
            <a:off x="9560640" y="4206647"/>
            <a:ext cx="4198015" cy="2230196"/>
          </a:xfrm>
          <a:custGeom>
            <a:avLst/>
            <a:gdLst/>
            <a:ahLst/>
            <a:cxnLst/>
            <a:rect r="r" b="b" t="t" l="l"/>
            <a:pathLst>
              <a:path h="2230196" w="4198015">
                <a:moveTo>
                  <a:pt x="0" y="0"/>
                </a:moveTo>
                <a:lnTo>
                  <a:pt x="4198015" y="0"/>
                </a:lnTo>
                <a:lnTo>
                  <a:pt x="4198015" y="2230196"/>
                </a:lnTo>
                <a:lnTo>
                  <a:pt x="0" y="2230196"/>
                </a:lnTo>
                <a:lnTo>
                  <a:pt x="0" y="0"/>
                </a:lnTo>
                <a:close/>
              </a:path>
            </a:pathLst>
          </a:custGeom>
          <a:blipFill>
            <a:blip r:embed="rId8"/>
            <a:stretch>
              <a:fillRect l="0" t="0" r="0" b="0"/>
            </a:stretch>
          </a:blipFill>
        </p:spPr>
      </p:sp>
      <p:sp>
        <p:nvSpPr>
          <p:cNvPr name="Freeform 6" id="6"/>
          <p:cNvSpPr/>
          <p:nvPr/>
        </p:nvSpPr>
        <p:spPr>
          <a:xfrm flipH="false" flipV="false" rot="0">
            <a:off x="13512826" y="2122797"/>
            <a:ext cx="3637780" cy="1932571"/>
          </a:xfrm>
          <a:custGeom>
            <a:avLst/>
            <a:gdLst/>
            <a:ahLst/>
            <a:cxnLst/>
            <a:rect r="r" b="b" t="t" l="l"/>
            <a:pathLst>
              <a:path h="1932571" w="3637780">
                <a:moveTo>
                  <a:pt x="0" y="0"/>
                </a:moveTo>
                <a:lnTo>
                  <a:pt x="3637780" y="0"/>
                </a:lnTo>
                <a:lnTo>
                  <a:pt x="3637780" y="1932570"/>
                </a:lnTo>
                <a:lnTo>
                  <a:pt x="0" y="1932570"/>
                </a:lnTo>
                <a:lnTo>
                  <a:pt x="0" y="0"/>
                </a:lnTo>
                <a:close/>
              </a:path>
            </a:pathLst>
          </a:custGeom>
          <a:blipFill>
            <a:blip r:embed="rId8"/>
            <a:stretch>
              <a:fillRect l="0" t="0" r="0" b="0"/>
            </a:stretch>
          </a:blipFill>
        </p:spPr>
      </p:sp>
      <p:grpSp>
        <p:nvGrpSpPr>
          <p:cNvPr name="Group 7" id="7"/>
          <p:cNvGrpSpPr/>
          <p:nvPr/>
        </p:nvGrpSpPr>
        <p:grpSpPr>
          <a:xfrm rot="0">
            <a:off x="847003" y="1946619"/>
            <a:ext cx="9746696" cy="1612006"/>
            <a:chOff x="0" y="0"/>
            <a:chExt cx="2567031" cy="424561"/>
          </a:xfrm>
        </p:grpSpPr>
        <p:sp>
          <p:nvSpPr>
            <p:cNvPr name="Freeform 8" id="8"/>
            <p:cNvSpPr/>
            <p:nvPr/>
          </p:nvSpPr>
          <p:spPr>
            <a:xfrm flipH="false" flipV="false" rot="0">
              <a:off x="0" y="0"/>
              <a:ext cx="2567031" cy="424561"/>
            </a:xfrm>
            <a:custGeom>
              <a:avLst/>
              <a:gdLst/>
              <a:ahLst/>
              <a:cxnLst/>
              <a:rect r="r" b="b" t="t" l="l"/>
              <a:pathLst>
                <a:path h="424561" w="2567031">
                  <a:moveTo>
                    <a:pt x="79431" y="0"/>
                  </a:moveTo>
                  <a:lnTo>
                    <a:pt x="2487600" y="0"/>
                  </a:lnTo>
                  <a:cubicBezTo>
                    <a:pt x="2508666" y="0"/>
                    <a:pt x="2528870" y="8369"/>
                    <a:pt x="2543766" y="23265"/>
                  </a:cubicBezTo>
                  <a:cubicBezTo>
                    <a:pt x="2558662" y="38161"/>
                    <a:pt x="2567031" y="58365"/>
                    <a:pt x="2567031" y="79431"/>
                  </a:cubicBezTo>
                  <a:lnTo>
                    <a:pt x="2567031" y="345130"/>
                  </a:lnTo>
                  <a:cubicBezTo>
                    <a:pt x="2567031" y="366197"/>
                    <a:pt x="2558662" y="386400"/>
                    <a:pt x="2543766" y="401296"/>
                  </a:cubicBezTo>
                  <a:cubicBezTo>
                    <a:pt x="2528870" y="416193"/>
                    <a:pt x="2508666" y="424561"/>
                    <a:pt x="2487600" y="424561"/>
                  </a:cubicBezTo>
                  <a:lnTo>
                    <a:pt x="79431" y="424561"/>
                  </a:lnTo>
                  <a:cubicBezTo>
                    <a:pt x="58365" y="424561"/>
                    <a:pt x="38161" y="416193"/>
                    <a:pt x="23265" y="401296"/>
                  </a:cubicBezTo>
                  <a:cubicBezTo>
                    <a:pt x="8369" y="386400"/>
                    <a:pt x="0" y="366197"/>
                    <a:pt x="0" y="345130"/>
                  </a:cubicBezTo>
                  <a:lnTo>
                    <a:pt x="0" y="79431"/>
                  </a:lnTo>
                  <a:cubicBezTo>
                    <a:pt x="0" y="58365"/>
                    <a:pt x="8369" y="38161"/>
                    <a:pt x="23265" y="23265"/>
                  </a:cubicBezTo>
                  <a:cubicBezTo>
                    <a:pt x="38161" y="8369"/>
                    <a:pt x="58365" y="0"/>
                    <a:pt x="79431" y="0"/>
                  </a:cubicBezTo>
                  <a:close/>
                </a:path>
              </a:pathLst>
            </a:custGeom>
            <a:solidFill>
              <a:srgbClr val="1678B2"/>
            </a:solidFill>
          </p:spPr>
        </p:sp>
        <p:sp>
          <p:nvSpPr>
            <p:cNvPr name="TextBox 9" id="9"/>
            <p:cNvSpPr txBox="true"/>
            <p:nvPr/>
          </p:nvSpPr>
          <p:spPr>
            <a:xfrm>
              <a:off x="0" y="-47625"/>
              <a:ext cx="2567031" cy="472186"/>
            </a:xfrm>
            <a:prstGeom prst="rect">
              <a:avLst/>
            </a:prstGeom>
          </p:spPr>
          <p:txBody>
            <a:bodyPr anchor="ctr" rtlCol="false" tIns="50800" lIns="50800" bIns="50800" rIns="50800"/>
            <a:lstStyle/>
            <a:p>
              <a:pPr algn="ctr">
                <a:lnSpc>
                  <a:spcPts val="3359"/>
                </a:lnSpc>
              </a:pPr>
            </a:p>
          </p:txBody>
        </p:sp>
      </p:grpSp>
      <p:sp>
        <p:nvSpPr>
          <p:cNvPr name="TextBox 10" id="10"/>
          <p:cNvSpPr txBox="true"/>
          <p:nvPr/>
        </p:nvSpPr>
        <p:spPr>
          <a:xfrm rot="0">
            <a:off x="1743258" y="1909660"/>
            <a:ext cx="8218107" cy="1657350"/>
          </a:xfrm>
          <a:prstGeom prst="rect">
            <a:avLst/>
          </a:prstGeom>
        </p:spPr>
        <p:txBody>
          <a:bodyPr anchor="t" rtlCol="false" tIns="0" lIns="0" bIns="0" rIns="0">
            <a:spAutoFit/>
          </a:bodyPr>
          <a:lstStyle/>
          <a:p>
            <a:pPr algn="l" marL="0" indent="0" lvl="0">
              <a:lnSpc>
                <a:spcPts val="12840"/>
              </a:lnSpc>
              <a:spcBef>
                <a:spcPct val="0"/>
              </a:spcBef>
            </a:pPr>
            <a:r>
              <a:rPr lang="en-US" sz="10700" strike="noStrike" u="none">
                <a:solidFill>
                  <a:srgbClr val="FFFFFF"/>
                </a:solidFill>
                <a:latin typeface="Chewy"/>
                <a:ea typeface="Chewy"/>
                <a:cs typeface="Chewy"/>
                <a:sym typeface="Chewy"/>
              </a:rPr>
              <a:t>INTRODUCTION</a:t>
            </a:r>
          </a:p>
        </p:txBody>
      </p:sp>
      <p:sp>
        <p:nvSpPr>
          <p:cNvPr name="TextBox 11" id="11"/>
          <p:cNvSpPr txBox="true"/>
          <p:nvPr/>
        </p:nvSpPr>
        <p:spPr>
          <a:xfrm rot="0">
            <a:off x="1310747" y="3998217"/>
            <a:ext cx="8155185" cy="3784845"/>
          </a:xfrm>
          <a:prstGeom prst="rect">
            <a:avLst/>
          </a:prstGeom>
        </p:spPr>
        <p:txBody>
          <a:bodyPr anchor="t" rtlCol="false" tIns="0" lIns="0" bIns="0" rIns="0">
            <a:spAutoFit/>
          </a:bodyPr>
          <a:lstStyle/>
          <a:p>
            <a:pPr algn="l">
              <a:lnSpc>
                <a:spcPts val="3331"/>
              </a:lnSpc>
              <a:spcBef>
                <a:spcPct val="0"/>
              </a:spcBef>
            </a:pPr>
            <a:r>
              <a:rPr lang="en-US" sz="2379">
                <a:solidFill>
                  <a:srgbClr val="1678B2"/>
                </a:solidFill>
                <a:latin typeface="Schoolbell"/>
                <a:ea typeface="Schoolbell"/>
                <a:cs typeface="Schoolbell"/>
                <a:sym typeface="Schoolbell"/>
              </a:rPr>
              <a:t>Welcome, everyone, to our World Ocean Day celebration at [Your School Name]! We are thrilled to have you join us today as we embark on a journey to explore the wonders of our planet's greatest treasure—the ocean.</a:t>
            </a:r>
          </a:p>
          <a:p>
            <a:pPr algn="l">
              <a:lnSpc>
                <a:spcPts val="3331"/>
              </a:lnSpc>
              <a:spcBef>
                <a:spcPct val="0"/>
              </a:spcBef>
            </a:pPr>
          </a:p>
          <a:p>
            <a:pPr algn="l">
              <a:lnSpc>
                <a:spcPts val="3331"/>
              </a:lnSpc>
              <a:spcBef>
                <a:spcPct val="0"/>
              </a:spcBef>
            </a:pPr>
            <a:r>
              <a:rPr lang="en-US" sz="2379">
                <a:solidFill>
                  <a:srgbClr val="1678B2"/>
                </a:solidFill>
                <a:latin typeface="Schoolbell"/>
                <a:ea typeface="Schoolbell"/>
                <a:cs typeface="Schoolbell"/>
                <a:sym typeface="Schoolbell"/>
              </a:rPr>
              <a:t>As we gather here, let us take a moment to appreciate the beauty and vastness of our oceans. Stretching across the globe, they are home to an incredible diversity of life, from the tiniest plankton to the majestic whales that roam their depths.</a:t>
            </a:r>
          </a:p>
        </p:txBody>
      </p:sp>
      <p:grpSp>
        <p:nvGrpSpPr>
          <p:cNvPr name="Group 12" id="12"/>
          <p:cNvGrpSpPr/>
          <p:nvPr/>
        </p:nvGrpSpPr>
        <p:grpSpPr>
          <a:xfrm rot="0">
            <a:off x="15521915" y="937703"/>
            <a:ext cx="1901978" cy="588427"/>
            <a:chOff x="0" y="0"/>
            <a:chExt cx="2535971" cy="784570"/>
          </a:xfrm>
        </p:grpSpPr>
        <p:grpSp>
          <p:nvGrpSpPr>
            <p:cNvPr name="Group 13" id="13"/>
            <p:cNvGrpSpPr/>
            <p:nvPr/>
          </p:nvGrpSpPr>
          <p:grpSpPr>
            <a:xfrm rot="5400000">
              <a:off x="2174002" y="223366"/>
              <a:ext cx="386100" cy="337838"/>
              <a:chOff x="0" y="0"/>
              <a:chExt cx="812800" cy="711200"/>
            </a:xfrm>
          </p:grpSpPr>
          <p:sp>
            <p:nvSpPr>
              <p:cNvPr name="Freeform 14" id="14"/>
              <p:cNvSpPr/>
              <p:nvPr/>
            </p:nvSpPr>
            <p:spPr>
              <a:xfrm flipH="false" flipV="false" rot="0">
                <a:off x="0" y="0"/>
                <a:ext cx="812800" cy="711200"/>
              </a:xfrm>
              <a:custGeom>
                <a:avLst/>
                <a:gdLst/>
                <a:ahLst/>
                <a:cxnLst/>
                <a:rect r="r" b="b" t="t" l="l"/>
                <a:pathLst>
                  <a:path h="711200" w="812800">
                    <a:moveTo>
                      <a:pt x="406400" y="0"/>
                    </a:moveTo>
                    <a:lnTo>
                      <a:pt x="812800" y="711200"/>
                    </a:lnTo>
                    <a:lnTo>
                      <a:pt x="0" y="711200"/>
                    </a:lnTo>
                    <a:lnTo>
                      <a:pt x="406400" y="0"/>
                    </a:lnTo>
                    <a:close/>
                  </a:path>
                </a:pathLst>
              </a:custGeom>
              <a:solidFill>
                <a:srgbClr val="1678B2"/>
              </a:solidFill>
            </p:spPr>
          </p:sp>
          <p:sp>
            <p:nvSpPr>
              <p:cNvPr name="TextBox 15" id="15"/>
              <p:cNvSpPr txBox="true"/>
              <p:nvPr/>
            </p:nvSpPr>
            <p:spPr>
              <a:xfrm>
                <a:off x="127000" y="282575"/>
                <a:ext cx="558800" cy="377825"/>
              </a:xfrm>
              <a:prstGeom prst="rect">
                <a:avLst/>
              </a:prstGeom>
            </p:spPr>
            <p:txBody>
              <a:bodyPr anchor="ctr" rtlCol="false" tIns="50800" lIns="50800" bIns="50800" rIns="50800"/>
              <a:lstStyle/>
              <a:p>
                <a:pPr algn="ctr">
                  <a:lnSpc>
                    <a:spcPts val="3359"/>
                  </a:lnSpc>
                </a:pPr>
              </a:p>
            </p:txBody>
          </p:sp>
        </p:grpSp>
        <p:grpSp>
          <p:nvGrpSpPr>
            <p:cNvPr name="Group 16" id="16"/>
            <p:cNvGrpSpPr/>
            <p:nvPr/>
          </p:nvGrpSpPr>
          <p:grpSpPr>
            <a:xfrm rot="-5400000">
              <a:off x="-24131" y="223366"/>
              <a:ext cx="386100" cy="337838"/>
              <a:chOff x="0" y="0"/>
              <a:chExt cx="812800" cy="711200"/>
            </a:xfrm>
          </p:grpSpPr>
          <p:sp>
            <p:nvSpPr>
              <p:cNvPr name="Freeform 17" id="17"/>
              <p:cNvSpPr/>
              <p:nvPr/>
            </p:nvSpPr>
            <p:spPr>
              <a:xfrm flipH="false" flipV="false" rot="0">
                <a:off x="0" y="0"/>
                <a:ext cx="812800" cy="711200"/>
              </a:xfrm>
              <a:custGeom>
                <a:avLst/>
                <a:gdLst/>
                <a:ahLst/>
                <a:cxnLst/>
                <a:rect r="r" b="b" t="t" l="l"/>
                <a:pathLst>
                  <a:path h="711200" w="812800">
                    <a:moveTo>
                      <a:pt x="406400" y="0"/>
                    </a:moveTo>
                    <a:lnTo>
                      <a:pt x="812800" y="711200"/>
                    </a:lnTo>
                    <a:lnTo>
                      <a:pt x="0" y="711200"/>
                    </a:lnTo>
                    <a:lnTo>
                      <a:pt x="406400" y="0"/>
                    </a:lnTo>
                    <a:close/>
                  </a:path>
                </a:pathLst>
              </a:custGeom>
              <a:solidFill>
                <a:srgbClr val="1678B2"/>
              </a:solidFill>
            </p:spPr>
          </p:sp>
          <p:sp>
            <p:nvSpPr>
              <p:cNvPr name="TextBox 18" id="18"/>
              <p:cNvSpPr txBox="true"/>
              <p:nvPr/>
            </p:nvSpPr>
            <p:spPr>
              <a:xfrm>
                <a:off x="127000" y="282575"/>
                <a:ext cx="558800" cy="377825"/>
              </a:xfrm>
              <a:prstGeom prst="rect">
                <a:avLst/>
              </a:prstGeom>
            </p:spPr>
            <p:txBody>
              <a:bodyPr anchor="ctr" rtlCol="false" tIns="50800" lIns="50800" bIns="50800" rIns="50800"/>
              <a:lstStyle/>
              <a:p>
                <a:pPr algn="ctr">
                  <a:lnSpc>
                    <a:spcPts val="3359"/>
                  </a:lnSpc>
                </a:pPr>
              </a:p>
            </p:txBody>
          </p:sp>
        </p:grpSp>
        <p:sp>
          <p:nvSpPr>
            <p:cNvPr name="TextBox 19" id="19"/>
            <p:cNvSpPr txBox="true"/>
            <p:nvPr/>
          </p:nvSpPr>
          <p:spPr>
            <a:xfrm rot="0">
              <a:off x="337838" y="-19050"/>
              <a:ext cx="1860296" cy="803620"/>
            </a:xfrm>
            <a:prstGeom prst="rect">
              <a:avLst/>
            </a:prstGeom>
          </p:spPr>
          <p:txBody>
            <a:bodyPr anchor="t" rtlCol="false" tIns="0" lIns="0" bIns="0" rIns="0">
              <a:spAutoFit/>
            </a:bodyPr>
            <a:lstStyle/>
            <a:p>
              <a:pPr algn="ctr">
                <a:lnSpc>
                  <a:spcPts val="4640"/>
                </a:lnSpc>
              </a:pPr>
              <a:r>
                <a:rPr lang="en-US" sz="3867">
                  <a:solidFill>
                    <a:srgbClr val="1678B2"/>
                  </a:solidFill>
                  <a:latin typeface="Chewy"/>
                  <a:ea typeface="Chewy"/>
                  <a:cs typeface="Chewy"/>
                  <a:sym typeface="Chewy"/>
                </a:rPr>
                <a:t>03/20</a:t>
              </a:r>
            </a:p>
          </p:txBody>
        </p:sp>
      </p:grpSp>
      <p:grpSp>
        <p:nvGrpSpPr>
          <p:cNvPr name="Group 20" id="20"/>
          <p:cNvGrpSpPr/>
          <p:nvPr/>
        </p:nvGrpSpPr>
        <p:grpSpPr>
          <a:xfrm rot="0">
            <a:off x="1201173" y="2550866"/>
            <a:ext cx="403513" cy="403513"/>
            <a:chOff x="0" y="0"/>
            <a:chExt cx="812800" cy="812800"/>
          </a:xfrm>
        </p:grpSpPr>
        <p:sp>
          <p:nvSpPr>
            <p:cNvPr name="Freeform 21" id="21"/>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FFFFF"/>
            </a:solidFill>
          </p:spPr>
        </p:sp>
        <p:sp>
          <p:nvSpPr>
            <p:cNvPr name="TextBox 22" id="22"/>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23" id="23"/>
          <p:cNvGrpSpPr/>
          <p:nvPr/>
        </p:nvGrpSpPr>
        <p:grpSpPr>
          <a:xfrm rot="0">
            <a:off x="9880840" y="2550866"/>
            <a:ext cx="403513" cy="403513"/>
            <a:chOff x="0" y="0"/>
            <a:chExt cx="812800" cy="812800"/>
          </a:xfrm>
        </p:grpSpPr>
        <p:sp>
          <p:nvSpPr>
            <p:cNvPr name="Freeform 24" id="24"/>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FFFFF"/>
            </a:solidFill>
          </p:spPr>
        </p:sp>
        <p:sp>
          <p:nvSpPr>
            <p:cNvPr name="TextBox 25" id="25"/>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spTree>
  </p:cSld>
  <p:clrMapOvr>
    <a:masterClrMapping/>
  </p:clrMapOvr>
</p:sld>
</file>

<file path=ppt/slides/slide4.xml><?xml version="1.0" encoding="utf-8"?>
<p:sld xmlns:p="http://schemas.openxmlformats.org/presentationml/2006/main" xmlns:a="http://schemas.openxmlformats.org/drawingml/2006/main" xmlns:r="http://schemas.openxmlformats.org/officeDocument/2006/relationships">
  <p:cSld>
    <p:bg>
      <p:bgPr>
        <a:solidFill>
          <a:srgbClr val="E5F6FF"/>
        </a:solidFill>
      </p:bgPr>
    </p:bg>
    <p:spTree>
      <p:nvGrpSpPr>
        <p:cNvPr id="1" name=""/>
        <p:cNvGrpSpPr/>
        <p:nvPr/>
      </p:nvGrpSpPr>
      <p:grpSpPr>
        <a:xfrm>
          <a:off x="0" y="0"/>
          <a:ext cx="0" cy="0"/>
          <a:chOff x="0" y="0"/>
          <a:chExt cx="0" cy="0"/>
        </a:xfrm>
      </p:grpSpPr>
      <p:sp>
        <p:nvSpPr>
          <p:cNvPr name="Freeform 2" id="2"/>
          <p:cNvSpPr/>
          <p:nvPr/>
        </p:nvSpPr>
        <p:spPr>
          <a:xfrm flipH="false" flipV="false" rot="0">
            <a:off x="-210736" y="1028700"/>
            <a:ext cx="18720827" cy="9258300"/>
          </a:xfrm>
          <a:custGeom>
            <a:avLst/>
            <a:gdLst/>
            <a:ahLst/>
            <a:cxnLst/>
            <a:rect r="r" b="b" t="t" l="l"/>
            <a:pathLst>
              <a:path h="9258300" w="18720827">
                <a:moveTo>
                  <a:pt x="0" y="0"/>
                </a:moveTo>
                <a:lnTo>
                  <a:pt x="18720827" y="0"/>
                </a:lnTo>
                <a:lnTo>
                  <a:pt x="18720827" y="9258300"/>
                </a:lnTo>
                <a:lnTo>
                  <a:pt x="0" y="9258300"/>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3963272" y="444524"/>
            <a:ext cx="22473363" cy="9397952"/>
          </a:xfrm>
          <a:custGeom>
            <a:avLst/>
            <a:gdLst/>
            <a:ahLst/>
            <a:cxnLst/>
            <a:rect r="r" b="b" t="t" l="l"/>
            <a:pathLst>
              <a:path h="9397952" w="22473363">
                <a:moveTo>
                  <a:pt x="0" y="0"/>
                </a:moveTo>
                <a:lnTo>
                  <a:pt x="22473363" y="0"/>
                </a:lnTo>
                <a:lnTo>
                  <a:pt x="22473363" y="9397952"/>
                </a:lnTo>
                <a:lnTo>
                  <a:pt x="0" y="9397952"/>
                </a:lnTo>
                <a:lnTo>
                  <a:pt x="0" y="0"/>
                </a:lnTo>
                <a:close/>
              </a:path>
            </a:pathLst>
          </a:custGeom>
          <a:blipFill>
            <a:blip r:embed="rId4">
              <a:alphaModFix amt="73000"/>
              <a:extLst>
                <a:ext uri="{96DAC541-7B7A-43D3-8B79-37D633B846F1}">
                  <asvg:svgBlip xmlns:asvg="http://schemas.microsoft.com/office/drawing/2016/SVG/main" r:embed="rId5"/>
                </a:ext>
              </a:extLst>
            </a:blip>
            <a:stretch>
              <a:fillRect l="0" t="0" r="0" b="0"/>
            </a:stretch>
          </a:blipFill>
        </p:spPr>
      </p:sp>
      <p:sp>
        <p:nvSpPr>
          <p:cNvPr name="Freeform 4" id="4"/>
          <p:cNvSpPr/>
          <p:nvPr/>
        </p:nvSpPr>
        <p:spPr>
          <a:xfrm flipH="false" flipV="false" rot="0">
            <a:off x="3088050" y="444524"/>
            <a:ext cx="11285968" cy="5540384"/>
          </a:xfrm>
          <a:custGeom>
            <a:avLst/>
            <a:gdLst/>
            <a:ahLst/>
            <a:cxnLst/>
            <a:rect r="r" b="b" t="t" l="l"/>
            <a:pathLst>
              <a:path h="5540384" w="11285968">
                <a:moveTo>
                  <a:pt x="0" y="0"/>
                </a:moveTo>
                <a:lnTo>
                  <a:pt x="11285968" y="0"/>
                </a:lnTo>
                <a:lnTo>
                  <a:pt x="11285968" y="5540385"/>
                </a:lnTo>
                <a:lnTo>
                  <a:pt x="0" y="5540385"/>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5" id="5"/>
          <p:cNvSpPr/>
          <p:nvPr/>
        </p:nvSpPr>
        <p:spPr>
          <a:xfrm flipH="false" flipV="false" rot="0">
            <a:off x="-690174" y="1827324"/>
            <a:ext cx="3437747" cy="1687621"/>
          </a:xfrm>
          <a:custGeom>
            <a:avLst/>
            <a:gdLst/>
            <a:ahLst/>
            <a:cxnLst/>
            <a:rect r="r" b="b" t="t" l="l"/>
            <a:pathLst>
              <a:path h="1687621" w="3437747">
                <a:moveTo>
                  <a:pt x="0" y="0"/>
                </a:moveTo>
                <a:lnTo>
                  <a:pt x="3437748" y="0"/>
                </a:lnTo>
                <a:lnTo>
                  <a:pt x="3437748" y="1687622"/>
                </a:lnTo>
                <a:lnTo>
                  <a:pt x="0" y="1687622"/>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6" id="6"/>
          <p:cNvSpPr/>
          <p:nvPr/>
        </p:nvSpPr>
        <p:spPr>
          <a:xfrm flipH="false" flipV="false" rot="0">
            <a:off x="14374018" y="4915917"/>
            <a:ext cx="3436649" cy="1687082"/>
          </a:xfrm>
          <a:custGeom>
            <a:avLst/>
            <a:gdLst/>
            <a:ahLst/>
            <a:cxnLst/>
            <a:rect r="r" b="b" t="t" l="l"/>
            <a:pathLst>
              <a:path h="1687082" w="3436649">
                <a:moveTo>
                  <a:pt x="0" y="0"/>
                </a:moveTo>
                <a:lnTo>
                  <a:pt x="3436649" y="0"/>
                </a:lnTo>
                <a:lnTo>
                  <a:pt x="3436649" y="1687083"/>
                </a:lnTo>
                <a:lnTo>
                  <a:pt x="0" y="1687083"/>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7" id="7"/>
          <p:cNvSpPr/>
          <p:nvPr/>
        </p:nvSpPr>
        <p:spPr>
          <a:xfrm flipH="false" flipV="false" rot="0">
            <a:off x="572430" y="3834605"/>
            <a:ext cx="2175144" cy="6758922"/>
          </a:xfrm>
          <a:custGeom>
            <a:avLst/>
            <a:gdLst/>
            <a:ahLst/>
            <a:cxnLst/>
            <a:rect r="r" b="b" t="t" l="l"/>
            <a:pathLst>
              <a:path h="6758922" w="2175144">
                <a:moveTo>
                  <a:pt x="0" y="0"/>
                </a:moveTo>
                <a:lnTo>
                  <a:pt x="2175144" y="0"/>
                </a:lnTo>
                <a:lnTo>
                  <a:pt x="2175144" y="6758922"/>
                </a:lnTo>
                <a:lnTo>
                  <a:pt x="0" y="6758922"/>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grpSp>
        <p:nvGrpSpPr>
          <p:cNvPr name="Group 8" id="8"/>
          <p:cNvGrpSpPr/>
          <p:nvPr/>
        </p:nvGrpSpPr>
        <p:grpSpPr>
          <a:xfrm rot="0">
            <a:off x="2867333" y="6609819"/>
            <a:ext cx="12378685" cy="1612006"/>
            <a:chOff x="0" y="0"/>
            <a:chExt cx="3260230" cy="424561"/>
          </a:xfrm>
        </p:grpSpPr>
        <p:sp>
          <p:nvSpPr>
            <p:cNvPr name="Freeform 9" id="9"/>
            <p:cNvSpPr/>
            <p:nvPr/>
          </p:nvSpPr>
          <p:spPr>
            <a:xfrm flipH="false" flipV="false" rot="0">
              <a:off x="0" y="0"/>
              <a:ext cx="3260230" cy="424561"/>
            </a:xfrm>
            <a:custGeom>
              <a:avLst/>
              <a:gdLst/>
              <a:ahLst/>
              <a:cxnLst/>
              <a:rect r="r" b="b" t="t" l="l"/>
              <a:pathLst>
                <a:path h="424561" w="3260230">
                  <a:moveTo>
                    <a:pt x="62542" y="0"/>
                  </a:moveTo>
                  <a:lnTo>
                    <a:pt x="3197687" y="0"/>
                  </a:lnTo>
                  <a:cubicBezTo>
                    <a:pt x="3214275" y="0"/>
                    <a:pt x="3230182" y="6589"/>
                    <a:pt x="3241911" y="18318"/>
                  </a:cubicBezTo>
                  <a:cubicBezTo>
                    <a:pt x="3253641" y="30047"/>
                    <a:pt x="3260230" y="45955"/>
                    <a:pt x="3260230" y="62542"/>
                  </a:cubicBezTo>
                  <a:lnTo>
                    <a:pt x="3260230" y="362019"/>
                  </a:lnTo>
                  <a:cubicBezTo>
                    <a:pt x="3260230" y="396560"/>
                    <a:pt x="3232228" y="424561"/>
                    <a:pt x="3197687" y="424561"/>
                  </a:cubicBezTo>
                  <a:lnTo>
                    <a:pt x="62542" y="424561"/>
                  </a:lnTo>
                  <a:cubicBezTo>
                    <a:pt x="28001" y="424561"/>
                    <a:pt x="0" y="396560"/>
                    <a:pt x="0" y="362019"/>
                  </a:cubicBezTo>
                  <a:lnTo>
                    <a:pt x="0" y="62542"/>
                  </a:lnTo>
                  <a:cubicBezTo>
                    <a:pt x="0" y="28001"/>
                    <a:pt x="28001" y="0"/>
                    <a:pt x="62542" y="0"/>
                  </a:cubicBezTo>
                  <a:close/>
                </a:path>
              </a:pathLst>
            </a:custGeom>
            <a:solidFill>
              <a:srgbClr val="1678B2"/>
            </a:solidFill>
          </p:spPr>
        </p:sp>
        <p:sp>
          <p:nvSpPr>
            <p:cNvPr name="TextBox 10" id="10"/>
            <p:cNvSpPr txBox="true"/>
            <p:nvPr/>
          </p:nvSpPr>
          <p:spPr>
            <a:xfrm>
              <a:off x="0" y="-47625"/>
              <a:ext cx="3260230" cy="472186"/>
            </a:xfrm>
            <a:prstGeom prst="rect">
              <a:avLst/>
            </a:prstGeom>
          </p:spPr>
          <p:txBody>
            <a:bodyPr anchor="ctr" rtlCol="false" tIns="50800" lIns="50800" bIns="50800" rIns="50800"/>
            <a:lstStyle/>
            <a:p>
              <a:pPr algn="ctr">
                <a:lnSpc>
                  <a:spcPts val="3359"/>
                </a:lnSpc>
              </a:pPr>
            </a:p>
          </p:txBody>
        </p:sp>
      </p:grpSp>
      <p:grpSp>
        <p:nvGrpSpPr>
          <p:cNvPr name="Group 11" id="11"/>
          <p:cNvGrpSpPr/>
          <p:nvPr/>
        </p:nvGrpSpPr>
        <p:grpSpPr>
          <a:xfrm rot="0">
            <a:off x="14533159" y="7214066"/>
            <a:ext cx="403513" cy="403513"/>
            <a:chOff x="0" y="0"/>
            <a:chExt cx="812800" cy="812800"/>
          </a:xfrm>
        </p:grpSpPr>
        <p:sp>
          <p:nvSpPr>
            <p:cNvPr name="Freeform 12" id="12"/>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FFFFF"/>
            </a:solidFill>
          </p:spPr>
        </p:sp>
        <p:sp>
          <p:nvSpPr>
            <p:cNvPr name="TextBox 13" id="13"/>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14" id="14"/>
          <p:cNvGrpSpPr/>
          <p:nvPr/>
        </p:nvGrpSpPr>
        <p:grpSpPr>
          <a:xfrm rot="0">
            <a:off x="3169920" y="7221043"/>
            <a:ext cx="403513" cy="403513"/>
            <a:chOff x="0" y="0"/>
            <a:chExt cx="812800" cy="812800"/>
          </a:xfrm>
        </p:grpSpPr>
        <p:sp>
          <p:nvSpPr>
            <p:cNvPr name="Freeform 15" id="15"/>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FFFFF"/>
            </a:solidFill>
          </p:spPr>
        </p:sp>
        <p:sp>
          <p:nvSpPr>
            <p:cNvPr name="TextBox 16" id="16"/>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sp>
        <p:nvSpPr>
          <p:cNvPr name="TextBox 17" id="17"/>
          <p:cNvSpPr txBox="true"/>
          <p:nvPr/>
        </p:nvSpPr>
        <p:spPr>
          <a:xfrm rot="0">
            <a:off x="3757185" y="6581244"/>
            <a:ext cx="10784984" cy="1654536"/>
          </a:xfrm>
          <a:prstGeom prst="rect">
            <a:avLst/>
          </a:prstGeom>
        </p:spPr>
        <p:txBody>
          <a:bodyPr anchor="t" rtlCol="false" tIns="0" lIns="0" bIns="0" rIns="0">
            <a:spAutoFit/>
          </a:bodyPr>
          <a:lstStyle/>
          <a:p>
            <a:pPr algn="l" marL="0" indent="0" lvl="0">
              <a:lnSpc>
                <a:spcPts val="12840"/>
              </a:lnSpc>
              <a:spcBef>
                <a:spcPct val="0"/>
              </a:spcBef>
            </a:pPr>
            <a:r>
              <a:rPr lang="en-US" sz="10700" strike="noStrike" u="none">
                <a:solidFill>
                  <a:srgbClr val="FFFFFF"/>
                </a:solidFill>
                <a:latin typeface="Chewy"/>
                <a:ea typeface="Chewy"/>
                <a:cs typeface="Chewy"/>
                <a:sym typeface="Chewy"/>
              </a:rPr>
              <a:t>WELCOME TO OCEAN</a:t>
            </a:r>
          </a:p>
        </p:txBody>
      </p:sp>
      <p:sp>
        <p:nvSpPr>
          <p:cNvPr name="TextBox 18" id="18"/>
          <p:cNvSpPr txBox="true"/>
          <p:nvPr/>
        </p:nvSpPr>
        <p:spPr>
          <a:xfrm rot="0">
            <a:off x="1365337" y="8383873"/>
            <a:ext cx="15557326" cy="415812"/>
          </a:xfrm>
          <a:prstGeom prst="rect">
            <a:avLst/>
          </a:prstGeom>
        </p:spPr>
        <p:txBody>
          <a:bodyPr anchor="t" rtlCol="false" tIns="0" lIns="0" bIns="0" rIns="0">
            <a:spAutoFit/>
          </a:bodyPr>
          <a:lstStyle/>
          <a:p>
            <a:pPr algn="ctr" marL="0" indent="0" lvl="0">
              <a:lnSpc>
                <a:spcPts val="3331"/>
              </a:lnSpc>
              <a:spcBef>
                <a:spcPct val="0"/>
              </a:spcBef>
            </a:pPr>
            <a:r>
              <a:rPr lang="en-US" sz="2379" strike="noStrike" u="none">
                <a:solidFill>
                  <a:srgbClr val="1678B2"/>
                </a:solidFill>
                <a:latin typeface="Schoolbell"/>
                <a:ea typeface="Schoolbell"/>
                <a:cs typeface="Schoolbell"/>
                <a:sym typeface="Schoolbell"/>
              </a:rPr>
              <a:t>I'm Rain, and I'll be sharing with you my beautiful ideas. Follow me at @reallygreatsite to learn more. </a:t>
            </a:r>
          </a:p>
        </p:txBody>
      </p:sp>
      <p:grpSp>
        <p:nvGrpSpPr>
          <p:cNvPr name="Group 19" id="19"/>
          <p:cNvGrpSpPr/>
          <p:nvPr/>
        </p:nvGrpSpPr>
        <p:grpSpPr>
          <a:xfrm rot="0">
            <a:off x="15521915" y="937703"/>
            <a:ext cx="1901978" cy="588427"/>
            <a:chOff x="0" y="0"/>
            <a:chExt cx="2535971" cy="784570"/>
          </a:xfrm>
        </p:grpSpPr>
        <p:grpSp>
          <p:nvGrpSpPr>
            <p:cNvPr name="Group 20" id="20"/>
            <p:cNvGrpSpPr/>
            <p:nvPr/>
          </p:nvGrpSpPr>
          <p:grpSpPr>
            <a:xfrm rot="5400000">
              <a:off x="2174002" y="223366"/>
              <a:ext cx="386100" cy="337838"/>
              <a:chOff x="0" y="0"/>
              <a:chExt cx="812800" cy="711200"/>
            </a:xfrm>
          </p:grpSpPr>
          <p:sp>
            <p:nvSpPr>
              <p:cNvPr name="Freeform 21" id="21"/>
              <p:cNvSpPr/>
              <p:nvPr/>
            </p:nvSpPr>
            <p:spPr>
              <a:xfrm flipH="false" flipV="false" rot="0">
                <a:off x="0" y="0"/>
                <a:ext cx="812800" cy="711200"/>
              </a:xfrm>
              <a:custGeom>
                <a:avLst/>
                <a:gdLst/>
                <a:ahLst/>
                <a:cxnLst/>
                <a:rect r="r" b="b" t="t" l="l"/>
                <a:pathLst>
                  <a:path h="711200" w="812800">
                    <a:moveTo>
                      <a:pt x="406400" y="0"/>
                    </a:moveTo>
                    <a:lnTo>
                      <a:pt x="812800" y="711200"/>
                    </a:lnTo>
                    <a:lnTo>
                      <a:pt x="0" y="711200"/>
                    </a:lnTo>
                    <a:lnTo>
                      <a:pt x="406400" y="0"/>
                    </a:lnTo>
                    <a:close/>
                  </a:path>
                </a:pathLst>
              </a:custGeom>
              <a:solidFill>
                <a:srgbClr val="1678B2"/>
              </a:solidFill>
            </p:spPr>
          </p:sp>
          <p:sp>
            <p:nvSpPr>
              <p:cNvPr name="TextBox 22" id="22"/>
              <p:cNvSpPr txBox="true"/>
              <p:nvPr/>
            </p:nvSpPr>
            <p:spPr>
              <a:xfrm>
                <a:off x="127000" y="282575"/>
                <a:ext cx="558800" cy="377825"/>
              </a:xfrm>
              <a:prstGeom prst="rect">
                <a:avLst/>
              </a:prstGeom>
            </p:spPr>
            <p:txBody>
              <a:bodyPr anchor="ctr" rtlCol="false" tIns="50800" lIns="50800" bIns="50800" rIns="50800"/>
              <a:lstStyle/>
              <a:p>
                <a:pPr algn="ctr">
                  <a:lnSpc>
                    <a:spcPts val="3359"/>
                  </a:lnSpc>
                </a:pPr>
              </a:p>
            </p:txBody>
          </p:sp>
        </p:grpSp>
        <p:grpSp>
          <p:nvGrpSpPr>
            <p:cNvPr name="Group 23" id="23"/>
            <p:cNvGrpSpPr/>
            <p:nvPr/>
          </p:nvGrpSpPr>
          <p:grpSpPr>
            <a:xfrm rot="-5400000">
              <a:off x="-24131" y="223366"/>
              <a:ext cx="386100" cy="337838"/>
              <a:chOff x="0" y="0"/>
              <a:chExt cx="812800" cy="711200"/>
            </a:xfrm>
          </p:grpSpPr>
          <p:sp>
            <p:nvSpPr>
              <p:cNvPr name="Freeform 24" id="24"/>
              <p:cNvSpPr/>
              <p:nvPr/>
            </p:nvSpPr>
            <p:spPr>
              <a:xfrm flipH="false" flipV="false" rot="0">
                <a:off x="0" y="0"/>
                <a:ext cx="812800" cy="711200"/>
              </a:xfrm>
              <a:custGeom>
                <a:avLst/>
                <a:gdLst/>
                <a:ahLst/>
                <a:cxnLst/>
                <a:rect r="r" b="b" t="t" l="l"/>
                <a:pathLst>
                  <a:path h="711200" w="812800">
                    <a:moveTo>
                      <a:pt x="406400" y="0"/>
                    </a:moveTo>
                    <a:lnTo>
                      <a:pt x="812800" y="711200"/>
                    </a:lnTo>
                    <a:lnTo>
                      <a:pt x="0" y="711200"/>
                    </a:lnTo>
                    <a:lnTo>
                      <a:pt x="406400" y="0"/>
                    </a:lnTo>
                    <a:close/>
                  </a:path>
                </a:pathLst>
              </a:custGeom>
              <a:solidFill>
                <a:srgbClr val="1678B2"/>
              </a:solidFill>
            </p:spPr>
          </p:sp>
          <p:sp>
            <p:nvSpPr>
              <p:cNvPr name="TextBox 25" id="25"/>
              <p:cNvSpPr txBox="true"/>
              <p:nvPr/>
            </p:nvSpPr>
            <p:spPr>
              <a:xfrm>
                <a:off x="127000" y="282575"/>
                <a:ext cx="558800" cy="377825"/>
              </a:xfrm>
              <a:prstGeom prst="rect">
                <a:avLst/>
              </a:prstGeom>
            </p:spPr>
            <p:txBody>
              <a:bodyPr anchor="ctr" rtlCol="false" tIns="50800" lIns="50800" bIns="50800" rIns="50800"/>
              <a:lstStyle/>
              <a:p>
                <a:pPr algn="ctr">
                  <a:lnSpc>
                    <a:spcPts val="3359"/>
                  </a:lnSpc>
                </a:pPr>
              </a:p>
            </p:txBody>
          </p:sp>
        </p:grpSp>
        <p:sp>
          <p:nvSpPr>
            <p:cNvPr name="TextBox 26" id="26"/>
            <p:cNvSpPr txBox="true"/>
            <p:nvPr/>
          </p:nvSpPr>
          <p:spPr>
            <a:xfrm rot="0">
              <a:off x="337838" y="-19050"/>
              <a:ext cx="1860296" cy="803620"/>
            </a:xfrm>
            <a:prstGeom prst="rect">
              <a:avLst/>
            </a:prstGeom>
          </p:spPr>
          <p:txBody>
            <a:bodyPr anchor="t" rtlCol="false" tIns="0" lIns="0" bIns="0" rIns="0">
              <a:spAutoFit/>
            </a:bodyPr>
            <a:lstStyle/>
            <a:p>
              <a:pPr algn="ctr">
                <a:lnSpc>
                  <a:spcPts val="4640"/>
                </a:lnSpc>
              </a:pPr>
              <a:r>
                <a:rPr lang="en-US" sz="3867">
                  <a:solidFill>
                    <a:srgbClr val="1678B2"/>
                  </a:solidFill>
                  <a:latin typeface="Chewy"/>
                  <a:ea typeface="Chewy"/>
                  <a:cs typeface="Chewy"/>
                  <a:sym typeface="Chewy"/>
                </a:rPr>
                <a:t>04/20</a:t>
              </a:r>
            </a:p>
          </p:txBody>
        </p:sp>
      </p:grpSp>
    </p:spTree>
  </p:cSld>
  <p:clrMapOvr>
    <a:masterClrMapping/>
  </p:clrMapOvr>
</p:sld>
</file>

<file path=ppt/slides/slide5.xml><?xml version="1.0" encoding="utf-8"?>
<p:sld xmlns:p="http://schemas.openxmlformats.org/presentationml/2006/main" xmlns:a="http://schemas.openxmlformats.org/drawingml/2006/main" xmlns:r="http://schemas.openxmlformats.org/officeDocument/2006/relationships">
  <p:cSld>
    <p:bg>
      <p:bgPr>
        <a:solidFill>
          <a:srgbClr val="E4FCFA"/>
        </a:solidFill>
      </p:bgPr>
    </p:bg>
    <p:spTree>
      <p:nvGrpSpPr>
        <p:cNvPr id="1" name=""/>
        <p:cNvGrpSpPr/>
        <p:nvPr/>
      </p:nvGrpSpPr>
      <p:grpSpPr>
        <a:xfrm>
          <a:off x="0" y="0"/>
          <a:ext cx="0" cy="0"/>
          <a:chOff x="0" y="0"/>
          <a:chExt cx="0" cy="0"/>
        </a:xfrm>
      </p:grpSpPr>
      <p:sp>
        <p:nvSpPr>
          <p:cNvPr name="Freeform 2" id="2"/>
          <p:cNvSpPr/>
          <p:nvPr/>
        </p:nvSpPr>
        <p:spPr>
          <a:xfrm flipH="false" flipV="false" rot="0">
            <a:off x="-21911" y="1122083"/>
            <a:ext cx="18532002" cy="9164917"/>
          </a:xfrm>
          <a:custGeom>
            <a:avLst/>
            <a:gdLst/>
            <a:ahLst/>
            <a:cxnLst/>
            <a:rect r="r" b="b" t="t" l="l"/>
            <a:pathLst>
              <a:path h="9164917" w="18532002">
                <a:moveTo>
                  <a:pt x="0" y="0"/>
                </a:moveTo>
                <a:lnTo>
                  <a:pt x="18532002" y="0"/>
                </a:lnTo>
                <a:lnTo>
                  <a:pt x="18532002" y="9164917"/>
                </a:lnTo>
                <a:lnTo>
                  <a:pt x="0" y="9164917"/>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3963272" y="444524"/>
            <a:ext cx="22473363" cy="9397952"/>
          </a:xfrm>
          <a:custGeom>
            <a:avLst/>
            <a:gdLst/>
            <a:ahLst/>
            <a:cxnLst/>
            <a:rect r="r" b="b" t="t" l="l"/>
            <a:pathLst>
              <a:path h="9397952" w="22473363">
                <a:moveTo>
                  <a:pt x="0" y="0"/>
                </a:moveTo>
                <a:lnTo>
                  <a:pt x="22473363" y="0"/>
                </a:lnTo>
                <a:lnTo>
                  <a:pt x="22473363" y="9397952"/>
                </a:lnTo>
                <a:lnTo>
                  <a:pt x="0" y="9397952"/>
                </a:lnTo>
                <a:lnTo>
                  <a:pt x="0" y="0"/>
                </a:lnTo>
                <a:close/>
              </a:path>
            </a:pathLst>
          </a:custGeom>
          <a:blipFill>
            <a:blip r:embed="rId4">
              <a:alphaModFix amt="73000"/>
              <a:extLst>
                <a:ext uri="{96DAC541-7B7A-43D3-8B79-37D633B846F1}">
                  <asvg:svgBlip xmlns:asvg="http://schemas.microsoft.com/office/drawing/2016/SVG/main" r:embed="rId5"/>
                </a:ext>
              </a:extLst>
            </a:blip>
            <a:stretch>
              <a:fillRect l="0" t="0" r="0" b="0"/>
            </a:stretch>
          </a:blipFill>
        </p:spPr>
      </p:sp>
      <p:grpSp>
        <p:nvGrpSpPr>
          <p:cNvPr name="Group 4" id="4"/>
          <p:cNvGrpSpPr/>
          <p:nvPr/>
        </p:nvGrpSpPr>
        <p:grpSpPr>
          <a:xfrm rot="0">
            <a:off x="15521915" y="800358"/>
            <a:ext cx="1901978" cy="588427"/>
            <a:chOff x="0" y="0"/>
            <a:chExt cx="2535971" cy="784570"/>
          </a:xfrm>
        </p:grpSpPr>
        <p:grpSp>
          <p:nvGrpSpPr>
            <p:cNvPr name="Group 5" id="5"/>
            <p:cNvGrpSpPr/>
            <p:nvPr/>
          </p:nvGrpSpPr>
          <p:grpSpPr>
            <a:xfrm rot="5400000">
              <a:off x="2174002" y="223366"/>
              <a:ext cx="386100" cy="337838"/>
              <a:chOff x="0" y="0"/>
              <a:chExt cx="812800" cy="711200"/>
            </a:xfrm>
          </p:grpSpPr>
          <p:sp>
            <p:nvSpPr>
              <p:cNvPr name="Freeform 6" id="6"/>
              <p:cNvSpPr/>
              <p:nvPr/>
            </p:nvSpPr>
            <p:spPr>
              <a:xfrm flipH="false" flipV="false" rot="0">
                <a:off x="0" y="0"/>
                <a:ext cx="812800" cy="711200"/>
              </a:xfrm>
              <a:custGeom>
                <a:avLst/>
                <a:gdLst/>
                <a:ahLst/>
                <a:cxnLst/>
                <a:rect r="r" b="b" t="t" l="l"/>
                <a:pathLst>
                  <a:path h="711200" w="812800">
                    <a:moveTo>
                      <a:pt x="406400" y="0"/>
                    </a:moveTo>
                    <a:lnTo>
                      <a:pt x="812800" y="711200"/>
                    </a:lnTo>
                    <a:lnTo>
                      <a:pt x="0" y="711200"/>
                    </a:lnTo>
                    <a:lnTo>
                      <a:pt x="406400" y="0"/>
                    </a:lnTo>
                    <a:close/>
                  </a:path>
                </a:pathLst>
              </a:custGeom>
              <a:solidFill>
                <a:srgbClr val="1678B2"/>
              </a:solidFill>
            </p:spPr>
          </p:sp>
          <p:sp>
            <p:nvSpPr>
              <p:cNvPr name="TextBox 7" id="7"/>
              <p:cNvSpPr txBox="true"/>
              <p:nvPr/>
            </p:nvSpPr>
            <p:spPr>
              <a:xfrm>
                <a:off x="127000" y="282575"/>
                <a:ext cx="558800" cy="377825"/>
              </a:xfrm>
              <a:prstGeom prst="rect">
                <a:avLst/>
              </a:prstGeom>
            </p:spPr>
            <p:txBody>
              <a:bodyPr anchor="ctr" rtlCol="false" tIns="50800" lIns="50800" bIns="50800" rIns="50800"/>
              <a:lstStyle/>
              <a:p>
                <a:pPr algn="ctr">
                  <a:lnSpc>
                    <a:spcPts val="3359"/>
                  </a:lnSpc>
                </a:pPr>
              </a:p>
            </p:txBody>
          </p:sp>
        </p:grpSp>
        <p:grpSp>
          <p:nvGrpSpPr>
            <p:cNvPr name="Group 8" id="8"/>
            <p:cNvGrpSpPr/>
            <p:nvPr/>
          </p:nvGrpSpPr>
          <p:grpSpPr>
            <a:xfrm rot="-5400000">
              <a:off x="-24131" y="223366"/>
              <a:ext cx="386100" cy="337838"/>
              <a:chOff x="0" y="0"/>
              <a:chExt cx="812800" cy="711200"/>
            </a:xfrm>
          </p:grpSpPr>
          <p:sp>
            <p:nvSpPr>
              <p:cNvPr name="Freeform 9" id="9"/>
              <p:cNvSpPr/>
              <p:nvPr/>
            </p:nvSpPr>
            <p:spPr>
              <a:xfrm flipH="false" flipV="false" rot="0">
                <a:off x="0" y="0"/>
                <a:ext cx="812800" cy="711200"/>
              </a:xfrm>
              <a:custGeom>
                <a:avLst/>
                <a:gdLst/>
                <a:ahLst/>
                <a:cxnLst/>
                <a:rect r="r" b="b" t="t" l="l"/>
                <a:pathLst>
                  <a:path h="711200" w="812800">
                    <a:moveTo>
                      <a:pt x="406400" y="0"/>
                    </a:moveTo>
                    <a:lnTo>
                      <a:pt x="812800" y="711200"/>
                    </a:lnTo>
                    <a:lnTo>
                      <a:pt x="0" y="711200"/>
                    </a:lnTo>
                    <a:lnTo>
                      <a:pt x="406400" y="0"/>
                    </a:lnTo>
                    <a:close/>
                  </a:path>
                </a:pathLst>
              </a:custGeom>
              <a:solidFill>
                <a:srgbClr val="1678B2"/>
              </a:solidFill>
            </p:spPr>
          </p:sp>
          <p:sp>
            <p:nvSpPr>
              <p:cNvPr name="TextBox 10" id="10"/>
              <p:cNvSpPr txBox="true"/>
              <p:nvPr/>
            </p:nvSpPr>
            <p:spPr>
              <a:xfrm>
                <a:off x="127000" y="282575"/>
                <a:ext cx="558800" cy="377825"/>
              </a:xfrm>
              <a:prstGeom prst="rect">
                <a:avLst/>
              </a:prstGeom>
            </p:spPr>
            <p:txBody>
              <a:bodyPr anchor="ctr" rtlCol="false" tIns="50800" lIns="50800" bIns="50800" rIns="50800"/>
              <a:lstStyle/>
              <a:p>
                <a:pPr algn="ctr">
                  <a:lnSpc>
                    <a:spcPts val="3359"/>
                  </a:lnSpc>
                </a:pPr>
              </a:p>
            </p:txBody>
          </p:sp>
        </p:grpSp>
        <p:sp>
          <p:nvSpPr>
            <p:cNvPr name="TextBox 11" id="11"/>
            <p:cNvSpPr txBox="true"/>
            <p:nvPr/>
          </p:nvSpPr>
          <p:spPr>
            <a:xfrm rot="0">
              <a:off x="337838" y="-19050"/>
              <a:ext cx="1860296" cy="803620"/>
            </a:xfrm>
            <a:prstGeom prst="rect">
              <a:avLst/>
            </a:prstGeom>
          </p:spPr>
          <p:txBody>
            <a:bodyPr anchor="t" rtlCol="false" tIns="0" lIns="0" bIns="0" rIns="0">
              <a:spAutoFit/>
            </a:bodyPr>
            <a:lstStyle/>
            <a:p>
              <a:pPr algn="ctr">
                <a:lnSpc>
                  <a:spcPts val="4640"/>
                </a:lnSpc>
              </a:pPr>
              <a:r>
                <a:rPr lang="en-US" sz="3867">
                  <a:solidFill>
                    <a:srgbClr val="1678B2"/>
                  </a:solidFill>
                  <a:latin typeface="Chewy"/>
                  <a:ea typeface="Chewy"/>
                  <a:cs typeface="Chewy"/>
                  <a:sym typeface="Chewy"/>
                </a:rPr>
                <a:t>05/20</a:t>
              </a:r>
            </a:p>
          </p:txBody>
        </p:sp>
      </p:grpSp>
      <p:grpSp>
        <p:nvGrpSpPr>
          <p:cNvPr name="Group 12" id="12"/>
          <p:cNvGrpSpPr/>
          <p:nvPr/>
        </p:nvGrpSpPr>
        <p:grpSpPr>
          <a:xfrm rot="0">
            <a:off x="814122" y="3844684"/>
            <a:ext cx="2104104" cy="2104104"/>
            <a:chOff x="0" y="0"/>
            <a:chExt cx="812800" cy="812800"/>
          </a:xfrm>
        </p:grpSpPr>
        <p:sp>
          <p:nvSpPr>
            <p:cNvPr name="Freeform 13" id="13"/>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1678B2"/>
            </a:solidFill>
          </p:spPr>
        </p:sp>
        <p:sp>
          <p:nvSpPr>
            <p:cNvPr name="TextBox 14" id="14"/>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15" id="15"/>
          <p:cNvGrpSpPr/>
          <p:nvPr/>
        </p:nvGrpSpPr>
        <p:grpSpPr>
          <a:xfrm rot="0">
            <a:off x="5302931" y="3844684"/>
            <a:ext cx="2104104" cy="2104104"/>
            <a:chOff x="0" y="0"/>
            <a:chExt cx="812800" cy="812800"/>
          </a:xfrm>
        </p:grpSpPr>
        <p:sp>
          <p:nvSpPr>
            <p:cNvPr name="Freeform 16" id="16"/>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1678B2"/>
            </a:solidFill>
          </p:spPr>
        </p:sp>
        <p:sp>
          <p:nvSpPr>
            <p:cNvPr name="TextBox 17" id="17"/>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18" id="18"/>
          <p:cNvGrpSpPr/>
          <p:nvPr/>
        </p:nvGrpSpPr>
        <p:grpSpPr>
          <a:xfrm rot="0">
            <a:off x="966522" y="3997084"/>
            <a:ext cx="1789007" cy="1789007"/>
            <a:chOff x="0" y="0"/>
            <a:chExt cx="812800" cy="812800"/>
          </a:xfrm>
        </p:grpSpPr>
        <p:sp>
          <p:nvSpPr>
            <p:cNvPr name="Freeform 19" id="19"/>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lnTo>
                    <a:pt x="406400" y="0"/>
                  </a:lnTo>
                  <a:close/>
                </a:path>
              </a:pathLst>
            </a:custGeom>
            <a:solidFill>
              <a:srgbClr val="000000">
                <a:alpha val="0"/>
              </a:srgbClr>
            </a:solidFill>
            <a:ln w="57150" cap="sq">
              <a:solidFill>
                <a:srgbClr val="FFFFFF"/>
              </a:solidFill>
              <a:prstDash val="sysDot"/>
              <a:miter/>
            </a:ln>
          </p:spPr>
        </p:sp>
        <p:sp>
          <p:nvSpPr>
            <p:cNvPr name="TextBox 20" id="20"/>
            <p:cNvSpPr txBox="true"/>
            <p:nvPr/>
          </p:nvSpPr>
          <p:spPr>
            <a:xfrm>
              <a:off x="76200" y="66675"/>
              <a:ext cx="660400" cy="669925"/>
            </a:xfrm>
            <a:prstGeom prst="rect">
              <a:avLst/>
            </a:prstGeom>
          </p:spPr>
          <p:txBody>
            <a:bodyPr anchor="ctr" rtlCol="false" tIns="50800" lIns="50800" bIns="50800" rIns="50800"/>
            <a:lstStyle/>
            <a:p>
              <a:pPr algn="l" marL="0" indent="0" lvl="0">
                <a:lnSpc>
                  <a:spcPts val="5428"/>
                </a:lnSpc>
                <a:spcBef>
                  <a:spcPct val="0"/>
                </a:spcBef>
              </a:pPr>
            </a:p>
          </p:txBody>
        </p:sp>
      </p:grpSp>
      <p:grpSp>
        <p:nvGrpSpPr>
          <p:cNvPr name="Group 21" id="21"/>
          <p:cNvGrpSpPr/>
          <p:nvPr/>
        </p:nvGrpSpPr>
        <p:grpSpPr>
          <a:xfrm rot="0">
            <a:off x="5455331" y="3997084"/>
            <a:ext cx="1789007" cy="1789007"/>
            <a:chOff x="0" y="0"/>
            <a:chExt cx="812800" cy="812800"/>
          </a:xfrm>
        </p:grpSpPr>
        <p:sp>
          <p:nvSpPr>
            <p:cNvPr name="Freeform 22" id="22"/>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lnTo>
                    <a:pt x="406400" y="0"/>
                  </a:lnTo>
                  <a:close/>
                </a:path>
              </a:pathLst>
            </a:custGeom>
            <a:solidFill>
              <a:srgbClr val="000000">
                <a:alpha val="0"/>
              </a:srgbClr>
            </a:solidFill>
            <a:ln w="57150" cap="sq">
              <a:solidFill>
                <a:srgbClr val="FFFFFF"/>
              </a:solidFill>
              <a:prstDash val="sysDot"/>
              <a:miter/>
            </a:ln>
          </p:spPr>
        </p:sp>
        <p:sp>
          <p:nvSpPr>
            <p:cNvPr name="TextBox 23" id="23"/>
            <p:cNvSpPr txBox="true"/>
            <p:nvPr/>
          </p:nvSpPr>
          <p:spPr>
            <a:xfrm>
              <a:off x="76200" y="66675"/>
              <a:ext cx="660400" cy="669925"/>
            </a:xfrm>
            <a:prstGeom prst="rect">
              <a:avLst/>
            </a:prstGeom>
          </p:spPr>
          <p:txBody>
            <a:bodyPr anchor="ctr" rtlCol="false" tIns="50800" lIns="50800" bIns="50800" rIns="50800"/>
            <a:lstStyle/>
            <a:p>
              <a:pPr algn="l" marL="0" indent="0" lvl="0">
                <a:lnSpc>
                  <a:spcPts val="5428"/>
                </a:lnSpc>
                <a:spcBef>
                  <a:spcPct val="0"/>
                </a:spcBef>
              </a:pPr>
            </a:p>
          </p:txBody>
        </p:sp>
      </p:grpSp>
      <p:grpSp>
        <p:nvGrpSpPr>
          <p:cNvPr name="Group 24" id="24"/>
          <p:cNvGrpSpPr/>
          <p:nvPr/>
        </p:nvGrpSpPr>
        <p:grpSpPr>
          <a:xfrm rot="0">
            <a:off x="9791739" y="3844684"/>
            <a:ext cx="2104104" cy="2104104"/>
            <a:chOff x="0" y="0"/>
            <a:chExt cx="812800" cy="812800"/>
          </a:xfrm>
        </p:grpSpPr>
        <p:sp>
          <p:nvSpPr>
            <p:cNvPr name="Freeform 25" id="25"/>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1678B2"/>
            </a:solidFill>
          </p:spPr>
        </p:sp>
        <p:sp>
          <p:nvSpPr>
            <p:cNvPr name="TextBox 26" id="26"/>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27" id="27"/>
          <p:cNvGrpSpPr/>
          <p:nvPr/>
        </p:nvGrpSpPr>
        <p:grpSpPr>
          <a:xfrm rot="0">
            <a:off x="9944139" y="3997084"/>
            <a:ext cx="1789007" cy="1789007"/>
            <a:chOff x="0" y="0"/>
            <a:chExt cx="812800" cy="812800"/>
          </a:xfrm>
        </p:grpSpPr>
        <p:sp>
          <p:nvSpPr>
            <p:cNvPr name="Freeform 28" id="28"/>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lnTo>
                    <a:pt x="406400" y="0"/>
                  </a:lnTo>
                  <a:close/>
                </a:path>
              </a:pathLst>
            </a:custGeom>
            <a:solidFill>
              <a:srgbClr val="000000">
                <a:alpha val="0"/>
              </a:srgbClr>
            </a:solidFill>
            <a:ln w="57150" cap="sq">
              <a:solidFill>
                <a:srgbClr val="FFFFFF"/>
              </a:solidFill>
              <a:prstDash val="sysDot"/>
              <a:miter/>
            </a:ln>
          </p:spPr>
        </p:sp>
        <p:sp>
          <p:nvSpPr>
            <p:cNvPr name="TextBox 29" id="29"/>
            <p:cNvSpPr txBox="true"/>
            <p:nvPr/>
          </p:nvSpPr>
          <p:spPr>
            <a:xfrm>
              <a:off x="76200" y="66675"/>
              <a:ext cx="660400" cy="669925"/>
            </a:xfrm>
            <a:prstGeom prst="rect">
              <a:avLst/>
            </a:prstGeom>
          </p:spPr>
          <p:txBody>
            <a:bodyPr anchor="ctr" rtlCol="false" tIns="50800" lIns="50800" bIns="50800" rIns="50800"/>
            <a:lstStyle/>
            <a:p>
              <a:pPr algn="l" marL="0" indent="0" lvl="0">
                <a:lnSpc>
                  <a:spcPts val="5428"/>
                </a:lnSpc>
                <a:spcBef>
                  <a:spcPct val="0"/>
                </a:spcBef>
              </a:pPr>
            </a:p>
          </p:txBody>
        </p:sp>
      </p:grpSp>
      <p:sp>
        <p:nvSpPr>
          <p:cNvPr name="Freeform 30" id="30"/>
          <p:cNvSpPr/>
          <p:nvPr/>
        </p:nvSpPr>
        <p:spPr>
          <a:xfrm flipH="false" flipV="false" rot="0">
            <a:off x="12948165" y="3691265"/>
            <a:ext cx="4578051" cy="5380189"/>
          </a:xfrm>
          <a:custGeom>
            <a:avLst/>
            <a:gdLst/>
            <a:ahLst/>
            <a:cxnLst/>
            <a:rect r="r" b="b" t="t" l="l"/>
            <a:pathLst>
              <a:path h="5380189" w="4578051">
                <a:moveTo>
                  <a:pt x="0" y="0"/>
                </a:moveTo>
                <a:lnTo>
                  <a:pt x="4578052" y="0"/>
                </a:lnTo>
                <a:lnTo>
                  <a:pt x="4578052" y="5380189"/>
                </a:lnTo>
                <a:lnTo>
                  <a:pt x="0" y="5380189"/>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31" id="31"/>
          <p:cNvSpPr/>
          <p:nvPr/>
        </p:nvSpPr>
        <p:spPr>
          <a:xfrm flipH="false" flipV="false" rot="0">
            <a:off x="1046493" y="3342824"/>
            <a:ext cx="1900735" cy="2219542"/>
          </a:xfrm>
          <a:custGeom>
            <a:avLst/>
            <a:gdLst/>
            <a:ahLst/>
            <a:cxnLst/>
            <a:rect r="r" b="b" t="t" l="l"/>
            <a:pathLst>
              <a:path h="2219542" w="1900735">
                <a:moveTo>
                  <a:pt x="0" y="0"/>
                </a:moveTo>
                <a:lnTo>
                  <a:pt x="1900735" y="0"/>
                </a:lnTo>
                <a:lnTo>
                  <a:pt x="1900735" y="2219542"/>
                </a:lnTo>
                <a:lnTo>
                  <a:pt x="0" y="2219542"/>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32" id="32"/>
          <p:cNvSpPr/>
          <p:nvPr/>
        </p:nvSpPr>
        <p:spPr>
          <a:xfrm flipH="false" flipV="false" rot="0">
            <a:off x="5595823" y="3748223"/>
            <a:ext cx="1508022" cy="2037868"/>
          </a:xfrm>
          <a:custGeom>
            <a:avLst/>
            <a:gdLst/>
            <a:ahLst/>
            <a:cxnLst/>
            <a:rect r="r" b="b" t="t" l="l"/>
            <a:pathLst>
              <a:path h="2037868" w="1508022">
                <a:moveTo>
                  <a:pt x="0" y="0"/>
                </a:moveTo>
                <a:lnTo>
                  <a:pt x="1508022" y="0"/>
                </a:lnTo>
                <a:lnTo>
                  <a:pt x="1508022" y="2037868"/>
                </a:lnTo>
                <a:lnTo>
                  <a:pt x="0" y="2037868"/>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33" id="33"/>
          <p:cNvSpPr/>
          <p:nvPr/>
        </p:nvSpPr>
        <p:spPr>
          <a:xfrm flipH="false" flipV="false" rot="0">
            <a:off x="9791739" y="3748223"/>
            <a:ext cx="1800734" cy="2037868"/>
          </a:xfrm>
          <a:custGeom>
            <a:avLst/>
            <a:gdLst/>
            <a:ahLst/>
            <a:cxnLst/>
            <a:rect r="r" b="b" t="t" l="l"/>
            <a:pathLst>
              <a:path h="2037868" w="1800734">
                <a:moveTo>
                  <a:pt x="0" y="0"/>
                </a:moveTo>
                <a:lnTo>
                  <a:pt x="1800734" y="0"/>
                </a:lnTo>
                <a:lnTo>
                  <a:pt x="1800734" y="2037868"/>
                </a:lnTo>
                <a:lnTo>
                  <a:pt x="0" y="2037868"/>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TextBox 34" id="34"/>
          <p:cNvSpPr txBox="true"/>
          <p:nvPr/>
        </p:nvSpPr>
        <p:spPr>
          <a:xfrm rot="0">
            <a:off x="1046493" y="1437824"/>
            <a:ext cx="16395194" cy="1657350"/>
          </a:xfrm>
          <a:prstGeom prst="rect">
            <a:avLst/>
          </a:prstGeom>
        </p:spPr>
        <p:txBody>
          <a:bodyPr anchor="t" rtlCol="false" tIns="0" lIns="0" bIns="0" rIns="0">
            <a:spAutoFit/>
          </a:bodyPr>
          <a:lstStyle/>
          <a:p>
            <a:pPr algn="l" marL="0" indent="0" lvl="0">
              <a:lnSpc>
                <a:spcPts val="12840"/>
              </a:lnSpc>
              <a:spcBef>
                <a:spcPct val="0"/>
              </a:spcBef>
            </a:pPr>
            <a:r>
              <a:rPr lang="en-US" sz="10700" strike="noStrike" u="none">
                <a:solidFill>
                  <a:srgbClr val="1678B2"/>
                </a:solidFill>
                <a:latin typeface="Chewy"/>
                <a:ea typeface="Chewy"/>
                <a:cs typeface="Chewy"/>
                <a:sym typeface="Chewy"/>
              </a:rPr>
              <a:t>IMPORTANCE OCEANS FOR LIFE</a:t>
            </a:r>
          </a:p>
        </p:txBody>
      </p:sp>
      <p:sp>
        <p:nvSpPr>
          <p:cNvPr name="TextBox 35" id="35"/>
          <p:cNvSpPr txBox="true"/>
          <p:nvPr/>
        </p:nvSpPr>
        <p:spPr>
          <a:xfrm rot="0">
            <a:off x="735808" y="6141041"/>
            <a:ext cx="3597269" cy="2930413"/>
          </a:xfrm>
          <a:prstGeom prst="rect">
            <a:avLst/>
          </a:prstGeom>
        </p:spPr>
        <p:txBody>
          <a:bodyPr anchor="t" rtlCol="false" tIns="0" lIns="0" bIns="0" rIns="0">
            <a:spAutoFit/>
          </a:bodyPr>
          <a:lstStyle/>
          <a:p>
            <a:pPr algn="l" marL="0" indent="0" lvl="0">
              <a:lnSpc>
                <a:spcPts val="3331"/>
              </a:lnSpc>
              <a:spcBef>
                <a:spcPct val="0"/>
              </a:spcBef>
            </a:pPr>
            <a:r>
              <a:rPr lang="en-US" sz="2379" strike="noStrike" u="none">
                <a:solidFill>
                  <a:srgbClr val="1678B2"/>
                </a:solidFill>
                <a:latin typeface="Schoolbell"/>
                <a:ea typeface="Schoolbell"/>
                <a:cs typeface="Schoolbell"/>
                <a:sym typeface="Schoolbell"/>
              </a:rPr>
              <a:t>Oceans are home to an astonishing array of life forms, from the tiniest plankton to the largest whales. They support diverse ecosystems, including coral </a:t>
            </a:r>
          </a:p>
          <a:p>
            <a:pPr algn="l" marL="0" indent="0" lvl="0">
              <a:lnSpc>
                <a:spcPts val="3331"/>
              </a:lnSpc>
              <a:spcBef>
                <a:spcPct val="0"/>
              </a:spcBef>
            </a:pPr>
          </a:p>
        </p:txBody>
      </p:sp>
      <p:sp>
        <p:nvSpPr>
          <p:cNvPr name="TextBox 36" id="36"/>
          <p:cNvSpPr txBox="true"/>
          <p:nvPr/>
        </p:nvSpPr>
        <p:spPr>
          <a:xfrm rot="0">
            <a:off x="5302931" y="6141041"/>
            <a:ext cx="3156426" cy="2511312"/>
          </a:xfrm>
          <a:prstGeom prst="rect">
            <a:avLst/>
          </a:prstGeom>
        </p:spPr>
        <p:txBody>
          <a:bodyPr anchor="t" rtlCol="false" tIns="0" lIns="0" bIns="0" rIns="0">
            <a:spAutoFit/>
          </a:bodyPr>
          <a:lstStyle/>
          <a:p>
            <a:pPr algn="l" marL="0" indent="0" lvl="0">
              <a:lnSpc>
                <a:spcPts val="3331"/>
              </a:lnSpc>
              <a:spcBef>
                <a:spcPct val="0"/>
              </a:spcBef>
            </a:pPr>
            <a:r>
              <a:rPr lang="en-US" sz="2379">
                <a:solidFill>
                  <a:srgbClr val="1678B2"/>
                </a:solidFill>
                <a:latin typeface="Schoolbell"/>
                <a:ea typeface="Schoolbell"/>
                <a:cs typeface="Schoolbell"/>
                <a:sym typeface="Schoolbell"/>
              </a:rPr>
              <a:t>Marine organisms provide essential services such as oxygen production, nutrient cycling, and carbon sequestration, which are vital for </a:t>
            </a:r>
          </a:p>
        </p:txBody>
      </p:sp>
      <p:sp>
        <p:nvSpPr>
          <p:cNvPr name="TextBox 37" id="37"/>
          <p:cNvSpPr txBox="true"/>
          <p:nvPr/>
        </p:nvSpPr>
        <p:spPr>
          <a:xfrm rot="0">
            <a:off x="9791739" y="6141041"/>
            <a:ext cx="3156426" cy="2511312"/>
          </a:xfrm>
          <a:prstGeom prst="rect">
            <a:avLst/>
          </a:prstGeom>
        </p:spPr>
        <p:txBody>
          <a:bodyPr anchor="t" rtlCol="false" tIns="0" lIns="0" bIns="0" rIns="0">
            <a:spAutoFit/>
          </a:bodyPr>
          <a:lstStyle/>
          <a:p>
            <a:pPr algn="l" marL="0" indent="0" lvl="0">
              <a:lnSpc>
                <a:spcPts val="3331"/>
              </a:lnSpc>
              <a:spcBef>
                <a:spcPct val="0"/>
              </a:spcBef>
            </a:pPr>
            <a:r>
              <a:rPr lang="en-US" sz="2379">
                <a:solidFill>
                  <a:srgbClr val="1678B2"/>
                </a:solidFill>
                <a:latin typeface="Schoolbell"/>
                <a:ea typeface="Schoolbell"/>
                <a:cs typeface="Schoolbell"/>
                <a:sym typeface="Schoolbell"/>
              </a:rPr>
              <a:t>Marine organisms provide essential services such as oxygen production, nutrient cycling, and carbon sequestration, which are vital for </a:t>
            </a:r>
          </a:p>
        </p:txBody>
      </p:sp>
    </p:spTree>
  </p:cSld>
  <p:clrMapOvr>
    <a:masterClrMapping/>
  </p:clrMapOvr>
</p:sld>
</file>

<file path=ppt/slides/slide6.xml><?xml version="1.0" encoding="utf-8"?>
<p:sld xmlns:p="http://schemas.openxmlformats.org/presentationml/2006/main" xmlns:a="http://schemas.openxmlformats.org/drawingml/2006/main" xmlns:r="http://schemas.openxmlformats.org/officeDocument/2006/relationships">
  <p:cSld>
    <p:bg>
      <p:bgPr>
        <a:solidFill>
          <a:srgbClr val="E5F6FF"/>
        </a:solidFill>
      </p:bgPr>
    </p:bg>
    <p:spTree>
      <p:nvGrpSpPr>
        <p:cNvPr id="1" name=""/>
        <p:cNvGrpSpPr/>
        <p:nvPr/>
      </p:nvGrpSpPr>
      <p:grpSpPr>
        <a:xfrm>
          <a:off x="0" y="0"/>
          <a:ext cx="0" cy="0"/>
          <a:chOff x="0" y="0"/>
          <a:chExt cx="0" cy="0"/>
        </a:xfrm>
      </p:grpSpPr>
      <p:sp>
        <p:nvSpPr>
          <p:cNvPr name="Freeform 2" id="2"/>
          <p:cNvSpPr/>
          <p:nvPr/>
        </p:nvSpPr>
        <p:spPr>
          <a:xfrm flipH="false" flipV="false" rot="0">
            <a:off x="-21911" y="1122083"/>
            <a:ext cx="18532002" cy="9164917"/>
          </a:xfrm>
          <a:custGeom>
            <a:avLst/>
            <a:gdLst/>
            <a:ahLst/>
            <a:cxnLst/>
            <a:rect r="r" b="b" t="t" l="l"/>
            <a:pathLst>
              <a:path h="9164917" w="18532002">
                <a:moveTo>
                  <a:pt x="0" y="0"/>
                </a:moveTo>
                <a:lnTo>
                  <a:pt x="18532002" y="0"/>
                </a:lnTo>
                <a:lnTo>
                  <a:pt x="18532002" y="9164917"/>
                </a:lnTo>
                <a:lnTo>
                  <a:pt x="0" y="9164917"/>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3963272" y="444524"/>
            <a:ext cx="22473363" cy="9397952"/>
          </a:xfrm>
          <a:custGeom>
            <a:avLst/>
            <a:gdLst/>
            <a:ahLst/>
            <a:cxnLst/>
            <a:rect r="r" b="b" t="t" l="l"/>
            <a:pathLst>
              <a:path h="9397952" w="22473363">
                <a:moveTo>
                  <a:pt x="0" y="0"/>
                </a:moveTo>
                <a:lnTo>
                  <a:pt x="22473363" y="0"/>
                </a:lnTo>
                <a:lnTo>
                  <a:pt x="22473363" y="9397952"/>
                </a:lnTo>
                <a:lnTo>
                  <a:pt x="0" y="9397952"/>
                </a:lnTo>
                <a:lnTo>
                  <a:pt x="0" y="0"/>
                </a:lnTo>
                <a:close/>
              </a:path>
            </a:pathLst>
          </a:custGeom>
          <a:blipFill>
            <a:blip r:embed="rId4">
              <a:alphaModFix amt="73000"/>
              <a:extLst>
                <a:ext uri="{96DAC541-7B7A-43D3-8B79-37D633B846F1}">
                  <asvg:svgBlip xmlns:asvg="http://schemas.microsoft.com/office/drawing/2016/SVG/main" r:embed="rId5"/>
                </a:ext>
              </a:extLst>
            </a:blip>
            <a:stretch>
              <a:fillRect l="0" t="0" r="0" b="0"/>
            </a:stretch>
          </a:blipFill>
        </p:spPr>
      </p:sp>
      <p:grpSp>
        <p:nvGrpSpPr>
          <p:cNvPr name="Group 4" id="4"/>
          <p:cNvGrpSpPr/>
          <p:nvPr/>
        </p:nvGrpSpPr>
        <p:grpSpPr>
          <a:xfrm rot="0">
            <a:off x="15521915" y="800358"/>
            <a:ext cx="1901978" cy="588427"/>
            <a:chOff x="0" y="0"/>
            <a:chExt cx="2535971" cy="784570"/>
          </a:xfrm>
        </p:grpSpPr>
        <p:grpSp>
          <p:nvGrpSpPr>
            <p:cNvPr name="Group 5" id="5"/>
            <p:cNvGrpSpPr/>
            <p:nvPr/>
          </p:nvGrpSpPr>
          <p:grpSpPr>
            <a:xfrm rot="5400000">
              <a:off x="2174002" y="223366"/>
              <a:ext cx="386100" cy="337838"/>
              <a:chOff x="0" y="0"/>
              <a:chExt cx="812800" cy="711200"/>
            </a:xfrm>
          </p:grpSpPr>
          <p:sp>
            <p:nvSpPr>
              <p:cNvPr name="Freeform 6" id="6"/>
              <p:cNvSpPr/>
              <p:nvPr/>
            </p:nvSpPr>
            <p:spPr>
              <a:xfrm flipH="false" flipV="false" rot="0">
                <a:off x="0" y="0"/>
                <a:ext cx="812800" cy="711200"/>
              </a:xfrm>
              <a:custGeom>
                <a:avLst/>
                <a:gdLst/>
                <a:ahLst/>
                <a:cxnLst/>
                <a:rect r="r" b="b" t="t" l="l"/>
                <a:pathLst>
                  <a:path h="711200" w="812800">
                    <a:moveTo>
                      <a:pt x="406400" y="0"/>
                    </a:moveTo>
                    <a:lnTo>
                      <a:pt x="812800" y="711200"/>
                    </a:lnTo>
                    <a:lnTo>
                      <a:pt x="0" y="711200"/>
                    </a:lnTo>
                    <a:lnTo>
                      <a:pt x="406400" y="0"/>
                    </a:lnTo>
                    <a:close/>
                  </a:path>
                </a:pathLst>
              </a:custGeom>
              <a:solidFill>
                <a:srgbClr val="1678B2"/>
              </a:solidFill>
            </p:spPr>
          </p:sp>
          <p:sp>
            <p:nvSpPr>
              <p:cNvPr name="TextBox 7" id="7"/>
              <p:cNvSpPr txBox="true"/>
              <p:nvPr/>
            </p:nvSpPr>
            <p:spPr>
              <a:xfrm>
                <a:off x="127000" y="282575"/>
                <a:ext cx="558800" cy="377825"/>
              </a:xfrm>
              <a:prstGeom prst="rect">
                <a:avLst/>
              </a:prstGeom>
            </p:spPr>
            <p:txBody>
              <a:bodyPr anchor="ctr" rtlCol="false" tIns="50800" lIns="50800" bIns="50800" rIns="50800"/>
              <a:lstStyle/>
              <a:p>
                <a:pPr algn="ctr">
                  <a:lnSpc>
                    <a:spcPts val="3359"/>
                  </a:lnSpc>
                </a:pPr>
              </a:p>
            </p:txBody>
          </p:sp>
        </p:grpSp>
        <p:grpSp>
          <p:nvGrpSpPr>
            <p:cNvPr name="Group 8" id="8"/>
            <p:cNvGrpSpPr/>
            <p:nvPr/>
          </p:nvGrpSpPr>
          <p:grpSpPr>
            <a:xfrm rot="-5400000">
              <a:off x="-24131" y="223366"/>
              <a:ext cx="386100" cy="337838"/>
              <a:chOff x="0" y="0"/>
              <a:chExt cx="812800" cy="711200"/>
            </a:xfrm>
          </p:grpSpPr>
          <p:sp>
            <p:nvSpPr>
              <p:cNvPr name="Freeform 9" id="9"/>
              <p:cNvSpPr/>
              <p:nvPr/>
            </p:nvSpPr>
            <p:spPr>
              <a:xfrm flipH="false" flipV="false" rot="0">
                <a:off x="0" y="0"/>
                <a:ext cx="812800" cy="711200"/>
              </a:xfrm>
              <a:custGeom>
                <a:avLst/>
                <a:gdLst/>
                <a:ahLst/>
                <a:cxnLst/>
                <a:rect r="r" b="b" t="t" l="l"/>
                <a:pathLst>
                  <a:path h="711200" w="812800">
                    <a:moveTo>
                      <a:pt x="406400" y="0"/>
                    </a:moveTo>
                    <a:lnTo>
                      <a:pt x="812800" y="711200"/>
                    </a:lnTo>
                    <a:lnTo>
                      <a:pt x="0" y="711200"/>
                    </a:lnTo>
                    <a:lnTo>
                      <a:pt x="406400" y="0"/>
                    </a:lnTo>
                    <a:close/>
                  </a:path>
                </a:pathLst>
              </a:custGeom>
              <a:solidFill>
                <a:srgbClr val="1678B2"/>
              </a:solidFill>
            </p:spPr>
          </p:sp>
          <p:sp>
            <p:nvSpPr>
              <p:cNvPr name="TextBox 10" id="10"/>
              <p:cNvSpPr txBox="true"/>
              <p:nvPr/>
            </p:nvSpPr>
            <p:spPr>
              <a:xfrm>
                <a:off x="127000" y="282575"/>
                <a:ext cx="558800" cy="377825"/>
              </a:xfrm>
              <a:prstGeom prst="rect">
                <a:avLst/>
              </a:prstGeom>
            </p:spPr>
            <p:txBody>
              <a:bodyPr anchor="ctr" rtlCol="false" tIns="50800" lIns="50800" bIns="50800" rIns="50800"/>
              <a:lstStyle/>
              <a:p>
                <a:pPr algn="ctr">
                  <a:lnSpc>
                    <a:spcPts val="3359"/>
                  </a:lnSpc>
                </a:pPr>
              </a:p>
            </p:txBody>
          </p:sp>
        </p:grpSp>
        <p:sp>
          <p:nvSpPr>
            <p:cNvPr name="TextBox 11" id="11"/>
            <p:cNvSpPr txBox="true"/>
            <p:nvPr/>
          </p:nvSpPr>
          <p:spPr>
            <a:xfrm rot="0">
              <a:off x="337838" y="-19050"/>
              <a:ext cx="1860296" cy="803620"/>
            </a:xfrm>
            <a:prstGeom prst="rect">
              <a:avLst/>
            </a:prstGeom>
          </p:spPr>
          <p:txBody>
            <a:bodyPr anchor="t" rtlCol="false" tIns="0" lIns="0" bIns="0" rIns="0">
              <a:spAutoFit/>
            </a:bodyPr>
            <a:lstStyle/>
            <a:p>
              <a:pPr algn="ctr">
                <a:lnSpc>
                  <a:spcPts val="4640"/>
                </a:lnSpc>
              </a:pPr>
              <a:r>
                <a:rPr lang="en-US" sz="3867">
                  <a:solidFill>
                    <a:srgbClr val="1678B2"/>
                  </a:solidFill>
                  <a:latin typeface="Chewy"/>
                  <a:ea typeface="Chewy"/>
                  <a:cs typeface="Chewy"/>
                  <a:sym typeface="Chewy"/>
                </a:rPr>
                <a:t>06/20</a:t>
              </a:r>
            </a:p>
          </p:txBody>
        </p:sp>
      </p:grpSp>
      <p:grpSp>
        <p:nvGrpSpPr>
          <p:cNvPr name="Group 12" id="12"/>
          <p:cNvGrpSpPr/>
          <p:nvPr/>
        </p:nvGrpSpPr>
        <p:grpSpPr>
          <a:xfrm rot="0">
            <a:off x="1168825" y="3512875"/>
            <a:ext cx="2104104" cy="2104104"/>
            <a:chOff x="0" y="0"/>
            <a:chExt cx="812800" cy="812800"/>
          </a:xfrm>
        </p:grpSpPr>
        <p:sp>
          <p:nvSpPr>
            <p:cNvPr name="Freeform 13" id="13"/>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1678B2"/>
            </a:solidFill>
          </p:spPr>
        </p:sp>
        <p:sp>
          <p:nvSpPr>
            <p:cNvPr name="TextBox 14" id="14"/>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15" id="15"/>
          <p:cNvGrpSpPr/>
          <p:nvPr/>
        </p:nvGrpSpPr>
        <p:grpSpPr>
          <a:xfrm rot="0">
            <a:off x="1321225" y="3665275"/>
            <a:ext cx="1789007" cy="1789007"/>
            <a:chOff x="0" y="0"/>
            <a:chExt cx="812800" cy="812800"/>
          </a:xfrm>
        </p:grpSpPr>
        <p:sp>
          <p:nvSpPr>
            <p:cNvPr name="Freeform 16" id="16"/>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lnTo>
                    <a:pt x="406400" y="0"/>
                  </a:lnTo>
                  <a:close/>
                </a:path>
              </a:pathLst>
            </a:custGeom>
            <a:solidFill>
              <a:srgbClr val="000000">
                <a:alpha val="0"/>
              </a:srgbClr>
            </a:solidFill>
            <a:ln w="57150" cap="sq">
              <a:solidFill>
                <a:srgbClr val="FFFFFF"/>
              </a:solidFill>
              <a:prstDash val="sysDot"/>
              <a:miter/>
            </a:ln>
          </p:spPr>
        </p:sp>
        <p:sp>
          <p:nvSpPr>
            <p:cNvPr name="TextBox 17" id="17"/>
            <p:cNvSpPr txBox="true"/>
            <p:nvPr/>
          </p:nvSpPr>
          <p:spPr>
            <a:xfrm>
              <a:off x="76200" y="66675"/>
              <a:ext cx="660400" cy="669925"/>
            </a:xfrm>
            <a:prstGeom prst="rect">
              <a:avLst/>
            </a:prstGeom>
          </p:spPr>
          <p:txBody>
            <a:bodyPr anchor="ctr" rtlCol="false" tIns="50800" lIns="50800" bIns="50800" rIns="50800"/>
            <a:lstStyle/>
            <a:p>
              <a:pPr algn="l" marL="0" indent="0" lvl="0">
                <a:lnSpc>
                  <a:spcPts val="5428"/>
                </a:lnSpc>
                <a:spcBef>
                  <a:spcPct val="0"/>
                </a:spcBef>
              </a:pPr>
            </a:p>
          </p:txBody>
        </p:sp>
      </p:grpSp>
      <p:sp>
        <p:nvSpPr>
          <p:cNvPr name="Freeform 18" id="18"/>
          <p:cNvSpPr/>
          <p:nvPr/>
        </p:nvSpPr>
        <p:spPr>
          <a:xfrm flipH="false" flipV="false" rot="0">
            <a:off x="1028700" y="3766444"/>
            <a:ext cx="2542453" cy="1724245"/>
          </a:xfrm>
          <a:custGeom>
            <a:avLst/>
            <a:gdLst/>
            <a:ahLst/>
            <a:cxnLst/>
            <a:rect r="r" b="b" t="t" l="l"/>
            <a:pathLst>
              <a:path h="1724245" w="2542453">
                <a:moveTo>
                  <a:pt x="0" y="0"/>
                </a:moveTo>
                <a:lnTo>
                  <a:pt x="2542453" y="0"/>
                </a:lnTo>
                <a:lnTo>
                  <a:pt x="2542453" y="1724245"/>
                </a:lnTo>
                <a:lnTo>
                  <a:pt x="0" y="1724245"/>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19" id="19"/>
          <p:cNvSpPr/>
          <p:nvPr/>
        </p:nvSpPr>
        <p:spPr>
          <a:xfrm flipH="false" flipV="false" rot="0">
            <a:off x="13831951" y="5143500"/>
            <a:ext cx="3500055" cy="5453343"/>
          </a:xfrm>
          <a:custGeom>
            <a:avLst/>
            <a:gdLst/>
            <a:ahLst/>
            <a:cxnLst/>
            <a:rect r="r" b="b" t="t" l="l"/>
            <a:pathLst>
              <a:path h="5453343" w="3500055">
                <a:moveTo>
                  <a:pt x="0" y="0"/>
                </a:moveTo>
                <a:lnTo>
                  <a:pt x="3500055" y="0"/>
                </a:lnTo>
                <a:lnTo>
                  <a:pt x="3500055" y="5453343"/>
                </a:lnTo>
                <a:lnTo>
                  <a:pt x="0" y="5453343"/>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TextBox 20" id="20"/>
          <p:cNvSpPr txBox="true"/>
          <p:nvPr/>
        </p:nvSpPr>
        <p:spPr>
          <a:xfrm rot="0">
            <a:off x="1168825" y="1360210"/>
            <a:ext cx="11409243" cy="1657350"/>
          </a:xfrm>
          <a:prstGeom prst="rect">
            <a:avLst/>
          </a:prstGeom>
        </p:spPr>
        <p:txBody>
          <a:bodyPr anchor="t" rtlCol="false" tIns="0" lIns="0" bIns="0" rIns="0">
            <a:spAutoFit/>
          </a:bodyPr>
          <a:lstStyle/>
          <a:p>
            <a:pPr algn="l" marL="0" indent="0" lvl="0">
              <a:lnSpc>
                <a:spcPts val="12840"/>
              </a:lnSpc>
              <a:spcBef>
                <a:spcPct val="0"/>
              </a:spcBef>
            </a:pPr>
            <a:r>
              <a:rPr lang="en-US" sz="10700">
                <a:solidFill>
                  <a:srgbClr val="1678B2"/>
                </a:solidFill>
                <a:latin typeface="Chewy"/>
                <a:ea typeface="Chewy"/>
                <a:cs typeface="Chewy"/>
                <a:sym typeface="Chewy"/>
              </a:rPr>
              <a:t>WHY OCEANS MATTER</a:t>
            </a:r>
          </a:p>
        </p:txBody>
      </p:sp>
      <p:sp>
        <p:nvSpPr>
          <p:cNvPr name="TextBox 21" id="21"/>
          <p:cNvSpPr txBox="true"/>
          <p:nvPr/>
        </p:nvSpPr>
        <p:spPr>
          <a:xfrm rot="0">
            <a:off x="3776912" y="4062048"/>
            <a:ext cx="4720590" cy="695325"/>
          </a:xfrm>
          <a:prstGeom prst="rect">
            <a:avLst/>
          </a:prstGeom>
        </p:spPr>
        <p:txBody>
          <a:bodyPr anchor="t" rtlCol="false" tIns="0" lIns="0" bIns="0" rIns="0">
            <a:spAutoFit/>
          </a:bodyPr>
          <a:lstStyle/>
          <a:p>
            <a:pPr algn="l" marL="0" indent="0" lvl="0">
              <a:lnSpc>
                <a:spcPts val="5428"/>
              </a:lnSpc>
              <a:spcBef>
                <a:spcPct val="0"/>
              </a:spcBef>
            </a:pPr>
            <a:r>
              <a:rPr lang="en-US" sz="4523" strike="noStrike" u="none">
                <a:solidFill>
                  <a:srgbClr val="1678B2"/>
                </a:solidFill>
                <a:latin typeface="Chewy"/>
                <a:ea typeface="Chewy"/>
                <a:cs typeface="Chewy"/>
                <a:sym typeface="Chewy"/>
              </a:rPr>
              <a:t>LIFE SUPPORT SYSTEM</a:t>
            </a:r>
          </a:p>
        </p:txBody>
      </p:sp>
      <p:sp>
        <p:nvSpPr>
          <p:cNvPr name="TextBox 22" id="22"/>
          <p:cNvSpPr txBox="true"/>
          <p:nvPr/>
        </p:nvSpPr>
        <p:spPr>
          <a:xfrm rot="0">
            <a:off x="3635010" y="5086350"/>
            <a:ext cx="9724985" cy="3349513"/>
          </a:xfrm>
          <a:prstGeom prst="rect">
            <a:avLst/>
          </a:prstGeom>
        </p:spPr>
        <p:txBody>
          <a:bodyPr anchor="t" rtlCol="false" tIns="0" lIns="0" bIns="0" rIns="0">
            <a:spAutoFit/>
          </a:bodyPr>
          <a:lstStyle/>
          <a:p>
            <a:pPr algn="l" marL="513720" indent="-256860" lvl="1">
              <a:lnSpc>
                <a:spcPts val="3331"/>
              </a:lnSpc>
              <a:buFont typeface="Arial"/>
              <a:buChar char="•"/>
            </a:pPr>
            <a:r>
              <a:rPr lang="en-US" sz="2379">
                <a:solidFill>
                  <a:srgbClr val="1678B2"/>
                </a:solidFill>
                <a:latin typeface="Schoolbell"/>
                <a:ea typeface="Schoolbell"/>
                <a:cs typeface="Schoolbell"/>
                <a:sym typeface="Schoolbell"/>
              </a:rPr>
              <a:t>Oceans are teeming with life, from the smallest microorganisms to the largest whales. They harbor an extraordinary diversity of species, many of which are yet to be discovered and studied.</a:t>
            </a:r>
          </a:p>
          <a:p>
            <a:pPr algn="l" marL="513720" indent="-256860" lvl="1">
              <a:lnSpc>
                <a:spcPts val="3331"/>
              </a:lnSpc>
              <a:buFont typeface="Arial"/>
              <a:buChar char="•"/>
            </a:pPr>
            <a:r>
              <a:rPr lang="en-US" sz="2379">
                <a:solidFill>
                  <a:srgbClr val="1678B2"/>
                </a:solidFill>
                <a:latin typeface="Schoolbell"/>
                <a:ea typeface="Schoolbell"/>
                <a:cs typeface="Schoolbell"/>
                <a:sym typeface="Schoolbell"/>
              </a:rPr>
              <a:t>Marine ecosystems provide essential services, such as oxygen production, carbon sequestration, and nutrient cycling, which are vital for maintaining life on Earth. For instance, phytoplankton, tiny marine plants, produce over half of the world's oxygen through photosynthesis.</a:t>
            </a:r>
          </a:p>
          <a:p>
            <a:pPr algn="l" marL="0" indent="0" lvl="0">
              <a:lnSpc>
                <a:spcPts val="3331"/>
              </a:lnSpc>
              <a:spcBef>
                <a:spcPct val="0"/>
              </a:spcBef>
            </a:pPr>
          </a:p>
        </p:txBody>
      </p:sp>
    </p:spTree>
  </p:cSld>
  <p:clrMapOvr>
    <a:masterClrMapping/>
  </p:clrMapOvr>
</p:sld>
</file>

<file path=ppt/slides/slide7.xml><?xml version="1.0" encoding="utf-8"?>
<p:sld xmlns:p="http://schemas.openxmlformats.org/presentationml/2006/main" xmlns:a="http://schemas.openxmlformats.org/drawingml/2006/main" xmlns:r="http://schemas.openxmlformats.org/officeDocument/2006/relationships">
  <p:cSld>
    <p:bg>
      <p:bgPr>
        <a:solidFill>
          <a:srgbClr val="E4FCFA"/>
        </a:solidFill>
      </p:bgPr>
    </p:bg>
    <p:spTree>
      <p:nvGrpSpPr>
        <p:cNvPr id="1" name=""/>
        <p:cNvGrpSpPr/>
        <p:nvPr/>
      </p:nvGrpSpPr>
      <p:grpSpPr>
        <a:xfrm>
          <a:off x="0" y="0"/>
          <a:ext cx="0" cy="0"/>
          <a:chOff x="0" y="0"/>
          <a:chExt cx="0" cy="0"/>
        </a:xfrm>
      </p:grpSpPr>
      <p:sp>
        <p:nvSpPr>
          <p:cNvPr name="Freeform 2" id="2"/>
          <p:cNvSpPr/>
          <p:nvPr/>
        </p:nvSpPr>
        <p:spPr>
          <a:xfrm flipH="false" flipV="false" rot="0">
            <a:off x="-21911" y="1122083"/>
            <a:ext cx="18532002" cy="9164917"/>
          </a:xfrm>
          <a:custGeom>
            <a:avLst/>
            <a:gdLst/>
            <a:ahLst/>
            <a:cxnLst/>
            <a:rect r="r" b="b" t="t" l="l"/>
            <a:pathLst>
              <a:path h="9164917" w="18532002">
                <a:moveTo>
                  <a:pt x="0" y="0"/>
                </a:moveTo>
                <a:lnTo>
                  <a:pt x="18532002" y="0"/>
                </a:lnTo>
                <a:lnTo>
                  <a:pt x="18532002" y="9164917"/>
                </a:lnTo>
                <a:lnTo>
                  <a:pt x="0" y="9164917"/>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3963272" y="444524"/>
            <a:ext cx="22473363" cy="9397952"/>
          </a:xfrm>
          <a:custGeom>
            <a:avLst/>
            <a:gdLst/>
            <a:ahLst/>
            <a:cxnLst/>
            <a:rect r="r" b="b" t="t" l="l"/>
            <a:pathLst>
              <a:path h="9397952" w="22473363">
                <a:moveTo>
                  <a:pt x="0" y="0"/>
                </a:moveTo>
                <a:lnTo>
                  <a:pt x="22473363" y="0"/>
                </a:lnTo>
                <a:lnTo>
                  <a:pt x="22473363" y="9397952"/>
                </a:lnTo>
                <a:lnTo>
                  <a:pt x="0" y="9397952"/>
                </a:lnTo>
                <a:lnTo>
                  <a:pt x="0" y="0"/>
                </a:lnTo>
                <a:close/>
              </a:path>
            </a:pathLst>
          </a:custGeom>
          <a:blipFill>
            <a:blip r:embed="rId4">
              <a:alphaModFix amt="73000"/>
              <a:extLst>
                <a:ext uri="{96DAC541-7B7A-43D3-8B79-37D633B846F1}">
                  <asvg:svgBlip xmlns:asvg="http://schemas.microsoft.com/office/drawing/2016/SVG/main" r:embed="rId5"/>
                </a:ext>
              </a:extLst>
            </a:blip>
            <a:stretch>
              <a:fillRect l="0" t="0" r="0" b="0"/>
            </a:stretch>
          </a:blipFill>
        </p:spPr>
      </p:sp>
      <p:grpSp>
        <p:nvGrpSpPr>
          <p:cNvPr name="Group 4" id="4"/>
          <p:cNvGrpSpPr/>
          <p:nvPr/>
        </p:nvGrpSpPr>
        <p:grpSpPr>
          <a:xfrm rot="0">
            <a:off x="1168825" y="3512875"/>
            <a:ext cx="2104104" cy="2104104"/>
            <a:chOff x="0" y="0"/>
            <a:chExt cx="812800" cy="812800"/>
          </a:xfrm>
        </p:grpSpPr>
        <p:sp>
          <p:nvSpPr>
            <p:cNvPr name="Freeform 5" id="5"/>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1678B2"/>
            </a:solidFill>
          </p:spPr>
        </p:sp>
        <p:sp>
          <p:nvSpPr>
            <p:cNvPr name="TextBox 6" id="6"/>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7" id="7"/>
          <p:cNvGrpSpPr/>
          <p:nvPr/>
        </p:nvGrpSpPr>
        <p:grpSpPr>
          <a:xfrm rot="0">
            <a:off x="5169306" y="6022244"/>
            <a:ext cx="2104104" cy="2104104"/>
            <a:chOff x="0" y="0"/>
            <a:chExt cx="812800" cy="812800"/>
          </a:xfrm>
        </p:grpSpPr>
        <p:sp>
          <p:nvSpPr>
            <p:cNvPr name="Freeform 8" id="8"/>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1678B2"/>
            </a:solidFill>
          </p:spPr>
        </p:sp>
        <p:sp>
          <p:nvSpPr>
            <p:cNvPr name="TextBox 9" id="9"/>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10" id="10"/>
          <p:cNvGrpSpPr/>
          <p:nvPr/>
        </p:nvGrpSpPr>
        <p:grpSpPr>
          <a:xfrm rot="0">
            <a:off x="9244090" y="3350178"/>
            <a:ext cx="2104104" cy="2104104"/>
            <a:chOff x="0" y="0"/>
            <a:chExt cx="812800" cy="812800"/>
          </a:xfrm>
        </p:grpSpPr>
        <p:sp>
          <p:nvSpPr>
            <p:cNvPr name="Freeform 11" id="11"/>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1678B2"/>
            </a:solidFill>
          </p:spPr>
        </p:sp>
        <p:sp>
          <p:nvSpPr>
            <p:cNvPr name="TextBox 12" id="12"/>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13" id="13"/>
          <p:cNvGrpSpPr/>
          <p:nvPr/>
        </p:nvGrpSpPr>
        <p:grpSpPr>
          <a:xfrm rot="0">
            <a:off x="13758026" y="6022244"/>
            <a:ext cx="2104104" cy="2104104"/>
            <a:chOff x="0" y="0"/>
            <a:chExt cx="812800" cy="812800"/>
          </a:xfrm>
        </p:grpSpPr>
        <p:sp>
          <p:nvSpPr>
            <p:cNvPr name="Freeform 14" id="14"/>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1678B2"/>
            </a:solidFill>
          </p:spPr>
        </p:sp>
        <p:sp>
          <p:nvSpPr>
            <p:cNvPr name="TextBox 15" id="15"/>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16" id="16"/>
          <p:cNvGrpSpPr/>
          <p:nvPr/>
        </p:nvGrpSpPr>
        <p:grpSpPr>
          <a:xfrm rot="0">
            <a:off x="1321225" y="3665275"/>
            <a:ext cx="1789007" cy="1789007"/>
            <a:chOff x="0" y="0"/>
            <a:chExt cx="812800" cy="812800"/>
          </a:xfrm>
        </p:grpSpPr>
        <p:sp>
          <p:nvSpPr>
            <p:cNvPr name="Freeform 17" id="17"/>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lnTo>
                    <a:pt x="406400" y="0"/>
                  </a:lnTo>
                  <a:close/>
                </a:path>
              </a:pathLst>
            </a:custGeom>
            <a:solidFill>
              <a:srgbClr val="000000">
                <a:alpha val="0"/>
              </a:srgbClr>
            </a:solidFill>
            <a:ln w="57150" cap="sq">
              <a:solidFill>
                <a:srgbClr val="FFFFFF"/>
              </a:solidFill>
              <a:prstDash val="sysDot"/>
              <a:miter/>
            </a:ln>
          </p:spPr>
        </p:sp>
        <p:sp>
          <p:nvSpPr>
            <p:cNvPr name="TextBox 18" id="18"/>
            <p:cNvSpPr txBox="true"/>
            <p:nvPr/>
          </p:nvSpPr>
          <p:spPr>
            <a:xfrm>
              <a:off x="76200" y="66675"/>
              <a:ext cx="660400" cy="669925"/>
            </a:xfrm>
            <a:prstGeom prst="rect">
              <a:avLst/>
            </a:prstGeom>
          </p:spPr>
          <p:txBody>
            <a:bodyPr anchor="ctr" rtlCol="false" tIns="50800" lIns="50800" bIns="50800" rIns="50800"/>
            <a:lstStyle/>
            <a:p>
              <a:pPr algn="l" marL="0" indent="0" lvl="0">
                <a:lnSpc>
                  <a:spcPts val="5428"/>
                </a:lnSpc>
                <a:spcBef>
                  <a:spcPct val="0"/>
                </a:spcBef>
              </a:pPr>
            </a:p>
          </p:txBody>
        </p:sp>
      </p:grpSp>
      <p:grpSp>
        <p:nvGrpSpPr>
          <p:cNvPr name="Group 19" id="19"/>
          <p:cNvGrpSpPr/>
          <p:nvPr/>
        </p:nvGrpSpPr>
        <p:grpSpPr>
          <a:xfrm rot="0">
            <a:off x="5321706" y="6174644"/>
            <a:ext cx="1789007" cy="1789007"/>
            <a:chOff x="0" y="0"/>
            <a:chExt cx="812800" cy="812800"/>
          </a:xfrm>
        </p:grpSpPr>
        <p:sp>
          <p:nvSpPr>
            <p:cNvPr name="Freeform 20" id="20"/>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lnTo>
                    <a:pt x="406400" y="0"/>
                  </a:lnTo>
                  <a:close/>
                </a:path>
              </a:pathLst>
            </a:custGeom>
            <a:solidFill>
              <a:srgbClr val="000000">
                <a:alpha val="0"/>
              </a:srgbClr>
            </a:solidFill>
            <a:ln w="57150" cap="sq">
              <a:solidFill>
                <a:srgbClr val="FFFFFF"/>
              </a:solidFill>
              <a:prstDash val="sysDot"/>
              <a:miter/>
            </a:ln>
          </p:spPr>
        </p:sp>
        <p:sp>
          <p:nvSpPr>
            <p:cNvPr name="TextBox 21" id="21"/>
            <p:cNvSpPr txBox="true"/>
            <p:nvPr/>
          </p:nvSpPr>
          <p:spPr>
            <a:xfrm>
              <a:off x="76200" y="66675"/>
              <a:ext cx="660400" cy="669925"/>
            </a:xfrm>
            <a:prstGeom prst="rect">
              <a:avLst/>
            </a:prstGeom>
          </p:spPr>
          <p:txBody>
            <a:bodyPr anchor="ctr" rtlCol="false" tIns="50800" lIns="50800" bIns="50800" rIns="50800"/>
            <a:lstStyle/>
            <a:p>
              <a:pPr algn="l" marL="0" indent="0" lvl="0">
                <a:lnSpc>
                  <a:spcPts val="5428"/>
                </a:lnSpc>
                <a:spcBef>
                  <a:spcPct val="0"/>
                </a:spcBef>
              </a:pPr>
            </a:p>
          </p:txBody>
        </p:sp>
      </p:grpSp>
      <p:grpSp>
        <p:nvGrpSpPr>
          <p:cNvPr name="Group 22" id="22"/>
          <p:cNvGrpSpPr/>
          <p:nvPr/>
        </p:nvGrpSpPr>
        <p:grpSpPr>
          <a:xfrm rot="0">
            <a:off x="9396490" y="3502578"/>
            <a:ext cx="1789007" cy="1789007"/>
            <a:chOff x="0" y="0"/>
            <a:chExt cx="812800" cy="812800"/>
          </a:xfrm>
        </p:grpSpPr>
        <p:sp>
          <p:nvSpPr>
            <p:cNvPr name="Freeform 23" id="23"/>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lnTo>
                    <a:pt x="406400" y="0"/>
                  </a:lnTo>
                  <a:close/>
                </a:path>
              </a:pathLst>
            </a:custGeom>
            <a:solidFill>
              <a:srgbClr val="000000">
                <a:alpha val="0"/>
              </a:srgbClr>
            </a:solidFill>
            <a:ln w="57150" cap="sq">
              <a:solidFill>
                <a:srgbClr val="FFFFFF"/>
              </a:solidFill>
              <a:prstDash val="sysDot"/>
              <a:miter/>
            </a:ln>
          </p:spPr>
        </p:sp>
        <p:sp>
          <p:nvSpPr>
            <p:cNvPr name="TextBox 24" id="24"/>
            <p:cNvSpPr txBox="true"/>
            <p:nvPr/>
          </p:nvSpPr>
          <p:spPr>
            <a:xfrm>
              <a:off x="76200" y="66675"/>
              <a:ext cx="660400" cy="669925"/>
            </a:xfrm>
            <a:prstGeom prst="rect">
              <a:avLst/>
            </a:prstGeom>
          </p:spPr>
          <p:txBody>
            <a:bodyPr anchor="ctr" rtlCol="false" tIns="50800" lIns="50800" bIns="50800" rIns="50800"/>
            <a:lstStyle/>
            <a:p>
              <a:pPr algn="l" marL="0" indent="0" lvl="0">
                <a:lnSpc>
                  <a:spcPts val="5428"/>
                </a:lnSpc>
                <a:spcBef>
                  <a:spcPct val="0"/>
                </a:spcBef>
              </a:pPr>
            </a:p>
          </p:txBody>
        </p:sp>
      </p:grpSp>
      <p:grpSp>
        <p:nvGrpSpPr>
          <p:cNvPr name="Group 25" id="25"/>
          <p:cNvGrpSpPr/>
          <p:nvPr/>
        </p:nvGrpSpPr>
        <p:grpSpPr>
          <a:xfrm rot="0">
            <a:off x="13910426" y="6174644"/>
            <a:ext cx="1789007" cy="1789007"/>
            <a:chOff x="0" y="0"/>
            <a:chExt cx="812800" cy="812800"/>
          </a:xfrm>
        </p:grpSpPr>
        <p:sp>
          <p:nvSpPr>
            <p:cNvPr name="Freeform 26" id="26"/>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lnTo>
                    <a:pt x="406400" y="0"/>
                  </a:lnTo>
                  <a:close/>
                </a:path>
              </a:pathLst>
            </a:custGeom>
            <a:solidFill>
              <a:srgbClr val="000000">
                <a:alpha val="0"/>
              </a:srgbClr>
            </a:solidFill>
            <a:ln w="57150" cap="sq">
              <a:solidFill>
                <a:srgbClr val="FFFFFF"/>
              </a:solidFill>
              <a:prstDash val="sysDot"/>
              <a:miter/>
            </a:ln>
          </p:spPr>
        </p:sp>
        <p:sp>
          <p:nvSpPr>
            <p:cNvPr name="TextBox 27" id="27"/>
            <p:cNvSpPr txBox="true"/>
            <p:nvPr/>
          </p:nvSpPr>
          <p:spPr>
            <a:xfrm>
              <a:off x="76200" y="66675"/>
              <a:ext cx="660400" cy="669925"/>
            </a:xfrm>
            <a:prstGeom prst="rect">
              <a:avLst/>
            </a:prstGeom>
          </p:spPr>
          <p:txBody>
            <a:bodyPr anchor="ctr" rtlCol="false" tIns="50800" lIns="50800" bIns="50800" rIns="50800"/>
            <a:lstStyle/>
            <a:p>
              <a:pPr algn="l" marL="0" indent="0" lvl="0">
                <a:lnSpc>
                  <a:spcPts val="5428"/>
                </a:lnSpc>
                <a:spcBef>
                  <a:spcPct val="0"/>
                </a:spcBef>
              </a:pPr>
            </a:p>
          </p:txBody>
        </p:sp>
      </p:grpSp>
      <p:sp>
        <p:nvSpPr>
          <p:cNvPr name="Freeform 28" id="28"/>
          <p:cNvSpPr/>
          <p:nvPr/>
        </p:nvSpPr>
        <p:spPr>
          <a:xfrm flipH="false" flipV="false" rot="0">
            <a:off x="1025312" y="3512875"/>
            <a:ext cx="2084919" cy="1796821"/>
          </a:xfrm>
          <a:custGeom>
            <a:avLst/>
            <a:gdLst/>
            <a:ahLst/>
            <a:cxnLst/>
            <a:rect r="r" b="b" t="t" l="l"/>
            <a:pathLst>
              <a:path h="1796821" w="2084919">
                <a:moveTo>
                  <a:pt x="0" y="0"/>
                </a:moveTo>
                <a:lnTo>
                  <a:pt x="2084919" y="0"/>
                </a:lnTo>
                <a:lnTo>
                  <a:pt x="2084919" y="1796821"/>
                </a:lnTo>
                <a:lnTo>
                  <a:pt x="0" y="1796821"/>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29" id="29"/>
          <p:cNvSpPr/>
          <p:nvPr/>
        </p:nvSpPr>
        <p:spPr>
          <a:xfrm flipH="false" flipV="false" rot="0">
            <a:off x="9396490" y="3665275"/>
            <a:ext cx="2204194" cy="1591027"/>
          </a:xfrm>
          <a:custGeom>
            <a:avLst/>
            <a:gdLst/>
            <a:ahLst/>
            <a:cxnLst/>
            <a:rect r="r" b="b" t="t" l="l"/>
            <a:pathLst>
              <a:path h="1591027" w="2204194">
                <a:moveTo>
                  <a:pt x="0" y="0"/>
                </a:moveTo>
                <a:lnTo>
                  <a:pt x="2204194" y="0"/>
                </a:lnTo>
                <a:lnTo>
                  <a:pt x="2204194" y="1591027"/>
                </a:lnTo>
                <a:lnTo>
                  <a:pt x="0" y="1591027"/>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30" id="30"/>
          <p:cNvSpPr/>
          <p:nvPr/>
        </p:nvSpPr>
        <p:spPr>
          <a:xfrm flipH="false" flipV="false" rot="0">
            <a:off x="13910426" y="6022244"/>
            <a:ext cx="1929282" cy="1610073"/>
          </a:xfrm>
          <a:custGeom>
            <a:avLst/>
            <a:gdLst/>
            <a:ahLst/>
            <a:cxnLst/>
            <a:rect r="r" b="b" t="t" l="l"/>
            <a:pathLst>
              <a:path h="1610073" w="1929282">
                <a:moveTo>
                  <a:pt x="0" y="0"/>
                </a:moveTo>
                <a:lnTo>
                  <a:pt x="1929282" y="0"/>
                </a:lnTo>
                <a:lnTo>
                  <a:pt x="1929282" y="1610073"/>
                </a:lnTo>
                <a:lnTo>
                  <a:pt x="0" y="1610073"/>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31" id="31"/>
          <p:cNvSpPr/>
          <p:nvPr/>
        </p:nvSpPr>
        <p:spPr>
          <a:xfrm flipH="false" flipV="false" rot="0">
            <a:off x="5373428" y="6174644"/>
            <a:ext cx="1685562" cy="1612010"/>
          </a:xfrm>
          <a:custGeom>
            <a:avLst/>
            <a:gdLst/>
            <a:ahLst/>
            <a:cxnLst/>
            <a:rect r="r" b="b" t="t" l="l"/>
            <a:pathLst>
              <a:path h="1612010" w="1685562">
                <a:moveTo>
                  <a:pt x="0" y="0"/>
                </a:moveTo>
                <a:lnTo>
                  <a:pt x="1685562" y="0"/>
                </a:lnTo>
                <a:lnTo>
                  <a:pt x="1685562" y="1612009"/>
                </a:lnTo>
                <a:lnTo>
                  <a:pt x="0" y="1612009"/>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TextBox 32" id="32"/>
          <p:cNvSpPr txBox="true"/>
          <p:nvPr/>
        </p:nvSpPr>
        <p:spPr>
          <a:xfrm rot="0">
            <a:off x="1316009" y="1065997"/>
            <a:ext cx="12594417" cy="1657350"/>
          </a:xfrm>
          <a:prstGeom prst="rect">
            <a:avLst/>
          </a:prstGeom>
        </p:spPr>
        <p:txBody>
          <a:bodyPr anchor="t" rtlCol="false" tIns="0" lIns="0" bIns="0" rIns="0">
            <a:spAutoFit/>
          </a:bodyPr>
          <a:lstStyle/>
          <a:p>
            <a:pPr algn="l" marL="0" indent="0" lvl="0">
              <a:lnSpc>
                <a:spcPts val="12840"/>
              </a:lnSpc>
              <a:spcBef>
                <a:spcPct val="0"/>
              </a:spcBef>
            </a:pPr>
            <a:r>
              <a:rPr lang="en-US" sz="10700">
                <a:solidFill>
                  <a:srgbClr val="1678B2"/>
                </a:solidFill>
                <a:latin typeface="Chewy"/>
                <a:ea typeface="Chewy"/>
                <a:cs typeface="Chewy"/>
                <a:sym typeface="Chewy"/>
              </a:rPr>
              <a:t>CLIMATE REGULATION</a:t>
            </a:r>
          </a:p>
        </p:txBody>
      </p:sp>
      <p:sp>
        <p:nvSpPr>
          <p:cNvPr name="TextBox 33" id="33"/>
          <p:cNvSpPr txBox="true"/>
          <p:nvPr/>
        </p:nvSpPr>
        <p:spPr>
          <a:xfrm rot="0">
            <a:off x="1168825" y="5902729"/>
            <a:ext cx="3597269" cy="2930413"/>
          </a:xfrm>
          <a:prstGeom prst="rect">
            <a:avLst/>
          </a:prstGeom>
        </p:spPr>
        <p:txBody>
          <a:bodyPr anchor="t" rtlCol="false" tIns="0" lIns="0" bIns="0" rIns="0">
            <a:spAutoFit/>
          </a:bodyPr>
          <a:lstStyle/>
          <a:p>
            <a:pPr algn="l" marL="0" indent="0" lvl="0">
              <a:lnSpc>
                <a:spcPts val="3331"/>
              </a:lnSpc>
              <a:spcBef>
                <a:spcPct val="0"/>
              </a:spcBef>
            </a:pPr>
            <a:r>
              <a:rPr lang="en-US" sz="2379" strike="noStrike" u="none">
                <a:solidFill>
                  <a:srgbClr val="1678B2"/>
                </a:solidFill>
                <a:latin typeface="Schoolbell"/>
                <a:ea typeface="Schoolbell"/>
                <a:cs typeface="Schoolbell"/>
                <a:sym typeface="Schoolbell"/>
              </a:rPr>
              <a:t>Oceans are home to an astonishing array of life forms, from the tiniest plankton to the largest whales. They support diverse ecosystems, including coral </a:t>
            </a:r>
          </a:p>
          <a:p>
            <a:pPr algn="l" marL="0" indent="0" lvl="0">
              <a:lnSpc>
                <a:spcPts val="3331"/>
              </a:lnSpc>
              <a:spcBef>
                <a:spcPct val="0"/>
              </a:spcBef>
            </a:pPr>
          </a:p>
        </p:txBody>
      </p:sp>
      <p:sp>
        <p:nvSpPr>
          <p:cNvPr name="TextBox 34" id="34"/>
          <p:cNvSpPr txBox="true"/>
          <p:nvPr/>
        </p:nvSpPr>
        <p:spPr>
          <a:xfrm rot="0">
            <a:off x="4766094" y="3293028"/>
            <a:ext cx="3597269" cy="2930413"/>
          </a:xfrm>
          <a:prstGeom prst="rect">
            <a:avLst/>
          </a:prstGeom>
        </p:spPr>
        <p:txBody>
          <a:bodyPr anchor="t" rtlCol="false" tIns="0" lIns="0" bIns="0" rIns="0">
            <a:spAutoFit/>
          </a:bodyPr>
          <a:lstStyle/>
          <a:p>
            <a:pPr algn="l" marL="0" indent="0" lvl="0">
              <a:lnSpc>
                <a:spcPts val="3331"/>
              </a:lnSpc>
              <a:spcBef>
                <a:spcPct val="0"/>
              </a:spcBef>
            </a:pPr>
            <a:r>
              <a:rPr lang="en-US" sz="2379" strike="noStrike" u="none">
                <a:solidFill>
                  <a:srgbClr val="1678B2"/>
                </a:solidFill>
                <a:latin typeface="Schoolbell"/>
                <a:ea typeface="Schoolbell"/>
                <a:cs typeface="Schoolbell"/>
                <a:sym typeface="Schoolbell"/>
              </a:rPr>
              <a:t>Oceans are home to an astonishing array of life forms, from the tiniest plankton to the largest whales. They support diverse ecosystems, including coral </a:t>
            </a:r>
          </a:p>
          <a:p>
            <a:pPr algn="l" marL="0" indent="0" lvl="0">
              <a:lnSpc>
                <a:spcPts val="3331"/>
              </a:lnSpc>
              <a:spcBef>
                <a:spcPct val="0"/>
              </a:spcBef>
            </a:pPr>
          </a:p>
        </p:txBody>
      </p:sp>
      <p:sp>
        <p:nvSpPr>
          <p:cNvPr name="TextBox 35" id="35"/>
          <p:cNvSpPr txBox="true"/>
          <p:nvPr/>
        </p:nvSpPr>
        <p:spPr>
          <a:xfrm rot="0">
            <a:off x="9144000" y="5730507"/>
            <a:ext cx="3597269" cy="2930413"/>
          </a:xfrm>
          <a:prstGeom prst="rect">
            <a:avLst/>
          </a:prstGeom>
        </p:spPr>
        <p:txBody>
          <a:bodyPr anchor="t" rtlCol="false" tIns="0" lIns="0" bIns="0" rIns="0">
            <a:spAutoFit/>
          </a:bodyPr>
          <a:lstStyle/>
          <a:p>
            <a:pPr algn="l" marL="0" indent="0" lvl="0">
              <a:lnSpc>
                <a:spcPts val="3331"/>
              </a:lnSpc>
              <a:spcBef>
                <a:spcPct val="0"/>
              </a:spcBef>
            </a:pPr>
            <a:r>
              <a:rPr lang="en-US" sz="2379" strike="noStrike" u="none">
                <a:solidFill>
                  <a:srgbClr val="1678B2"/>
                </a:solidFill>
                <a:latin typeface="Schoolbell"/>
                <a:ea typeface="Schoolbell"/>
                <a:cs typeface="Schoolbell"/>
                <a:sym typeface="Schoolbell"/>
              </a:rPr>
              <a:t>Oceans are home to an astonishing array of life forms, from the tiniest plankton to the largest whales. They support diverse ecosystems, including coral </a:t>
            </a:r>
          </a:p>
          <a:p>
            <a:pPr algn="l" marL="0" indent="0" lvl="0">
              <a:lnSpc>
                <a:spcPts val="3331"/>
              </a:lnSpc>
              <a:spcBef>
                <a:spcPct val="0"/>
              </a:spcBef>
            </a:pPr>
          </a:p>
        </p:txBody>
      </p:sp>
      <p:sp>
        <p:nvSpPr>
          <p:cNvPr name="TextBox 36" id="36"/>
          <p:cNvSpPr txBox="true"/>
          <p:nvPr/>
        </p:nvSpPr>
        <p:spPr>
          <a:xfrm rot="0">
            <a:off x="13522319" y="3293028"/>
            <a:ext cx="3597269" cy="2930413"/>
          </a:xfrm>
          <a:prstGeom prst="rect">
            <a:avLst/>
          </a:prstGeom>
        </p:spPr>
        <p:txBody>
          <a:bodyPr anchor="t" rtlCol="false" tIns="0" lIns="0" bIns="0" rIns="0">
            <a:spAutoFit/>
          </a:bodyPr>
          <a:lstStyle/>
          <a:p>
            <a:pPr algn="l" marL="0" indent="0" lvl="0">
              <a:lnSpc>
                <a:spcPts val="3331"/>
              </a:lnSpc>
              <a:spcBef>
                <a:spcPct val="0"/>
              </a:spcBef>
            </a:pPr>
            <a:r>
              <a:rPr lang="en-US" sz="2379" strike="noStrike" u="none">
                <a:solidFill>
                  <a:srgbClr val="1678B2"/>
                </a:solidFill>
                <a:latin typeface="Schoolbell"/>
                <a:ea typeface="Schoolbell"/>
                <a:cs typeface="Schoolbell"/>
                <a:sym typeface="Schoolbell"/>
              </a:rPr>
              <a:t>Oceans are home to an astonishing array of life forms, from the tiniest plankton to the largest whales. They support diverse ecosystems, including coral </a:t>
            </a:r>
          </a:p>
          <a:p>
            <a:pPr algn="l" marL="0" indent="0" lvl="0">
              <a:lnSpc>
                <a:spcPts val="3331"/>
              </a:lnSpc>
              <a:spcBef>
                <a:spcPct val="0"/>
              </a:spcBef>
            </a:pPr>
          </a:p>
        </p:txBody>
      </p:sp>
      <p:grpSp>
        <p:nvGrpSpPr>
          <p:cNvPr name="Group 37" id="37"/>
          <p:cNvGrpSpPr/>
          <p:nvPr/>
        </p:nvGrpSpPr>
        <p:grpSpPr>
          <a:xfrm rot="0">
            <a:off x="15521915" y="800358"/>
            <a:ext cx="1901978" cy="588427"/>
            <a:chOff x="0" y="0"/>
            <a:chExt cx="2535971" cy="784570"/>
          </a:xfrm>
        </p:grpSpPr>
        <p:grpSp>
          <p:nvGrpSpPr>
            <p:cNvPr name="Group 38" id="38"/>
            <p:cNvGrpSpPr/>
            <p:nvPr/>
          </p:nvGrpSpPr>
          <p:grpSpPr>
            <a:xfrm rot="5400000">
              <a:off x="2174002" y="223366"/>
              <a:ext cx="386100" cy="337838"/>
              <a:chOff x="0" y="0"/>
              <a:chExt cx="812800" cy="711200"/>
            </a:xfrm>
          </p:grpSpPr>
          <p:sp>
            <p:nvSpPr>
              <p:cNvPr name="Freeform 39" id="39"/>
              <p:cNvSpPr/>
              <p:nvPr/>
            </p:nvSpPr>
            <p:spPr>
              <a:xfrm flipH="false" flipV="false" rot="0">
                <a:off x="0" y="0"/>
                <a:ext cx="812800" cy="711200"/>
              </a:xfrm>
              <a:custGeom>
                <a:avLst/>
                <a:gdLst/>
                <a:ahLst/>
                <a:cxnLst/>
                <a:rect r="r" b="b" t="t" l="l"/>
                <a:pathLst>
                  <a:path h="711200" w="812800">
                    <a:moveTo>
                      <a:pt x="406400" y="0"/>
                    </a:moveTo>
                    <a:lnTo>
                      <a:pt x="812800" y="711200"/>
                    </a:lnTo>
                    <a:lnTo>
                      <a:pt x="0" y="711200"/>
                    </a:lnTo>
                    <a:lnTo>
                      <a:pt x="406400" y="0"/>
                    </a:lnTo>
                    <a:close/>
                  </a:path>
                </a:pathLst>
              </a:custGeom>
              <a:solidFill>
                <a:srgbClr val="1678B2"/>
              </a:solidFill>
            </p:spPr>
          </p:sp>
          <p:sp>
            <p:nvSpPr>
              <p:cNvPr name="TextBox 40" id="40"/>
              <p:cNvSpPr txBox="true"/>
              <p:nvPr/>
            </p:nvSpPr>
            <p:spPr>
              <a:xfrm>
                <a:off x="127000" y="282575"/>
                <a:ext cx="558800" cy="377825"/>
              </a:xfrm>
              <a:prstGeom prst="rect">
                <a:avLst/>
              </a:prstGeom>
            </p:spPr>
            <p:txBody>
              <a:bodyPr anchor="ctr" rtlCol="false" tIns="50800" lIns="50800" bIns="50800" rIns="50800"/>
              <a:lstStyle/>
              <a:p>
                <a:pPr algn="ctr">
                  <a:lnSpc>
                    <a:spcPts val="3359"/>
                  </a:lnSpc>
                </a:pPr>
              </a:p>
            </p:txBody>
          </p:sp>
        </p:grpSp>
        <p:grpSp>
          <p:nvGrpSpPr>
            <p:cNvPr name="Group 41" id="41"/>
            <p:cNvGrpSpPr/>
            <p:nvPr/>
          </p:nvGrpSpPr>
          <p:grpSpPr>
            <a:xfrm rot="-5400000">
              <a:off x="-24131" y="223366"/>
              <a:ext cx="386100" cy="337838"/>
              <a:chOff x="0" y="0"/>
              <a:chExt cx="812800" cy="711200"/>
            </a:xfrm>
          </p:grpSpPr>
          <p:sp>
            <p:nvSpPr>
              <p:cNvPr name="Freeform 42" id="42"/>
              <p:cNvSpPr/>
              <p:nvPr/>
            </p:nvSpPr>
            <p:spPr>
              <a:xfrm flipH="false" flipV="false" rot="0">
                <a:off x="0" y="0"/>
                <a:ext cx="812800" cy="711200"/>
              </a:xfrm>
              <a:custGeom>
                <a:avLst/>
                <a:gdLst/>
                <a:ahLst/>
                <a:cxnLst/>
                <a:rect r="r" b="b" t="t" l="l"/>
                <a:pathLst>
                  <a:path h="711200" w="812800">
                    <a:moveTo>
                      <a:pt x="406400" y="0"/>
                    </a:moveTo>
                    <a:lnTo>
                      <a:pt x="812800" y="711200"/>
                    </a:lnTo>
                    <a:lnTo>
                      <a:pt x="0" y="711200"/>
                    </a:lnTo>
                    <a:lnTo>
                      <a:pt x="406400" y="0"/>
                    </a:lnTo>
                    <a:close/>
                  </a:path>
                </a:pathLst>
              </a:custGeom>
              <a:solidFill>
                <a:srgbClr val="1678B2"/>
              </a:solidFill>
            </p:spPr>
          </p:sp>
          <p:sp>
            <p:nvSpPr>
              <p:cNvPr name="TextBox 43" id="43"/>
              <p:cNvSpPr txBox="true"/>
              <p:nvPr/>
            </p:nvSpPr>
            <p:spPr>
              <a:xfrm>
                <a:off x="127000" y="282575"/>
                <a:ext cx="558800" cy="377825"/>
              </a:xfrm>
              <a:prstGeom prst="rect">
                <a:avLst/>
              </a:prstGeom>
            </p:spPr>
            <p:txBody>
              <a:bodyPr anchor="ctr" rtlCol="false" tIns="50800" lIns="50800" bIns="50800" rIns="50800"/>
              <a:lstStyle/>
              <a:p>
                <a:pPr algn="ctr">
                  <a:lnSpc>
                    <a:spcPts val="3359"/>
                  </a:lnSpc>
                </a:pPr>
              </a:p>
            </p:txBody>
          </p:sp>
        </p:grpSp>
        <p:sp>
          <p:nvSpPr>
            <p:cNvPr name="TextBox 44" id="44"/>
            <p:cNvSpPr txBox="true"/>
            <p:nvPr/>
          </p:nvSpPr>
          <p:spPr>
            <a:xfrm rot="0">
              <a:off x="337838" y="-19050"/>
              <a:ext cx="1860296" cy="803620"/>
            </a:xfrm>
            <a:prstGeom prst="rect">
              <a:avLst/>
            </a:prstGeom>
          </p:spPr>
          <p:txBody>
            <a:bodyPr anchor="t" rtlCol="false" tIns="0" lIns="0" bIns="0" rIns="0">
              <a:spAutoFit/>
            </a:bodyPr>
            <a:lstStyle/>
            <a:p>
              <a:pPr algn="ctr">
                <a:lnSpc>
                  <a:spcPts val="4640"/>
                </a:lnSpc>
              </a:pPr>
              <a:r>
                <a:rPr lang="en-US" sz="3867">
                  <a:solidFill>
                    <a:srgbClr val="1678B2"/>
                  </a:solidFill>
                  <a:latin typeface="Chewy"/>
                  <a:ea typeface="Chewy"/>
                  <a:cs typeface="Chewy"/>
                  <a:sym typeface="Chewy"/>
                </a:rPr>
                <a:t>07/20</a:t>
              </a:r>
            </a:p>
          </p:txBody>
        </p:sp>
      </p:grpSp>
    </p:spTree>
  </p:cSld>
  <p:clrMapOvr>
    <a:masterClrMapping/>
  </p:clrMapOvr>
</p:sld>
</file>

<file path=ppt/slides/slide8.xml><?xml version="1.0" encoding="utf-8"?>
<p:sld xmlns:p="http://schemas.openxmlformats.org/presentationml/2006/main" xmlns:a="http://schemas.openxmlformats.org/drawingml/2006/main" xmlns:r="http://schemas.openxmlformats.org/officeDocument/2006/relationships">
  <p:cSld>
    <p:bg>
      <p:bgPr>
        <a:solidFill>
          <a:srgbClr val="E5F6FF"/>
        </a:solidFill>
      </p:bgPr>
    </p:bg>
    <p:spTree>
      <p:nvGrpSpPr>
        <p:cNvPr id="1" name=""/>
        <p:cNvGrpSpPr/>
        <p:nvPr/>
      </p:nvGrpSpPr>
      <p:grpSpPr>
        <a:xfrm>
          <a:off x="0" y="0"/>
          <a:ext cx="0" cy="0"/>
          <a:chOff x="0" y="0"/>
          <a:chExt cx="0" cy="0"/>
        </a:xfrm>
      </p:grpSpPr>
      <p:sp>
        <p:nvSpPr>
          <p:cNvPr name="Freeform 2" id="2"/>
          <p:cNvSpPr/>
          <p:nvPr/>
        </p:nvSpPr>
        <p:spPr>
          <a:xfrm flipH="false" flipV="false" rot="0">
            <a:off x="-21911" y="1122083"/>
            <a:ext cx="18532002" cy="9164917"/>
          </a:xfrm>
          <a:custGeom>
            <a:avLst/>
            <a:gdLst/>
            <a:ahLst/>
            <a:cxnLst/>
            <a:rect r="r" b="b" t="t" l="l"/>
            <a:pathLst>
              <a:path h="9164917" w="18532002">
                <a:moveTo>
                  <a:pt x="0" y="0"/>
                </a:moveTo>
                <a:lnTo>
                  <a:pt x="18532002" y="0"/>
                </a:lnTo>
                <a:lnTo>
                  <a:pt x="18532002" y="9164917"/>
                </a:lnTo>
                <a:lnTo>
                  <a:pt x="0" y="9164917"/>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4185363" y="287248"/>
            <a:ext cx="22473363" cy="9397952"/>
          </a:xfrm>
          <a:custGeom>
            <a:avLst/>
            <a:gdLst/>
            <a:ahLst/>
            <a:cxnLst/>
            <a:rect r="r" b="b" t="t" l="l"/>
            <a:pathLst>
              <a:path h="9397952" w="22473363">
                <a:moveTo>
                  <a:pt x="0" y="0"/>
                </a:moveTo>
                <a:lnTo>
                  <a:pt x="22473363" y="0"/>
                </a:lnTo>
                <a:lnTo>
                  <a:pt x="22473363" y="9397951"/>
                </a:lnTo>
                <a:lnTo>
                  <a:pt x="0" y="9397951"/>
                </a:lnTo>
                <a:lnTo>
                  <a:pt x="0" y="0"/>
                </a:lnTo>
                <a:close/>
              </a:path>
            </a:pathLst>
          </a:custGeom>
          <a:blipFill>
            <a:blip r:embed="rId4">
              <a:alphaModFix amt="73000"/>
              <a:extLst>
                <a:ext uri="{96DAC541-7B7A-43D3-8B79-37D633B846F1}">
                  <asvg:svgBlip xmlns:asvg="http://schemas.microsoft.com/office/drawing/2016/SVG/main" r:embed="rId5"/>
                </a:ext>
              </a:extLst>
            </a:blip>
            <a:stretch>
              <a:fillRect l="0" t="0" r="0" b="0"/>
            </a:stretch>
          </a:blipFill>
        </p:spPr>
      </p:sp>
      <p:grpSp>
        <p:nvGrpSpPr>
          <p:cNvPr name="Group 4" id="4"/>
          <p:cNvGrpSpPr/>
          <p:nvPr/>
        </p:nvGrpSpPr>
        <p:grpSpPr>
          <a:xfrm rot="0">
            <a:off x="1506577" y="5968689"/>
            <a:ext cx="15274846" cy="1612006"/>
            <a:chOff x="0" y="0"/>
            <a:chExt cx="4023005" cy="424561"/>
          </a:xfrm>
        </p:grpSpPr>
        <p:sp>
          <p:nvSpPr>
            <p:cNvPr name="Freeform 5" id="5"/>
            <p:cNvSpPr/>
            <p:nvPr/>
          </p:nvSpPr>
          <p:spPr>
            <a:xfrm flipH="false" flipV="false" rot="0">
              <a:off x="0" y="0"/>
              <a:ext cx="4023005" cy="424561"/>
            </a:xfrm>
            <a:custGeom>
              <a:avLst/>
              <a:gdLst/>
              <a:ahLst/>
              <a:cxnLst/>
              <a:rect r="r" b="b" t="t" l="l"/>
              <a:pathLst>
                <a:path h="424561" w="4023005">
                  <a:moveTo>
                    <a:pt x="50684" y="0"/>
                  </a:moveTo>
                  <a:lnTo>
                    <a:pt x="3972321" y="0"/>
                  </a:lnTo>
                  <a:cubicBezTo>
                    <a:pt x="4000313" y="0"/>
                    <a:pt x="4023005" y="22692"/>
                    <a:pt x="4023005" y="50684"/>
                  </a:cubicBezTo>
                  <a:lnTo>
                    <a:pt x="4023005" y="373877"/>
                  </a:lnTo>
                  <a:cubicBezTo>
                    <a:pt x="4023005" y="401869"/>
                    <a:pt x="4000313" y="424561"/>
                    <a:pt x="3972321" y="424561"/>
                  </a:cubicBezTo>
                  <a:lnTo>
                    <a:pt x="50684" y="424561"/>
                  </a:lnTo>
                  <a:cubicBezTo>
                    <a:pt x="37242" y="424561"/>
                    <a:pt x="24350" y="419221"/>
                    <a:pt x="14845" y="409716"/>
                  </a:cubicBezTo>
                  <a:cubicBezTo>
                    <a:pt x="5340" y="400211"/>
                    <a:pt x="0" y="387319"/>
                    <a:pt x="0" y="373877"/>
                  </a:cubicBezTo>
                  <a:lnTo>
                    <a:pt x="0" y="50684"/>
                  </a:lnTo>
                  <a:cubicBezTo>
                    <a:pt x="0" y="22692"/>
                    <a:pt x="22692" y="0"/>
                    <a:pt x="50684" y="0"/>
                  </a:cubicBezTo>
                  <a:close/>
                </a:path>
              </a:pathLst>
            </a:custGeom>
            <a:solidFill>
              <a:srgbClr val="1678B2"/>
            </a:solidFill>
          </p:spPr>
        </p:sp>
        <p:sp>
          <p:nvSpPr>
            <p:cNvPr name="TextBox 6" id="6"/>
            <p:cNvSpPr txBox="true"/>
            <p:nvPr/>
          </p:nvSpPr>
          <p:spPr>
            <a:xfrm>
              <a:off x="0" y="-47625"/>
              <a:ext cx="4023005" cy="472186"/>
            </a:xfrm>
            <a:prstGeom prst="rect">
              <a:avLst/>
            </a:prstGeom>
          </p:spPr>
          <p:txBody>
            <a:bodyPr anchor="ctr" rtlCol="false" tIns="50800" lIns="50800" bIns="50800" rIns="50800"/>
            <a:lstStyle/>
            <a:p>
              <a:pPr algn="ctr">
                <a:lnSpc>
                  <a:spcPts val="3359"/>
                </a:lnSpc>
              </a:pPr>
            </a:p>
          </p:txBody>
        </p:sp>
      </p:grpSp>
      <p:grpSp>
        <p:nvGrpSpPr>
          <p:cNvPr name="Group 7" id="7"/>
          <p:cNvGrpSpPr/>
          <p:nvPr/>
        </p:nvGrpSpPr>
        <p:grpSpPr>
          <a:xfrm rot="0">
            <a:off x="15521915" y="800358"/>
            <a:ext cx="1901978" cy="588427"/>
            <a:chOff x="0" y="0"/>
            <a:chExt cx="2535971" cy="784570"/>
          </a:xfrm>
        </p:grpSpPr>
        <p:grpSp>
          <p:nvGrpSpPr>
            <p:cNvPr name="Group 8" id="8"/>
            <p:cNvGrpSpPr/>
            <p:nvPr/>
          </p:nvGrpSpPr>
          <p:grpSpPr>
            <a:xfrm rot="5400000">
              <a:off x="2174002" y="223366"/>
              <a:ext cx="386100" cy="337838"/>
              <a:chOff x="0" y="0"/>
              <a:chExt cx="812800" cy="711200"/>
            </a:xfrm>
          </p:grpSpPr>
          <p:sp>
            <p:nvSpPr>
              <p:cNvPr name="Freeform 9" id="9"/>
              <p:cNvSpPr/>
              <p:nvPr/>
            </p:nvSpPr>
            <p:spPr>
              <a:xfrm flipH="false" flipV="false" rot="0">
                <a:off x="0" y="0"/>
                <a:ext cx="812800" cy="711200"/>
              </a:xfrm>
              <a:custGeom>
                <a:avLst/>
                <a:gdLst/>
                <a:ahLst/>
                <a:cxnLst/>
                <a:rect r="r" b="b" t="t" l="l"/>
                <a:pathLst>
                  <a:path h="711200" w="812800">
                    <a:moveTo>
                      <a:pt x="406400" y="0"/>
                    </a:moveTo>
                    <a:lnTo>
                      <a:pt x="812800" y="711200"/>
                    </a:lnTo>
                    <a:lnTo>
                      <a:pt x="0" y="711200"/>
                    </a:lnTo>
                    <a:lnTo>
                      <a:pt x="406400" y="0"/>
                    </a:lnTo>
                    <a:close/>
                  </a:path>
                </a:pathLst>
              </a:custGeom>
              <a:solidFill>
                <a:srgbClr val="1678B2"/>
              </a:solidFill>
            </p:spPr>
          </p:sp>
          <p:sp>
            <p:nvSpPr>
              <p:cNvPr name="TextBox 10" id="10"/>
              <p:cNvSpPr txBox="true"/>
              <p:nvPr/>
            </p:nvSpPr>
            <p:spPr>
              <a:xfrm>
                <a:off x="127000" y="282575"/>
                <a:ext cx="558800" cy="377825"/>
              </a:xfrm>
              <a:prstGeom prst="rect">
                <a:avLst/>
              </a:prstGeom>
            </p:spPr>
            <p:txBody>
              <a:bodyPr anchor="ctr" rtlCol="false" tIns="50800" lIns="50800" bIns="50800" rIns="50800"/>
              <a:lstStyle/>
              <a:p>
                <a:pPr algn="ctr">
                  <a:lnSpc>
                    <a:spcPts val="3359"/>
                  </a:lnSpc>
                </a:pPr>
              </a:p>
            </p:txBody>
          </p:sp>
        </p:grpSp>
        <p:grpSp>
          <p:nvGrpSpPr>
            <p:cNvPr name="Group 11" id="11"/>
            <p:cNvGrpSpPr/>
            <p:nvPr/>
          </p:nvGrpSpPr>
          <p:grpSpPr>
            <a:xfrm rot="-5400000">
              <a:off x="-24131" y="223366"/>
              <a:ext cx="386100" cy="337838"/>
              <a:chOff x="0" y="0"/>
              <a:chExt cx="812800" cy="711200"/>
            </a:xfrm>
          </p:grpSpPr>
          <p:sp>
            <p:nvSpPr>
              <p:cNvPr name="Freeform 12" id="12"/>
              <p:cNvSpPr/>
              <p:nvPr/>
            </p:nvSpPr>
            <p:spPr>
              <a:xfrm flipH="false" flipV="false" rot="0">
                <a:off x="0" y="0"/>
                <a:ext cx="812800" cy="711200"/>
              </a:xfrm>
              <a:custGeom>
                <a:avLst/>
                <a:gdLst/>
                <a:ahLst/>
                <a:cxnLst/>
                <a:rect r="r" b="b" t="t" l="l"/>
                <a:pathLst>
                  <a:path h="711200" w="812800">
                    <a:moveTo>
                      <a:pt x="406400" y="0"/>
                    </a:moveTo>
                    <a:lnTo>
                      <a:pt x="812800" y="711200"/>
                    </a:lnTo>
                    <a:lnTo>
                      <a:pt x="0" y="711200"/>
                    </a:lnTo>
                    <a:lnTo>
                      <a:pt x="406400" y="0"/>
                    </a:lnTo>
                    <a:close/>
                  </a:path>
                </a:pathLst>
              </a:custGeom>
              <a:solidFill>
                <a:srgbClr val="1678B2"/>
              </a:solidFill>
            </p:spPr>
          </p:sp>
          <p:sp>
            <p:nvSpPr>
              <p:cNvPr name="TextBox 13" id="13"/>
              <p:cNvSpPr txBox="true"/>
              <p:nvPr/>
            </p:nvSpPr>
            <p:spPr>
              <a:xfrm>
                <a:off x="127000" y="282575"/>
                <a:ext cx="558800" cy="377825"/>
              </a:xfrm>
              <a:prstGeom prst="rect">
                <a:avLst/>
              </a:prstGeom>
            </p:spPr>
            <p:txBody>
              <a:bodyPr anchor="ctr" rtlCol="false" tIns="50800" lIns="50800" bIns="50800" rIns="50800"/>
              <a:lstStyle/>
              <a:p>
                <a:pPr algn="ctr">
                  <a:lnSpc>
                    <a:spcPts val="3359"/>
                  </a:lnSpc>
                </a:pPr>
              </a:p>
            </p:txBody>
          </p:sp>
        </p:grpSp>
        <p:sp>
          <p:nvSpPr>
            <p:cNvPr name="TextBox 14" id="14"/>
            <p:cNvSpPr txBox="true"/>
            <p:nvPr/>
          </p:nvSpPr>
          <p:spPr>
            <a:xfrm rot="0">
              <a:off x="337838" y="-19050"/>
              <a:ext cx="1860296" cy="803620"/>
            </a:xfrm>
            <a:prstGeom prst="rect">
              <a:avLst/>
            </a:prstGeom>
          </p:spPr>
          <p:txBody>
            <a:bodyPr anchor="t" rtlCol="false" tIns="0" lIns="0" bIns="0" rIns="0">
              <a:spAutoFit/>
            </a:bodyPr>
            <a:lstStyle/>
            <a:p>
              <a:pPr algn="ctr">
                <a:lnSpc>
                  <a:spcPts val="4640"/>
                </a:lnSpc>
              </a:pPr>
              <a:r>
                <a:rPr lang="en-US" sz="3867">
                  <a:solidFill>
                    <a:srgbClr val="1678B2"/>
                  </a:solidFill>
                  <a:latin typeface="Chewy"/>
                  <a:ea typeface="Chewy"/>
                  <a:cs typeface="Chewy"/>
                  <a:sym typeface="Chewy"/>
                </a:rPr>
                <a:t>08/20</a:t>
              </a:r>
            </a:p>
          </p:txBody>
        </p:sp>
      </p:grpSp>
      <p:sp>
        <p:nvSpPr>
          <p:cNvPr name="TextBox 15" id="15"/>
          <p:cNvSpPr txBox="true"/>
          <p:nvPr/>
        </p:nvSpPr>
        <p:spPr>
          <a:xfrm rot="0">
            <a:off x="2296159" y="5940114"/>
            <a:ext cx="14081752" cy="1657350"/>
          </a:xfrm>
          <a:prstGeom prst="rect">
            <a:avLst/>
          </a:prstGeom>
        </p:spPr>
        <p:txBody>
          <a:bodyPr anchor="t" rtlCol="false" tIns="0" lIns="0" bIns="0" rIns="0">
            <a:spAutoFit/>
          </a:bodyPr>
          <a:lstStyle/>
          <a:p>
            <a:pPr algn="l">
              <a:lnSpc>
                <a:spcPts val="12840"/>
              </a:lnSpc>
            </a:pPr>
            <a:r>
              <a:rPr lang="en-US" sz="10700">
                <a:solidFill>
                  <a:srgbClr val="FFFFFF"/>
                </a:solidFill>
                <a:latin typeface="Chewy"/>
                <a:ea typeface="Chewy"/>
                <a:cs typeface="Chewy"/>
                <a:sym typeface="Chewy"/>
              </a:rPr>
              <a:t>ECONOMIC SIGNIFIC</a:t>
            </a:r>
            <a:r>
              <a:rPr lang="en-US" sz="10700" strike="noStrike" u="none">
                <a:solidFill>
                  <a:srgbClr val="FFFFFF"/>
                </a:solidFill>
                <a:latin typeface="Chewy"/>
                <a:ea typeface="Chewy"/>
                <a:cs typeface="Chewy"/>
                <a:sym typeface="Chewy"/>
              </a:rPr>
              <a:t>ANCE </a:t>
            </a:r>
          </a:p>
        </p:txBody>
      </p:sp>
      <p:grpSp>
        <p:nvGrpSpPr>
          <p:cNvPr name="Group 16" id="16"/>
          <p:cNvGrpSpPr/>
          <p:nvPr/>
        </p:nvGrpSpPr>
        <p:grpSpPr>
          <a:xfrm rot="0">
            <a:off x="16074688" y="6572936"/>
            <a:ext cx="403513" cy="403513"/>
            <a:chOff x="0" y="0"/>
            <a:chExt cx="812800" cy="812800"/>
          </a:xfrm>
        </p:grpSpPr>
        <p:sp>
          <p:nvSpPr>
            <p:cNvPr name="Freeform 17" id="17"/>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FFFFF"/>
            </a:solidFill>
          </p:spPr>
        </p:sp>
        <p:sp>
          <p:nvSpPr>
            <p:cNvPr name="TextBox 18" id="18"/>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19" id="19"/>
          <p:cNvGrpSpPr/>
          <p:nvPr/>
        </p:nvGrpSpPr>
        <p:grpSpPr>
          <a:xfrm rot="0">
            <a:off x="1791179" y="6572936"/>
            <a:ext cx="403513" cy="403513"/>
            <a:chOff x="0" y="0"/>
            <a:chExt cx="812800" cy="812800"/>
          </a:xfrm>
        </p:grpSpPr>
        <p:sp>
          <p:nvSpPr>
            <p:cNvPr name="Freeform 20" id="20"/>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FFFFF"/>
            </a:solidFill>
          </p:spPr>
        </p:sp>
        <p:sp>
          <p:nvSpPr>
            <p:cNvPr name="TextBox 21" id="21"/>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sp>
        <p:nvSpPr>
          <p:cNvPr name="Freeform 22" id="22"/>
          <p:cNvSpPr/>
          <p:nvPr/>
        </p:nvSpPr>
        <p:spPr>
          <a:xfrm flipH="false" flipV="false" rot="0">
            <a:off x="432981" y="1028700"/>
            <a:ext cx="4930294" cy="2097616"/>
          </a:xfrm>
          <a:custGeom>
            <a:avLst/>
            <a:gdLst/>
            <a:ahLst/>
            <a:cxnLst/>
            <a:rect r="r" b="b" t="t" l="l"/>
            <a:pathLst>
              <a:path h="2097616" w="4930294">
                <a:moveTo>
                  <a:pt x="0" y="0"/>
                </a:moveTo>
                <a:lnTo>
                  <a:pt x="4930294" y="0"/>
                </a:lnTo>
                <a:lnTo>
                  <a:pt x="4930294" y="2097616"/>
                </a:lnTo>
                <a:lnTo>
                  <a:pt x="0" y="2097616"/>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23" id="23"/>
          <p:cNvSpPr/>
          <p:nvPr/>
        </p:nvSpPr>
        <p:spPr>
          <a:xfrm flipH="false" flipV="false" rot="0">
            <a:off x="14230199" y="2180709"/>
            <a:ext cx="3029101" cy="2996056"/>
          </a:xfrm>
          <a:custGeom>
            <a:avLst/>
            <a:gdLst/>
            <a:ahLst/>
            <a:cxnLst/>
            <a:rect r="r" b="b" t="t" l="l"/>
            <a:pathLst>
              <a:path h="2996056" w="3029101">
                <a:moveTo>
                  <a:pt x="0" y="0"/>
                </a:moveTo>
                <a:lnTo>
                  <a:pt x="3029101" y="0"/>
                </a:lnTo>
                <a:lnTo>
                  <a:pt x="3029101" y="2996056"/>
                </a:lnTo>
                <a:lnTo>
                  <a:pt x="0" y="2996056"/>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24" id="24"/>
          <p:cNvSpPr/>
          <p:nvPr/>
        </p:nvSpPr>
        <p:spPr>
          <a:xfrm flipH="false" flipV="false" rot="0">
            <a:off x="5161167" y="2066831"/>
            <a:ext cx="6953319" cy="3223811"/>
          </a:xfrm>
          <a:custGeom>
            <a:avLst/>
            <a:gdLst/>
            <a:ahLst/>
            <a:cxnLst/>
            <a:rect r="r" b="b" t="t" l="l"/>
            <a:pathLst>
              <a:path h="3223811" w="6953319">
                <a:moveTo>
                  <a:pt x="0" y="0"/>
                </a:moveTo>
                <a:lnTo>
                  <a:pt x="6953318" y="0"/>
                </a:lnTo>
                <a:lnTo>
                  <a:pt x="6953318" y="3223812"/>
                </a:lnTo>
                <a:lnTo>
                  <a:pt x="0" y="3223812"/>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TextBox 25" id="25"/>
          <p:cNvSpPr txBox="true"/>
          <p:nvPr/>
        </p:nvSpPr>
        <p:spPr>
          <a:xfrm rot="0">
            <a:off x="5796597" y="7899662"/>
            <a:ext cx="6694805" cy="695325"/>
          </a:xfrm>
          <a:prstGeom prst="rect">
            <a:avLst/>
          </a:prstGeom>
        </p:spPr>
        <p:txBody>
          <a:bodyPr anchor="t" rtlCol="false" tIns="0" lIns="0" bIns="0" rIns="0">
            <a:spAutoFit/>
          </a:bodyPr>
          <a:lstStyle/>
          <a:p>
            <a:pPr algn="l" marL="0" indent="0" lvl="0">
              <a:lnSpc>
                <a:spcPts val="5428"/>
              </a:lnSpc>
              <a:spcBef>
                <a:spcPct val="0"/>
              </a:spcBef>
            </a:pPr>
            <a:r>
              <a:rPr lang="en-US" sz="4523" strike="noStrike" u="none">
                <a:solidFill>
                  <a:srgbClr val="1678B2"/>
                </a:solidFill>
                <a:latin typeface="Chewy"/>
                <a:ea typeface="Chewy"/>
                <a:cs typeface="Chewy"/>
                <a:sym typeface="Chewy"/>
              </a:rPr>
              <a:t>(FISHING, TOURISM, SHIPPING)</a:t>
            </a:r>
          </a:p>
        </p:txBody>
      </p:sp>
    </p:spTree>
  </p:cSld>
  <p:clrMapOvr>
    <a:masterClrMapping/>
  </p:clrMapOvr>
</p:sld>
</file>

<file path=ppt/slides/slide9.xml><?xml version="1.0" encoding="utf-8"?>
<p:sld xmlns:p="http://schemas.openxmlformats.org/presentationml/2006/main" xmlns:a="http://schemas.openxmlformats.org/drawingml/2006/main" xmlns:r="http://schemas.openxmlformats.org/officeDocument/2006/relationships">
  <p:cSld>
    <p:bg>
      <p:bgPr>
        <a:solidFill>
          <a:srgbClr val="E4FCFA"/>
        </a:solidFill>
      </p:bgPr>
    </p:bg>
    <p:spTree>
      <p:nvGrpSpPr>
        <p:cNvPr id="1" name=""/>
        <p:cNvGrpSpPr/>
        <p:nvPr/>
      </p:nvGrpSpPr>
      <p:grpSpPr>
        <a:xfrm>
          <a:off x="0" y="0"/>
          <a:ext cx="0" cy="0"/>
          <a:chOff x="0" y="0"/>
          <a:chExt cx="0" cy="0"/>
        </a:xfrm>
      </p:grpSpPr>
      <p:sp>
        <p:nvSpPr>
          <p:cNvPr name="Freeform 2" id="2"/>
          <p:cNvSpPr/>
          <p:nvPr/>
        </p:nvSpPr>
        <p:spPr>
          <a:xfrm flipH="false" flipV="false" rot="0">
            <a:off x="-21911" y="1122083"/>
            <a:ext cx="18532002" cy="9164917"/>
          </a:xfrm>
          <a:custGeom>
            <a:avLst/>
            <a:gdLst/>
            <a:ahLst/>
            <a:cxnLst/>
            <a:rect r="r" b="b" t="t" l="l"/>
            <a:pathLst>
              <a:path h="9164917" w="18532002">
                <a:moveTo>
                  <a:pt x="0" y="0"/>
                </a:moveTo>
                <a:lnTo>
                  <a:pt x="18532002" y="0"/>
                </a:lnTo>
                <a:lnTo>
                  <a:pt x="18532002" y="9164917"/>
                </a:lnTo>
                <a:lnTo>
                  <a:pt x="0" y="9164917"/>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4185363" y="287248"/>
            <a:ext cx="22473363" cy="9397952"/>
          </a:xfrm>
          <a:custGeom>
            <a:avLst/>
            <a:gdLst/>
            <a:ahLst/>
            <a:cxnLst/>
            <a:rect r="r" b="b" t="t" l="l"/>
            <a:pathLst>
              <a:path h="9397952" w="22473363">
                <a:moveTo>
                  <a:pt x="0" y="0"/>
                </a:moveTo>
                <a:lnTo>
                  <a:pt x="22473363" y="0"/>
                </a:lnTo>
                <a:lnTo>
                  <a:pt x="22473363" y="9397951"/>
                </a:lnTo>
                <a:lnTo>
                  <a:pt x="0" y="9397951"/>
                </a:lnTo>
                <a:lnTo>
                  <a:pt x="0" y="0"/>
                </a:lnTo>
                <a:close/>
              </a:path>
            </a:pathLst>
          </a:custGeom>
          <a:blipFill>
            <a:blip r:embed="rId4">
              <a:alphaModFix amt="73000"/>
              <a:extLst>
                <a:ext uri="{96DAC541-7B7A-43D3-8B79-37D633B846F1}">
                  <asvg:svgBlip xmlns:asvg="http://schemas.microsoft.com/office/drawing/2016/SVG/main" r:embed="rId5"/>
                </a:ext>
              </a:extLst>
            </a:blip>
            <a:stretch>
              <a:fillRect l="0" t="0" r="0" b="0"/>
            </a:stretch>
          </a:blipFill>
        </p:spPr>
      </p:sp>
      <p:grpSp>
        <p:nvGrpSpPr>
          <p:cNvPr name="Group 4" id="4"/>
          <p:cNvGrpSpPr/>
          <p:nvPr/>
        </p:nvGrpSpPr>
        <p:grpSpPr>
          <a:xfrm rot="0">
            <a:off x="605679" y="3345862"/>
            <a:ext cx="5246370" cy="5246370"/>
            <a:chOff x="0" y="0"/>
            <a:chExt cx="812800" cy="812800"/>
          </a:xfrm>
        </p:grpSpPr>
        <p:sp>
          <p:nvSpPr>
            <p:cNvPr name="Freeform 5" id="5"/>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blipFill>
              <a:blip r:embed="rId6"/>
              <a:stretch>
                <a:fillRect l="-16666" t="0" r="-16666" b="0"/>
              </a:stretch>
            </a:blipFill>
          </p:spPr>
        </p:sp>
      </p:grpSp>
      <p:grpSp>
        <p:nvGrpSpPr>
          <p:cNvPr name="Group 6" id="6"/>
          <p:cNvGrpSpPr/>
          <p:nvPr/>
        </p:nvGrpSpPr>
        <p:grpSpPr>
          <a:xfrm rot="0">
            <a:off x="6520815" y="3345862"/>
            <a:ext cx="5246370" cy="5246370"/>
            <a:chOff x="0" y="0"/>
            <a:chExt cx="812800" cy="812800"/>
          </a:xfrm>
        </p:grpSpPr>
        <p:sp>
          <p:nvSpPr>
            <p:cNvPr name="Freeform 7" id="7"/>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blipFill>
              <a:blip r:embed="rId7"/>
              <a:stretch>
                <a:fillRect l="-16555" t="0" r="-16555" b="0"/>
              </a:stretch>
            </a:blipFill>
          </p:spPr>
        </p:sp>
      </p:grpSp>
      <p:grpSp>
        <p:nvGrpSpPr>
          <p:cNvPr name="Group 8" id="8"/>
          <p:cNvGrpSpPr/>
          <p:nvPr/>
        </p:nvGrpSpPr>
        <p:grpSpPr>
          <a:xfrm rot="0">
            <a:off x="12435951" y="3345862"/>
            <a:ext cx="5246370" cy="5246370"/>
            <a:chOff x="0" y="0"/>
            <a:chExt cx="812800" cy="812800"/>
          </a:xfrm>
        </p:grpSpPr>
        <p:sp>
          <p:nvSpPr>
            <p:cNvPr name="Freeform 9" id="9"/>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blipFill>
              <a:blip r:embed="rId8"/>
              <a:stretch>
                <a:fillRect l="0" t="-6500" r="0" b="-6500"/>
              </a:stretch>
            </a:blipFill>
          </p:spPr>
        </p:sp>
      </p:grpSp>
      <p:grpSp>
        <p:nvGrpSpPr>
          <p:cNvPr name="Group 10" id="10"/>
          <p:cNvGrpSpPr/>
          <p:nvPr/>
        </p:nvGrpSpPr>
        <p:grpSpPr>
          <a:xfrm rot="0">
            <a:off x="15521915" y="800358"/>
            <a:ext cx="1901978" cy="588427"/>
            <a:chOff x="0" y="0"/>
            <a:chExt cx="2535971" cy="784570"/>
          </a:xfrm>
        </p:grpSpPr>
        <p:grpSp>
          <p:nvGrpSpPr>
            <p:cNvPr name="Group 11" id="11"/>
            <p:cNvGrpSpPr/>
            <p:nvPr/>
          </p:nvGrpSpPr>
          <p:grpSpPr>
            <a:xfrm rot="5400000">
              <a:off x="2174002" y="223366"/>
              <a:ext cx="386100" cy="337838"/>
              <a:chOff x="0" y="0"/>
              <a:chExt cx="812800" cy="711200"/>
            </a:xfrm>
          </p:grpSpPr>
          <p:sp>
            <p:nvSpPr>
              <p:cNvPr name="Freeform 12" id="12"/>
              <p:cNvSpPr/>
              <p:nvPr/>
            </p:nvSpPr>
            <p:spPr>
              <a:xfrm flipH="false" flipV="false" rot="0">
                <a:off x="0" y="0"/>
                <a:ext cx="812800" cy="711200"/>
              </a:xfrm>
              <a:custGeom>
                <a:avLst/>
                <a:gdLst/>
                <a:ahLst/>
                <a:cxnLst/>
                <a:rect r="r" b="b" t="t" l="l"/>
                <a:pathLst>
                  <a:path h="711200" w="812800">
                    <a:moveTo>
                      <a:pt x="406400" y="0"/>
                    </a:moveTo>
                    <a:lnTo>
                      <a:pt x="812800" y="711200"/>
                    </a:lnTo>
                    <a:lnTo>
                      <a:pt x="0" y="711200"/>
                    </a:lnTo>
                    <a:lnTo>
                      <a:pt x="406400" y="0"/>
                    </a:lnTo>
                    <a:close/>
                  </a:path>
                </a:pathLst>
              </a:custGeom>
              <a:solidFill>
                <a:srgbClr val="1678B2"/>
              </a:solidFill>
            </p:spPr>
          </p:sp>
          <p:sp>
            <p:nvSpPr>
              <p:cNvPr name="TextBox 13" id="13"/>
              <p:cNvSpPr txBox="true"/>
              <p:nvPr/>
            </p:nvSpPr>
            <p:spPr>
              <a:xfrm>
                <a:off x="127000" y="282575"/>
                <a:ext cx="558800" cy="377825"/>
              </a:xfrm>
              <a:prstGeom prst="rect">
                <a:avLst/>
              </a:prstGeom>
            </p:spPr>
            <p:txBody>
              <a:bodyPr anchor="ctr" rtlCol="false" tIns="50800" lIns="50800" bIns="50800" rIns="50800"/>
              <a:lstStyle/>
              <a:p>
                <a:pPr algn="ctr">
                  <a:lnSpc>
                    <a:spcPts val="3359"/>
                  </a:lnSpc>
                </a:pPr>
              </a:p>
            </p:txBody>
          </p:sp>
        </p:grpSp>
        <p:grpSp>
          <p:nvGrpSpPr>
            <p:cNvPr name="Group 14" id="14"/>
            <p:cNvGrpSpPr/>
            <p:nvPr/>
          </p:nvGrpSpPr>
          <p:grpSpPr>
            <a:xfrm rot="-5400000">
              <a:off x="-24131" y="223366"/>
              <a:ext cx="386100" cy="337838"/>
              <a:chOff x="0" y="0"/>
              <a:chExt cx="812800" cy="711200"/>
            </a:xfrm>
          </p:grpSpPr>
          <p:sp>
            <p:nvSpPr>
              <p:cNvPr name="Freeform 15" id="15"/>
              <p:cNvSpPr/>
              <p:nvPr/>
            </p:nvSpPr>
            <p:spPr>
              <a:xfrm flipH="false" flipV="false" rot="0">
                <a:off x="0" y="0"/>
                <a:ext cx="812800" cy="711200"/>
              </a:xfrm>
              <a:custGeom>
                <a:avLst/>
                <a:gdLst/>
                <a:ahLst/>
                <a:cxnLst/>
                <a:rect r="r" b="b" t="t" l="l"/>
                <a:pathLst>
                  <a:path h="711200" w="812800">
                    <a:moveTo>
                      <a:pt x="406400" y="0"/>
                    </a:moveTo>
                    <a:lnTo>
                      <a:pt x="812800" y="711200"/>
                    </a:lnTo>
                    <a:lnTo>
                      <a:pt x="0" y="711200"/>
                    </a:lnTo>
                    <a:lnTo>
                      <a:pt x="406400" y="0"/>
                    </a:lnTo>
                    <a:close/>
                  </a:path>
                </a:pathLst>
              </a:custGeom>
              <a:solidFill>
                <a:srgbClr val="1678B2"/>
              </a:solidFill>
            </p:spPr>
          </p:sp>
          <p:sp>
            <p:nvSpPr>
              <p:cNvPr name="TextBox 16" id="16"/>
              <p:cNvSpPr txBox="true"/>
              <p:nvPr/>
            </p:nvSpPr>
            <p:spPr>
              <a:xfrm>
                <a:off x="127000" y="282575"/>
                <a:ext cx="558800" cy="377825"/>
              </a:xfrm>
              <a:prstGeom prst="rect">
                <a:avLst/>
              </a:prstGeom>
            </p:spPr>
            <p:txBody>
              <a:bodyPr anchor="ctr" rtlCol="false" tIns="50800" lIns="50800" bIns="50800" rIns="50800"/>
              <a:lstStyle/>
              <a:p>
                <a:pPr algn="ctr">
                  <a:lnSpc>
                    <a:spcPts val="3359"/>
                  </a:lnSpc>
                </a:pPr>
              </a:p>
            </p:txBody>
          </p:sp>
        </p:grpSp>
        <p:sp>
          <p:nvSpPr>
            <p:cNvPr name="TextBox 17" id="17"/>
            <p:cNvSpPr txBox="true"/>
            <p:nvPr/>
          </p:nvSpPr>
          <p:spPr>
            <a:xfrm rot="0">
              <a:off x="337838" y="-19050"/>
              <a:ext cx="1860296" cy="803620"/>
            </a:xfrm>
            <a:prstGeom prst="rect">
              <a:avLst/>
            </a:prstGeom>
          </p:spPr>
          <p:txBody>
            <a:bodyPr anchor="t" rtlCol="false" tIns="0" lIns="0" bIns="0" rIns="0">
              <a:spAutoFit/>
            </a:bodyPr>
            <a:lstStyle/>
            <a:p>
              <a:pPr algn="ctr">
                <a:lnSpc>
                  <a:spcPts val="4640"/>
                </a:lnSpc>
              </a:pPr>
              <a:r>
                <a:rPr lang="en-US" sz="3867">
                  <a:solidFill>
                    <a:srgbClr val="1678B2"/>
                  </a:solidFill>
                  <a:latin typeface="Chewy"/>
                  <a:ea typeface="Chewy"/>
                  <a:cs typeface="Chewy"/>
                  <a:sym typeface="Chewy"/>
                </a:rPr>
                <a:t>09/20</a:t>
              </a:r>
            </a:p>
          </p:txBody>
        </p:sp>
      </p:grpSp>
      <p:sp>
        <p:nvSpPr>
          <p:cNvPr name="TextBox 18" id="18"/>
          <p:cNvSpPr txBox="true"/>
          <p:nvPr/>
        </p:nvSpPr>
        <p:spPr>
          <a:xfrm rot="0">
            <a:off x="1028700" y="1000125"/>
            <a:ext cx="9646698" cy="1657350"/>
          </a:xfrm>
          <a:prstGeom prst="rect">
            <a:avLst/>
          </a:prstGeom>
        </p:spPr>
        <p:txBody>
          <a:bodyPr anchor="t" rtlCol="false" tIns="0" lIns="0" bIns="0" rIns="0">
            <a:spAutoFit/>
          </a:bodyPr>
          <a:lstStyle/>
          <a:p>
            <a:pPr algn="l" marL="0" indent="0" lvl="0">
              <a:lnSpc>
                <a:spcPts val="12840"/>
              </a:lnSpc>
              <a:spcBef>
                <a:spcPct val="0"/>
              </a:spcBef>
            </a:pPr>
            <a:r>
              <a:rPr lang="en-US" sz="10700" strike="noStrike" u="none">
                <a:solidFill>
                  <a:srgbClr val="1678B2"/>
                </a:solidFill>
                <a:latin typeface="Chewy"/>
                <a:ea typeface="Chewy"/>
                <a:cs typeface="Chewy"/>
                <a:sym typeface="Chewy"/>
              </a:rPr>
              <a:t>GALLERY IMAGE</a:t>
            </a:r>
          </a:p>
        </p:txBody>
      </p:sp>
      <p:sp>
        <p:nvSpPr>
          <p:cNvPr name="Freeform 19" id="19"/>
          <p:cNvSpPr/>
          <p:nvPr/>
        </p:nvSpPr>
        <p:spPr>
          <a:xfrm flipH="false" flipV="false" rot="3403634">
            <a:off x="11203007" y="486059"/>
            <a:ext cx="2689384" cy="2714058"/>
          </a:xfrm>
          <a:custGeom>
            <a:avLst/>
            <a:gdLst/>
            <a:ahLst/>
            <a:cxnLst/>
            <a:rect r="r" b="b" t="t" l="l"/>
            <a:pathLst>
              <a:path h="2714058" w="2689384">
                <a:moveTo>
                  <a:pt x="0" y="0"/>
                </a:moveTo>
                <a:lnTo>
                  <a:pt x="2689384" y="0"/>
                </a:lnTo>
                <a:lnTo>
                  <a:pt x="2689384" y="2714057"/>
                </a:lnTo>
                <a:lnTo>
                  <a:pt x="0" y="2714057"/>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Freeform 20" id="20"/>
          <p:cNvSpPr/>
          <p:nvPr/>
        </p:nvSpPr>
        <p:spPr>
          <a:xfrm flipH="false" flipV="false" rot="2009893">
            <a:off x="3829845" y="6395090"/>
            <a:ext cx="2239287" cy="2310709"/>
          </a:xfrm>
          <a:custGeom>
            <a:avLst/>
            <a:gdLst/>
            <a:ahLst/>
            <a:cxnLst/>
            <a:rect r="r" b="b" t="t" l="l"/>
            <a:pathLst>
              <a:path h="2310709" w="2239287">
                <a:moveTo>
                  <a:pt x="0" y="0"/>
                </a:moveTo>
                <a:lnTo>
                  <a:pt x="2239287" y="0"/>
                </a:lnTo>
                <a:lnTo>
                  <a:pt x="2239287" y="2310708"/>
                </a:lnTo>
                <a:lnTo>
                  <a:pt x="0" y="2310708"/>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p:spPr>
      </p:sp>
    </p:spTree>
  </p:cSld>
  <p:clrMapOvr>
    <a:masterClrMapping/>
  </p:clrMapOvr>
</p:sld>
</file>

<file path=ppt/slides/slide10.xml><?xml version="1.0" encoding="utf-8"?>
<p:sld xmlns:p="http://schemas.openxmlformats.org/presentationml/2006/main" xmlns:a="http://schemas.openxmlformats.org/drawingml/2006/main" xmlns:r="http://schemas.openxmlformats.org/officeDocument/2006/relationships">
  <p:cSld>
    <p:bg>
      <p:bgPr>
        <a:solidFill>
          <a:srgbClr val="E5F6FF"/>
        </a:solidFill>
      </p:bgPr>
    </p:bg>
    <p:spTree>
      <p:nvGrpSpPr>
        <p:cNvPr id="1" name=""/>
        <p:cNvGrpSpPr/>
        <p:nvPr/>
      </p:nvGrpSpPr>
      <p:grpSpPr>
        <a:xfrm>
          <a:off x="0" y="0"/>
          <a:ext cx="0" cy="0"/>
          <a:chOff x="0" y="0"/>
          <a:chExt cx="0" cy="0"/>
        </a:xfrm>
      </p:grpSpPr>
      <p:sp>
        <p:nvSpPr>
          <p:cNvPr name="Freeform 2" id="2"/>
          <p:cNvSpPr/>
          <p:nvPr/>
        </p:nvSpPr>
        <p:spPr>
          <a:xfrm flipH="false" flipV="false" rot="0">
            <a:off x="-21911" y="1122083"/>
            <a:ext cx="18532002" cy="9164917"/>
          </a:xfrm>
          <a:custGeom>
            <a:avLst/>
            <a:gdLst/>
            <a:ahLst/>
            <a:cxnLst/>
            <a:rect r="r" b="b" t="t" l="l"/>
            <a:pathLst>
              <a:path h="9164917" w="18532002">
                <a:moveTo>
                  <a:pt x="0" y="0"/>
                </a:moveTo>
                <a:lnTo>
                  <a:pt x="18532002" y="0"/>
                </a:lnTo>
                <a:lnTo>
                  <a:pt x="18532002" y="9164917"/>
                </a:lnTo>
                <a:lnTo>
                  <a:pt x="0" y="9164917"/>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2774665" y="444524"/>
            <a:ext cx="22473363" cy="9397952"/>
          </a:xfrm>
          <a:custGeom>
            <a:avLst/>
            <a:gdLst/>
            <a:ahLst/>
            <a:cxnLst/>
            <a:rect r="r" b="b" t="t" l="l"/>
            <a:pathLst>
              <a:path h="9397952" w="22473363">
                <a:moveTo>
                  <a:pt x="0" y="0"/>
                </a:moveTo>
                <a:lnTo>
                  <a:pt x="22473362" y="0"/>
                </a:lnTo>
                <a:lnTo>
                  <a:pt x="22473362" y="9397952"/>
                </a:lnTo>
                <a:lnTo>
                  <a:pt x="0" y="9397952"/>
                </a:lnTo>
                <a:lnTo>
                  <a:pt x="0" y="0"/>
                </a:lnTo>
                <a:close/>
              </a:path>
            </a:pathLst>
          </a:custGeom>
          <a:blipFill>
            <a:blip r:embed="rId4">
              <a:alphaModFix amt="73000"/>
              <a:extLst>
                <a:ext uri="{96DAC541-7B7A-43D3-8B79-37D633B846F1}">
                  <asvg:svgBlip xmlns:asvg="http://schemas.microsoft.com/office/drawing/2016/SVG/main" r:embed="rId5"/>
                </a:ext>
              </a:extLst>
            </a:blip>
            <a:stretch>
              <a:fillRect l="0" t="0" r="0" b="0"/>
            </a:stretch>
          </a:blipFill>
        </p:spPr>
      </p:sp>
      <p:grpSp>
        <p:nvGrpSpPr>
          <p:cNvPr name="Group 4" id="4"/>
          <p:cNvGrpSpPr/>
          <p:nvPr/>
        </p:nvGrpSpPr>
        <p:grpSpPr>
          <a:xfrm rot="0">
            <a:off x="15521915" y="800358"/>
            <a:ext cx="1901978" cy="588427"/>
            <a:chOff x="0" y="0"/>
            <a:chExt cx="2535971" cy="784570"/>
          </a:xfrm>
        </p:grpSpPr>
        <p:grpSp>
          <p:nvGrpSpPr>
            <p:cNvPr name="Group 5" id="5"/>
            <p:cNvGrpSpPr/>
            <p:nvPr/>
          </p:nvGrpSpPr>
          <p:grpSpPr>
            <a:xfrm rot="5400000">
              <a:off x="2174002" y="223366"/>
              <a:ext cx="386100" cy="337838"/>
              <a:chOff x="0" y="0"/>
              <a:chExt cx="812800" cy="711200"/>
            </a:xfrm>
          </p:grpSpPr>
          <p:sp>
            <p:nvSpPr>
              <p:cNvPr name="Freeform 6" id="6"/>
              <p:cNvSpPr/>
              <p:nvPr/>
            </p:nvSpPr>
            <p:spPr>
              <a:xfrm flipH="false" flipV="false" rot="0">
                <a:off x="0" y="0"/>
                <a:ext cx="812800" cy="711200"/>
              </a:xfrm>
              <a:custGeom>
                <a:avLst/>
                <a:gdLst/>
                <a:ahLst/>
                <a:cxnLst/>
                <a:rect r="r" b="b" t="t" l="l"/>
                <a:pathLst>
                  <a:path h="711200" w="812800">
                    <a:moveTo>
                      <a:pt x="406400" y="0"/>
                    </a:moveTo>
                    <a:lnTo>
                      <a:pt x="812800" y="711200"/>
                    </a:lnTo>
                    <a:lnTo>
                      <a:pt x="0" y="711200"/>
                    </a:lnTo>
                    <a:lnTo>
                      <a:pt x="406400" y="0"/>
                    </a:lnTo>
                    <a:close/>
                  </a:path>
                </a:pathLst>
              </a:custGeom>
              <a:solidFill>
                <a:srgbClr val="1678B2"/>
              </a:solidFill>
            </p:spPr>
          </p:sp>
          <p:sp>
            <p:nvSpPr>
              <p:cNvPr name="TextBox 7" id="7"/>
              <p:cNvSpPr txBox="true"/>
              <p:nvPr/>
            </p:nvSpPr>
            <p:spPr>
              <a:xfrm>
                <a:off x="127000" y="282575"/>
                <a:ext cx="558800" cy="377825"/>
              </a:xfrm>
              <a:prstGeom prst="rect">
                <a:avLst/>
              </a:prstGeom>
            </p:spPr>
            <p:txBody>
              <a:bodyPr anchor="ctr" rtlCol="false" tIns="50800" lIns="50800" bIns="50800" rIns="50800"/>
              <a:lstStyle/>
              <a:p>
                <a:pPr algn="ctr">
                  <a:lnSpc>
                    <a:spcPts val="3359"/>
                  </a:lnSpc>
                </a:pPr>
              </a:p>
            </p:txBody>
          </p:sp>
        </p:grpSp>
        <p:grpSp>
          <p:nvGrpSpPr>
            <p:cNvPr name="Group 8" id="8"/>
            <p:cNvGrpSpPr/>
            <p:nvPr/>
          </p:nvGrpSpPr>
          <p:grpSpPr>
            <a:xfrm rot="-5400000">
              <a:off x="-24131" y="223366"/>
              <a:ext cx="386100" cy="337838"/>
              <a:chOff x="0" y="0"/>
              <a:chExt cx="812800" cy="711200"/>
            </a:xfrm>
          </p:grpSpPr>
          <p:sp>
            <p:nvSpPr>
              <p:cNvPr name="Freeform 9" id="9"/>
              <p:cNvSpPr/>
              <p:nvPr/>
            </p:nvSpPr>
            <p:spPr>
              <a:xfrm flipH="false" flipV="false" rot="0">
                <a:off x="0" y="0"/>
                <a:ext cx="812800" cy="711200"/>
              </a:xfrm>
              <a:custGeom>
                <a:avLst/>
                <a:gdLst/>
                <a:ahLst/>
                <a:cxnLst/>
                <a:rect r="r" b="b" t="t" l="l"/>
                <a:pathLst>
                  <a:path h="711200" w="812800">
                    <a:moveTo>
                      <a:pt x="406400" y="0"/>
                    </a:moveTo>
                    <a:lnTo>
                      <a:pt x="812800" y="711200"/>
                    </a:lnTo>
                    <a:lnTo>
                      <a:pt x="0" y="711200"/>
                    </a:lnTo>
                    <a:lnTo>
                      <a:pt x="406400" y="0"/>
                    </a:lnTo>
                    <a:close/>
                  </a:path>
                </a:pathLst>
              </a:custGeom>
              <a:solidFill>
                <a:srgbClr val="1678B2"/>
              </a:solidFill>
            </p:spPr>
          </p:sp>
          <p:sp>
            <p:nvSpPr>
              <p:cNvPr name="TextBox 10" id="10"/>
              <p:cNvSpPr txBox="true"/>
              <p:nvPr/>
            </p:nvSpPr>
            <p:spPr>
              <a:xfrm>
                <a:off x="127000" y="282575"/>
                <a:ext cx="558800" cy="377825"/>
              </a:xfrm>
              <a:prstGeom prst="rect">
                <a:avLst/>
              </a:prstGeom>
            </p:spPr>
            <p:txBody>
              <a:bodyPr anchor="ctr" rtlCol="false" tIns="50800" lIns="50800" bIns="50800" rIns="50800"/>
              <a:lstStyle/>
              <a:p>
                <a:pPr algn="ctr">
                  <a:lnSpc>
                    <a:spcPts val="3359"/>
                  </a:lnSpc>
                </a:pPr>
              </a:p>
            </p:txBody>
          </p:sp>
        </p:grpSp>
        <p:sp>
          <p:nvSpPr>
            <p:cNvPr name="TextBox 11" id="11"/>
            <p:cNvSpPr txBox="true"/>
            <p:nvPr/>
          </p:nvSpPr>
          <p:spPr>
            <a:xfrm rot="0">
              <a:off x="337838" y="-19050"/>
              <a:ext cx="1860296" cy="803620"/>
            </a:xfrm>
            <a:prstGeom prst="rect">
              <a:avLst/>
            </a:prstGeom>
          </p:spPr>
          <p:txBody>
            <a:bodyPr anchor="t" rtlCol="false" tIns="0" lIns="0" bIns="0" rIns="0">
              <a:spAutoFit/>
            </a:bodyPr>
            <a:lstStyle/>
            <a:p>
              <a:pPr algn="ctr">
                <a:lnSpc>
                  <a:spcPts val="4640"/>
                </a:lnSpc>
              </a:pPr>
              <a:r>
                <a:rPr lang="en-US" sz="3867">
                  <a:solidFill>
                    <a:srgbClr val="1678B2"/>
                  </a:solidFill>
                  <a:latin typeface="Chewy"/>
                  <a:ea typeface="Chewy"/>
                  <a:cs typeface="Chewy"/>
                  <a:sym typeface="Chewy"/>
                </a:rPr>
                <a:t>10/20</a:t>
              </a:r>
            </a:p>
          </p:txBody>
        </p:sp>
      </p:grpSp>
      <p:sp>
        <p:nvSpPr>
          <p:cNvPr name="Freeform 12" id="12"/>
          <p:cNvSpPr/>
          <p:nvPr/>
        </p:nvSpPr>
        <p:spPr>
          <a:xfrm flipH="false" flipV="false" rot="0">
            <a:off x="10172453" y="1951238"/>
            <a:ext cx="7251440" cy="7132780"/>
          </a:xfrm>
          <a:custGeom>
            <a:avLst/>
            <a:gdLst/>
            <a:ahLst/>
            <a:cxnLst/>
            <a:rect r="r" b="b" t="t" l="l"/>
            <a:pathLst>
              <a:path h="7132780" w="7251440">
                <a:moveTo>
                  <a:pt x="0" y="0"/>
                </a:moveTo>
                <a:lnTo>
                  <a:pt x="7251441" y="0"/>
                </a:lnTo>
                <a:lnTo>
                  <a:pt x="7251441" y="7132780"/>
                </a:lnTo>
                <a:lnTo>
                  <a:pt x="0" y="7132780"/>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TextBox 13" id="13"/>
          <p:cNvSpPr txBox="true"/>
          <p:nvPr/>
        </p:nvSpPr>
        <p:spPr>
          <a:xfrm rot="0">
            <a:off x="1028700" y="1492463"/>
            <a:ext cx="10836973" cy="1657350"/>
          </a:xfrm>
          <a:prstGeom prst="rect">
            <a:avLst/>
          </a:prstGeom>
        </p:spPr>
        <p:txBody>
          <a:bodyPr anchor="t" rtlCol="false" tIns="0" lIns="0" bIns="0" rIns="0">
            <a:spAutoFit/>
          </a:bodyPr>
          <a:lstStyle/>
          <a:p>
            <a:pPr algn="l" marL="0" indent="0" lvl="0">
              <a:lnSpc>
                <a:spcPts val="12840"/>
              </a:lnSpc>
              <a:spcBef>
                <a:spcPct val="0"/>
              </a:spcBef>
            </a:pPr>
            <a:r>
              <a:rPr lang="en-US" sz="10700">
                <a:solidFill>
                  <a:srgbClr val="1678B2"/>
                </a:solidFill>
                <a:latin typeface="Chewy"/>
                <a:ea typeface="Chewy"/>
                <a:cs typeface="Chewy"/>
                <a:sym typeface="Chewy"/>
              </a:rPr>
              <a:t> FISHING INDUSTRY</a:t>
            </a:r>
          </a:p>
        </p:txBody>
      </p:sp>
      <p:sp>
        <p:nvSpPr>
          <p:cNvPr name="TextBox 14" id="14"/>
          <p:cNvSpPr txBox="true"/>
          <p:nvPr/>
        </p:nvSpPr>
        <p:spPr>
          <a:xfrm rot="0">
            <a:off x="1028700" y="3914186"/>
            <a:ext cx="11219752" cy="4187713"/>
          </a:xfrm>
          <a:prstGeom prst="rect">
            <a:avLst/>
          </a:prstGeom>
        </p:spPr>
        <p:txBody>
          <a:bodyPr anchor="t" rtlCol="false" tIns="0" lIns="0" bIns="0" rIns="0">
            <a:spAutoFit/>
          </a:bodyPr>
          <a:lstStyle/>
          <a:p>
            <a:pPr algn="l" marL="0" indent="0" lvl="0">
              <a:lnSpc>
                <a:spcPts val="3331"/>
              </a:lnSpc>
              <a:spcBef>
                <a:spcPct val="0"/>
              </a:spcBef>
            </a:pPr>
            <a:r>
              <a:rPr lang="en-US" sz="2379" strike="noStrike" u="none">
                <a:solidFill>
                  <a:srgbClr val="1678B2"/>
                </a:solidFill>
                <a:latin typeface="Schoolbell"/>
                <a:ea typeface="Schoolbell"/>
                <a:cs typeface="Schoolbell"/>
                <a:sym typeface="Schoolbell"/>
              </a:rPr>
              <a:t>Oceans serve as a vast source of seafood, supporting one of the world's most important food-producing sectors. Fisheries provide protein-rich food for billions of people, particularly in coastal communities and developing countries.</a:t>
            </a:r>
          </a:p>
          <a:p>
            <a:pPr algn="l" marL="0" indent="0" lvl="0">
              <a:lnSpc>
                <a:spcPts val="3331"/>
              </a:lnSpc>
              <a:spcBef>
                <a:spcPct val="0"/>
              </a:spcBef>
            </a:pPr>
          </a:p>
          <a:p>
            <a:pPr algn="l" marL="0" indent="0" lvl="0">
              <a:lnSpc>
                <a:spcPts val="3331"/>
              </a:lnSpc>
              <a:spcBef>
                <a:spcPct val="0"/>
              </a:spcBef>
            </a:pPr>
            <a:r>
              <a:rPr lang="en-US" sz="2379" strike="noStrike" u="none">
                <a:solidFill>
                  <a:srgbClr val="1678B2"/>
                </a:solidFill>
                <a:latin typeface="Schoolbell"/>
                <a:ea typeface="Schoolbell"/>
                <a:cs typeface="Schoolbell"/>
                <a:sym typeface="Schoolbell"/>
              </a:rPr>
              <a:t>The fishing industry encompasses a wide range of activities, including commercial fishing, aquaculture (fish farming), and seafood processing. It employs millions of people worldwide, from fishermen and fish farmers to processors, distributors, and retailers.</a:t>
            </a:r>
          </a:p>
          <a:p>
            <a:pPr algn="l" marL="0" indent="0" lvl="0">
              <a:lnSpc>
                <a:spcPts val="3331"/>
              </a:lnSpc>
              <a:spcBef>
                <a:spcPct val="0"/>
              </a:spcBef>
            </a:pPr>
            <a:r>
              <a:rPr lang="en-US" sz="2379" strike="noStrike" u="none">
                <a:solidFill>
                  <a:srgbClr val="1678B2"/>
                </a:solidFill>
                <a:latin typeface="Schoolbell"/>
                <a:ea typeface="Schoolbell"/>
                <a:cs typeface="Schoolbell"/>
                <a:sym typeface="Schoolbell"/>
              </a:rPr>
              <a:t>Fish and other marine resources are valuable commodities traded globally, contributing to national economies and international trade. However, overfishing and unsustainable practices threaten the long-term viability of fish stocks and the livelihoods of fishing communities.</a:t>
            </a:r>
          </a:p>
        </p:txBody>
      </p:sp>
    </p:spTree>
  </p:cSld>
  <p:clrMapOvr>
    <a:masterClrMapping/>
  </p:clrMapOvr>
</p:sld>
</file>

<file path=ppt/slides/slide11.xml><?xml version="1.0" encoding="utf-8"?>
<p:sld xmlns:p="http://schemas.openxmlformats.org/presentationml/2006/main" xmlns:a="http://schemas.openxmlformats.org/drawingml/2006/main" xmlns:r="http://schemas.openxmlformats.org/officeDocument/2006/relationships">
  <p:cSld>
    <p:bg>
      <p:bgPr>
        <a:solidFill>
          <a:srgbClr val="E4FCFA"/>
        </a:solidFill>
      </p:bgPr>
    </p:bg>
    <p:spTree>
      <p:nvGrpSpPr>
        <p:cNvPr id="1" name=""/>
        <p:cNvGrpSpPr/>
        <p:nvPr/>
      </p:nvGrpSpPr>
      <p:grpSpPr>
        <a:xfrm>
          <a:off x="0" y="0"/>
          <a:ext cx="0" cy="0"/>
          <a:chOff x="0" y="0"/>
          <a:chExt cx="0" cy="0"/>
        </a:xfrm>
      </p:grpSpPr>
      <p:sp>
        <p:nvSpPr>
          <p:cNvPr name="Freeform 2" id="2"/>
          <p:cNvSpPr/>
          <p:nvPr/>
        </p:nvSpPr>
        <p:spPr>
          <a:xfrm flipH="false" flipV="false" rot="0">
            <a:off x="-21911" y="1122083"/>
            <a:ext cx="18532002" cy="9164917"/>
          </a:xfrm>
          <a:custGeom>
            <a:avLst/>
            <a:gdLst/>
            <a:ahLst/>
            <a:cxnLst/>
            <a:rect r="r" b="b" t="t" l="l"/>
            <a:pathLst>
              <a:path h="9164917" w="18532002">
                <a:moveTo>
                  <a:pt x="0" y="0"/>
                </a:moveTo>
                <a:lnTo>
                  <a:pt x="18532002" y="0"/>
                </a:lnTo>
                <a:lnTo>
                  <a:pt x="18532002" y="9164917"/>
                </a:lnTo>
                <a:lnTo>
                  <a:pt x="0" y="9164917"/>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2774665" y="444524"/>
            <a:ext cx="22473363" cy="9397952"/>
          </a:xfrm>
          <a:custGeom>
            <a:avLst/>
            <a:gdLst/>
            <a:ahLst/>
            <a:cxnLst/>
            <a:rect r="r" b="b" t="t" l="l"/>
            <a:pathLst>
              <a:path h="9397952" w="22473363">
                <a:moveTo>
                  <a:pt x="0" y="0"/>
                </a:moveTo>
                <a:lnTo>
                  <a:pt x="22473362" y="0"/>
                </a:lnTo>
                <a:lnTo>
                  <a:pt x="22473362" y="9397952"/>
                </a:lnTo>
                <a:lnTo>
                  <a:pt x="0" y="9397952"/>
                </a:lnTo>
                <a:lnTo>
                  <a:pt x="0" y="0"/>
                </a:lnTo>
                <a:close/>
              </a:path>
            </a:pathLst>
          </a:custGeom>
          <a:blipFill>
            <a:blip r:embed="rId4">
              <a:alphaModFix amt="73000"/>
              <a:extLst>
                <a:ext uri="{96DAC541-7B7A-43D3-8B79-37D633B846F1}">
                  <asvg:svgBlip xmlns:asvg="http://schemas.microsoft.com/office/drawing/2016/SVG/main" r:embed="rId5"/>
                </a:ext>
              </a:extLst>
            </a:blip>
            <a:stretch>
              <a:fillRect l="0" t="0" r="0" b="0"/>
            </a:stretch>
          </a:blipFill>
        </p:spPr>
      </p:sp>
      <p:grpSp>
        <p:nvGrpSpPr>
          <p:cNvPr name="Group 4" id="4"/>
          <p:cNvGrpSpPr/>
          <p:nvPr/>
        </p:nvGrpSpPr>
        <p:grpSpPr>
          <a:xfrm rot="0">
            <a:off x="1028700" y="1390863"/>
            <a:ext cx="6722494" cy="1612006"/>
            <a:chOff x="0" y="0"/>
            <a:chExt cx="1770533" cy="424561"/>
          </a:xfrm>
        </p:grpSpPr>
        <p:sp>
          <p:nvSpPr>
            <p:cNvPr name="Freeform 5" id="5"/>
            <p:cNvSpPr/>
            <p:nvPr/>
          </p:nvSpPr>
          <p:spPr>
            <a:xfrm flipH="false" flipV="false" rot="0">
              <a:off x="0" y="0"/>
              <a:ext cx="1770533" cy="424561"/>
            </a:xfrm>
            <a:custGeom>
              <a:avLst/>
              <a:gdLst/>
              <a:ahLst/>
              <a:cxnLst/>
              <a:rect r="r" b="b" t="t" l="l"/>
              <a:pathLst>
                <a:path h="424561" w="1770533">
                  <a:moveTo>
                    <a:pt x="115164" y="0"/>
                  </a:moveTo>
                  <a:lnTo>
                    <a:pt x="1655369" y="0"/>
                  </a:lnTo>
                  <a:cubicBezTo>
                    <a:pt x="1685913" y="0"/>
                    <a:pt x="1715205" y="12133"/>
                    <a:pt x="1736803" y="33731"/>
                  </a:cubicBezTo>
                  <a:cubicBezTo>
                    <a:pt x="1758400" y="55328"/>
                    <a:pt x="1770533" y="84621"/>
                    <a:pt x="1770533" y="115164"/>
                  </a:cubicBezTo>
                  <a:lnTo>
                    <a:pt x="1770533" y="309397"/>
                  </a:lnTo>
                  <a:cubicBezTo>
                    <a:pt x="1770533" y="373000"/>
                    <a:pt x="1718973" y="424561"/>
                    <a:pt x="1655369" y="424561"/>
                  </a:cubicBezTo>
                  <a:lnTo>
                    <a:pt x="115164" y="424561"/>
                  </a:lnTo>
                  <a:cubicBezTo>
                    <a:pt x="84621" y="424561"/>
                    <a:pt x="55328" y="412428"/>
                    <a:pt x="33731" y="390830"/>
                  </a:cubicBezTo>
                  <a:cubicBezTo>
                    <a:pt x="12133" y="369233"/>
                    <a:pt x="0" y="339940"/>
                    <a:pt x="0" y="309397"/>
                  </a:cubicBezTo>
                  <a:lnTo>
                    <a:pt x="0" y="115164"/>
                  </a:lnTo>
                  <a:cubicBezTo>
                    <a:pt x="0" y="84621"/>
                    <a:pt x="12133" y="55328"/>
                    <a:pt x="33731" y="33731"/>
                  </a:cubicBezTo>
                  <a:cubicBezTo>
                    <a:pt x="55328" y="12133"/>
                    <a:pt x="84621" y="0"/>
                    <a:pt x="115164" y="0"/>
                  </a:cubicBezTo>
                  <a:close/>
                </a:path>
              </a:pathLst>
            </a:custGeom>
            <a:solidFill>
              <a:srgbClr val="1678B2"/>
            </a:solidFill>
          </p:spPr>
        </p:sp>
        <p:sp>
          <p:nvSpPr>
            <p:cNvPr name="TextBox 6" id="6"/>
            <p:cNvSpPr txBox="true"/>
            <p:nvPr/>
          </p:nvSpPr>
          <p:spPr>
            <a:xfrm>
              <a:off x="0" y="-47625"/>
              <a:ext cx="1770533" cy="472186"/>
            </a:xfrm>
            <a:prstGeom prst="rect">
              <a:avLst/>
            </a:prstGeom>
          </p:spPr>
          <p:txBody>
            <a:bodyPr anchor="ctr" rtlCol="false" tIns="50800" lIns="50800" bIns="50800" rIns="50800"/>
            <a:lstStyle/>
            <a:p>
              <a:pPr algn="ctr">
                <a:lnSpc>
                  <a:spcPts val="3359"/>
                </a:lnSpc>
              </a:pPr>
            </a:p>
          </p:txBody>
        </p:sp>
      </p:grpSp>
      <p:grpSp>
        <p:nvGrpSpPr>
          <p:cNvPr name="Group 7" id="7"/>
          <p:cNvGrpSpPr/>
          <p:nvPr/>
        </p:nvGrpSpPr>
        <p:grpSpPr>
          <a:xfrm rot="0">
            <a:off x="15521915" y="800358"/>
            <a:ext cx="1901978" cy="588427"/>
            <a:chOff x="0" y="0"/>
            <a:chExt cx="2535971" cy="784570"/>
          </a:xfrm>
        </p:grpSpPr>
        <p:grpSp>
          <p:nvGrpSpPr>
            <p:cNvPr name="Group 8" id="8"/>
            <p:cNvGrpSpPr/>
            <p:nvPr/>
          </p:nvGrpSpPr>
          <p:grpSpPr>
            <a:xfrm rot="5400000">
              <a:off x="2174002" y="223366"/>
              <a:ext cx="386100" cy="337838"/>
              <a:chOff x="0" y="0"/>
              <a:chExt cx="812800" cy="711200"/>
            </a:xfrm>
          </p:grpSpPr>
          <p:sp>
            <p:nvSpPr>
              <p:cNvPr name="Freeform 9" id="9"/>
              <p:cNvSpPr/>
              <p:nvPr/>
            </p:nvSpPr>
            <p:spPr>
              <a:xfrm flipH="false" flipV="false" rot="0">
                <a:off x="0" y="0"/>
                <a:ext cx="812800" cy="711200"/>
              </a:xfrm>
              <a:custGeom>
                <a:avLst/>
                <a:gdLst/>
                <a:ahLst/>
                <a:cxnLst/>
                <a:rect r="r" b="b" t="t" l="l"/>
                <a:pathLst>
                  <a:path h="711200" w="812800">
                    <a:moveTo>
                      <a:pt x="406400" y="0"/>
                    </a:moveTo>
                    <a:lnTo>
                      <a:pt x="812800" y="711200"/>
                    </a:lnTo>
                    <a:lnTo>
                      <a:pt x="0" y="711200"/>
                    </a:lnTo>
                    <a:lnTo>
                      <a:pt x="406400" y="0"/>
                    </a:lnTo>
                    <a:close/>
                  </a:path>
                </a:pathLst>
              </a:custGeom>
              <a:solidFill>
                <a:srgbClr val="1678B2"/>
              </a:solidFill>
            </p:spPr>
          </p:sp>
          <p:sp>
            <p:nvSpPr>
              <p:cNvPr name="TextBox 10" id="10"/>
              <p:cNvSpPr txBox="true"/>
              <p:nvPr/>
            </p:nvSpPr>
            <p:spPr>
              <a:xfrm>
                <a:off x="127000" y="282575"/>
                <a:ext cx="558800" cy="377825"/>
              </a:xfrm>
              <a:prstGeom prst="rect">
                <a:avLst/>
              </a:prstGeom>
            </p:spPr>
            <p:txBody>
              <a:bodyPr anchor="ctr" rtlCol="false" tIns="50800" lIns="50800" bIns="50800" rIns="50800"/>
              <a:lstStyle/>
              <a:p>
                <a:pPr algn="ctr">
                  <a:lnSpc>
                    <a:spcPts val="3359"/>
                  </a:lnSpc>
                </a:pPr>
              </a:p>
            </p:txBody>
          </p:sp>
        </p:grpSp>
        <p:grpSp>
          <p:nvGrpSpPr>
            <p:cNvPr name="Group 11" id="11"/>
            <p:cNvGrpSpPr/>
            <p:nvPr/>
          </p:nvGrpSpPr>
          <p:grpSpPr>
            <a:xfrm rot="-5400000">
              <a:off x="-24131" y="223366"/>
              <a:ext cx="386100" cy="337838"/>
              <a:chOff x="0" y="0"/>
              <a:chExt cx="812800" cy="711200"/>
            </a:xfrm>
          </p:grpSpPr>
          <p:sp>
            <p:nvSpPr>
              <p:cNvPr name="Freeform 12" id="12"/>
              <p:cNvSpPr/>
              <p:nvPr/>
            </p:nvSpPr>
            <p:spPr>
              <a:xfrm flipH="false" flipV="false" rot="0">
                <a:off x="0" y="0"/>
                <a:ext cx="812800" cy="711200"/>
              </a:xfrm>
              <a:custGeom>
                <a:avLst/>
                <a:gdLst/>
                <a:ahLst/>
                <a:cxnLst/>
                <a:rect r="r" b="b" t="t" l="l"/>
                <a:pathLst>
                  <a:path h="711200" w="812800">
                    <a:moveTo>
                      <a:pt x="406400" y="0"/>
                    </a:moveTo>
                    <a:lnTo>
                      <a:pt x="812800" y="711200"/>
                    </a:lnTo>
                    <a:lnTo>
                      <a:pt x="0" y="711200"/>
                    </a:lnTo>
                    <a:lnTo>
                      <a:pt x="406400" y="0"/>
                    </a:lnTo>
                    <a:close/>
                  </a:path>
                </a:pathLst>
              </a:custGeom>
              <a:solidFill>
                <a:srgbClr val="1678B2"/>
              </a:solidFill>
            </p:spPr>
          </p:sp>
          <p:sp>
            <p:nvSpPr>
              <p:cNvPr name="TextBox 13" id="13"/>
              <p:cNvSpPr txBox="true"/>
              <p:nvPr/>
            </p:nvSpPr>
            <p:spPr>
              <a:xfrm>
                <a:off x="127000" y="282575"/>
                <a:ext cx="558800" cy="377825"/>
              </a:xfrm>
              <a:prstGeom prst="rect">
                <a:avLst/>
              </a:prstGeom>
            </p:spPr>
            <p:txBody>
              <a:bodyPr anchor="ctr" rtlCol="false" tIns="50800" lIns="50800" bIns="50800" rIns="50800"/>
              <a:lstStyle/>
              <a:p>
                <a:pPr algn="ctr">
                  <a:lnSpc>
                    <a:spcPts val="3359"/>
                  </a:lnSpc>
                </a:pPr>
              </a:p>
            </p:txBody>
          </p:sp>
        </p:grpSp>
        <p:sp>
          <p:nvSpPr>
            <p:cNvPr name="TextBox 14" id="14"/>
            <p:cNvSpPr txBox="true"/>
            <p:nvPr/>
          </p:nvSpPr>
          <p:spPr>
            <a:xfrm rot="0">
              <a:off x="337838" y="-19050"/>
              <a:ext cx="1860296" cy="803620"/>
            </a:xfrm>
            <a:prstGeom prst="rect">
              <a:avLst/>
            </a:prstGeom>
          </p:spPr>
          <p:txBody>
            <a:bodyPr anchor="t" rtlCol="false" tIns="0" lIns="0" bIns="0" rIns="0">
              <a:spAutoFit/>
            </a:bodyPr>
            <a:lstStyle/>
            <a:p>
              <a:pPr algn="ctr">
                <a:lnSpc>
                  <a:spcPts val="4640"/>
                </a:lnSpc>
              </a:pPr>
              <a:r>
                <a:rPr lang="en-US" sz="3867">
                  <a:solidFill>
                    <a:srgbClr val="1678B2"/>
                  </a:solidFill>
                  <a:latin typeface="Chewy"/>
                  <a:ea typeface="Chewy"/>
                  <a:cs typeface="Chewy"/>
                  <a:sym typeface="Chewy"/>
                </a:rPr>
                <a:t>11/20</a:t>
              </a:r>
            </a:p>
          </p:txBody>
        </p:sp>
      </p:grpSp>
      <p:sp>
        <p:nvSpPr>
          <p:cNvPr name="Freeform 15" id="15"/>
          <p:cNvSpPr/>
          <p:nvPr/>
        </p:nvSpPr>
        <p:spPr>
          <a:xfrm flipH="false" flipV="false" rot="0">
            <a:off x="10124473" y="1834703"/>
            <a:ext cx="6959482" cy="8007773"/>
          </a:xfrm>
          <a:custGeom>
            <a:avLst/>
            <a:gdLst/>
            <a:ahLst/>
            <a:cxnLst/>
            <a:rect r="r" b="b" t="t" l="l"/>
            <a:pathLst>
              <a:path h="8007773" w="6959482">
                <a:moveTo>
                  <a:pt x="0" y="0"/>
                </a:moveTo>
                <a:lnTo>
                  <a:pt x="6959482" y="0"/>
                </a:lnTo>
                <a:lnTo>
                  <a:pt x="6959482" y="8007773"/>
                </a:lnTo>
                <a:lnTo>
                  <a:pt x="0" y="8007773"/>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TextBox 16" id="16"/>
          <p:cNvSpPr txBox="true"/>
          <p:nvPr/>
        </p:nvSpPr>
        <p:spPr>
          <a:xfrm rot="0">
            <a:off x="1740803" y="1345519"/>
            <a:ext cx="5745238" cy="1657350"/>
          </a:xfrm>
          <a:prstGeom prst="rect">
            <a:avLst/>
          </a:prstGeom>
        </p:spPr>
        <p:txBody>
          <a:bodyPr anchor="t" rtlCol="false" tIns="0" lIns="0" bIns="0" rIns="0">
            <a:spAutoFit/>
          </a:bodyPr>
          <a:lstStyle/>
          <a:p>
            <a:pPr algn="just" marL="0" indent="0" lvl="0">
              <a:lnSpc>
                <a:spcPts val="12840"/>
              </a:lnSpc>
              <a:spcBef>
                <a:spcPct val="0"/>
              </a:spcBef>
            </a:pPr>
            <a:r>
              <a:rPr lang="en-US" sz="10700">
                <a:solidFill>
                  <a:srgbClr val="FFFFFF"/>
                </a:solidFill>
                <a:latin typeface="Chewy"/>
                <a:ea typeface="Chewy"/>
                <a:cs typeface="Chewy"/>
                <a:sym typeface="Chewy"/>
              </a:rPr>
              <a:t> TOURISM</a:t>
            </a:r>
          </a:p>
        </p:txBody>
      </p:sp>
      <p:sp>
        <p:nvSpPr>
          <p:cNvPr name="TextBox 17" id="17"/>
          <p:cNvSpPr txBox="true"/>
          <p:nvPr/>
        </p:nvSpPr>
        <p:spPr>
          <a:xfrm rot="0">
            <a:off x="1337290" y="3372560"/>
            <a:ext cx="7806710" cy="4606813"/>
          </a:xfrm>
          <a:prstGeom prst="rect">
            <a:avLst/>
          </a:prstGeom>
        </p:spPr>
        <p:txBody>
          <a:bodyPr anchor="t" rtlCol="false" tIns="0" lIns="0" bIns="0" rIns="0">
            <a:spAutoFit/>
          </a:bodyPr>
          <a:lstStyle/>
          <a:p>
            <a:pPr algn="l">
              <a:lnSpc>
                <a:spcPts val="3331"/>
              </a:lnSpc>
            </a:pPr>
            <a:r>
              <a:rPr lang="en-US" sz="2379" strike="noStrike" u="none">
                <a:solidFill>
                  <a:srgbClr val="1678B2"/>
                </a:solidFill>
                <a:latin typeface="Schoolbell"/>
                <a:ea typeface="Schoolbell"/>
                <a:cs typeface="Schoolbell"/>
                <a:sym typeface="Schoolbell"/>
              </a:rPr>
              <a:t>Oceans are prime destinations for tourism and recreation, attracting millions of visitors each year to coastal regions and island destinations. Marine tourism encompasses a diverse range of activities, including beach holidays, scuba diving, snorkeling, surfing, sailing, and whale watching.</a:t>
            </a:r>
          </a:p>
          <a:p>
            <a:pPr algn="l">
              <a:lnSpc>
                <a:spcPts val="3331"/>
              </a:lnSpc>
            </a:pPr>
          </a:p>
          <a:p>
            <a:pPr algn="l">
              <a:lnSpc>
                <a:spcPts val="3331"/>
              </a:lnSpc>
            </a:pPr>
            <a:r>
              <a:rPr lang="en-US" sz="2379" strike="noStrike" u="none">
                <a:solidFill>
                  <a:srgbClr val="1678B2"/>
                </a:solidFill>
                <a:latin typeface="Schoolbell"/>
                <a:ea typeface="Schoolbell"/>
                <a:cs typeface="Schoolbell"/>
                <a:sym typeface="Schoolbell"/>
              </a:rPr>
              <a:t>Coastal tourism generates substantial revenue for local economies, supporting hotels, restaurants, tour operators, souvenir shops, and other businesses. It creates employment opportunities and stimulates economic growth in coastal.</a:t>
            </a:r>
          </a:p>
          <a:p>
            <a:pPr algn="l">
              <a:lnSpc>
                <a:spcPts val="3331"/>
              </a:lnSpc>
            </a:pPr>
          </a:p>
        </p:txBody>
      </p:sp>
      <p:grpSp>
        <p:nvGrpSpPr>
          <p:cNvPr name="Group 18" id="18"/>
          <p:cNvGrpSpPr/>
          <p:nvPr/>
        </p:nvGrpSpPr>
        <p:grpSpPr>
          <a:xfrm rot="0">
            <a:off x="15596811" y="1632947"/>
            <a:ext cx="403513" cy="403513"/>
            <a:chOff x="0" y="0"/>
            <a:chExt cx="812800" cy="812800"/>
          </a:xfrm>
        </p:grpSpPr>
        <p:sp>
          <p:nvSpPr>
            <p:cNvPr name="Freeform 19" id="19"/>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FFFFF"/>
            </a:solidFill>
          </p:spPr>
        </p:sp>
        <p:sp>
          <p:nvSpPr>
            <p:cNvPr name="TextBox 20" id="20"/>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21" id="21"/>
          <p:cNvGrpSpPr/>
          <p:nvPr/>
        </p:nvGrpSpPr>
        <p:grpSpPr>
          <a:xfrm rot="0">
            <a:off x="6978854" y="1995110"/>
            <a:ext cx="403513" cy="403513"/>
            <a:chOff x="0" y="0"/>
            <a:chExt cx="812800" cy="812800"/>
          </a:xfrm>
        </p:grpSpPr>
        <p:sp>
          <p:nvSpPr>
            <p:cNvPr name="Freeform 22" id="22"/>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FFFFF"/>
            </a:solidFill>
          </p:spPr>
        </p:sp>
        <p:sp>
          <p:nvSpPr>
            <p:cNvPr name="TextBox 23" id="23"/>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24" id="24"/>
          <p:cNvGrpSpPr/>
          <p:nvPr/>
        </p:nvGrpSpPr>
        <p:grpSpPr>
          <a:xfrm rot="0">
            <a:off x="1337290" y="1995110"/>
            <a:ext cx="403513" cy="403513"/>
            <a:chOff x="0" y="0"/>
            <a:chExt cx="812800" cy="812800"/>
          </a:xfrm>
        </p:grpSpPr>
        <p:sp>
          <p:nvSpPr>
            <p:cNvPr name="Freeform 25" id="25"/>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FFFFF"/>
            </a:solidFill>
          </p:spPr>
        </p:sp>
        <p:sp>
          <p:nvSpPr>
            <p:cNvPr name="TextBox 26" id="26"/>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sp>
        <p:nvSpPr>
          <p:cNvPr name="Freeform 27" id="27"/>
          <p:cNvSpPr/>
          <p:nvPr/>
        </p:nvSpPr>
        <p:spPr>
          <a:xfrm flipH="false" flipV="false" rot="0">
            <a:off x="6516535" y="7927606"/>
            <a:ext cx="3047588" cy="3223411"/>
          </a:xfrm>
          <a:custGeom>
            <a:avLst/>
            <a:gdLst/>
            <a:ahLst/>
            <a:cxnLst/>
            <a:rect r="r" b="b" t="t" l="l"/>
            <a:pathLst>
              <a:path h="3223411" w="3047588">
                <a:moveTo>
                  <a:pt x="0" y="0"/>
                </a:moveTo>
                <a:lnTo>
                  <a:pt x="3047588" y="0"/>
                </a:lnTo>
                <a:lnTo>
                  <a:pt x="3047588" y="3223411"/>
                </a:lnTo>
                <a:lnTo>
                  <a:pt x="0" y="3223411"/>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Tree>
  </p:cSld>
  <p:clrMapOvr>
    <a:masterClrMapping/>
  </p:clrMapOvr>
</p:sld>
</file>

<file path=ppt/slides/slide12.xml><?xml version="1.0" encoding="utf-8"?>
<p:sld xmlns:p="http://schemas.openxmlformats.org/presentationml/2006/main" xmlns:a="http://schemas.openxmlformats.org/drawingml/2006/main" xmlns:r="http://schemas.openxmlformats.org/officeDocument/2006/relationships">
  <p:cSld>
    <p:bg>
      <p:bgPr>
        <a:solidFill>
          <a:srgbClr val="E5F6FF"/>
        </a:solidFill>
      </p:bgPr>
    </p:bg>
    <p:spTree>
      <p:nvGrpSpPr>
        <p:cNvPr id="1" name=""/>
        <p:cNvGrpSpPr/>
        <p:nvPr/>
      </p:nvGrpSpPr>
      <p:grpSpPr>
        <a:xfrm>
          <a:off x="0" y="0"/>
          <a:ext cx="0" cy="0"/>
          <a:chOff x="0" y="0"/>
          <a:chExt cx="0" cy="0"/>
        </a:xfrm>
      </p:grpSpPr>
      <p:sp>
        <p:nvSpPr>
          <p:cNvPr name="Freeform 2" id="2"/>
          <p:cNvSpPr/>
          <p:nvPr/>
        </p:nvSpPr>
        <p:spPr>
          <a:xfrm flipH="false" flipV="false" rot="0">
            <a:off x="-21911" y="1122083"/>
            <a:ext cx="18532002" cy="9164917"/>
          </a:xfrm>
          <a:custGeom>
            <a:avLst/>
            <a:gdLst/>
            <a:ahLst/>
            <a:cxnLst/>
            <a:rect r="r" b="b" t="t" l="l"/>
            <a:pathLst>
              <a:path h="9164917" w="18532002">
                <a:moveTo>
                  <a:pt x="0" y="0"/>
                </a:moveTo>
                <a:lnTo>
                  <a:pt x="18532002" y="0"/>
                </a:lnTo>
                <a:lnTo>
                  <a:pt x="18532002" y="9164917"/>
                </a:lnTo>
                <a:lnTo>
                  <a:pt x="0" y="9164917"/>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2774665" y="444524"/>
            <a:ext cx="22473363" cy="9397952"/>
          </a:xfrm>
          <a:custGeom>
            <a:avLst/>
            <a:gdLst/>
            <a:ahLst/>
            <a:cxnLst/>
            <a:rect r="r" b="b" t="t" l="l"/>
            <a:pathLst>
              <a:path h="9397952" w="22473363">
                <a:moveTo>
                  <a:pt x="0" y="0"/>
                </a:moveTo>
                <a:lnTo>
                  <a:pt x="22473362" y="0"/>
                </a:lnTo>
                <a:lnTo>
                  <a:pt x="22473362" y="9397952"/>
                </a:lnTo>
                <a:lnTo>
                  <a:pt x="0" y="9397952"/>
                </a:lnTo>
                <a:lnTo>
                  <a:pt x="0" y="0"/>
                </a:lnTo>
                <a:close/>
              </a:path>
            </a:pathLst>
          </a:custGeom>
          <a:blipFill>
            <a:blip r:embed="rId4">
              <a:alphaModFix amt="73000"/>
              <a:extLst>
                <a:ext uri="{96DAC541-7B7A-43D3-8B79-37D633B846F1}">
                  <asvg:svgBlip xmlns:asvg="http://schemas.microsoft.com/office/drawing/2016/SVG/main" r:embed="rId5"/>
                </a:ext>
              </a:extLst>
            </a:blip>
            <a:stretch>
              <a:fillRect l="0" t="0" r="0" b="0"/>
            </a:stretch>
          </a:blipFill>
        </p:spPr>
      </p:sp>
      <p:grpSp>
        <p:nvGrpSpPr>
          <p:cNvPr name="Group 4" id="4"/>
          <p:cNvGrpSpPr/>
          <p:nvPr/>
        </p:nvGrpSpPr>
        <p:grpSpPr>
          <a:xfrm rot="0">
            <a:off x="15521915" y="800358"/>
            <a:ext cx="1901978" cy="588427"/>
            <a:chOff x="0" y="0"/>
            <a:chExt cx="2535971" cy="784570"/>
          </a:xfrm>
        </p:grpSpPr>
        <p:grpSp>
          <p:nvGrpSpPr>
            <p:cNvPr name="Group 5" id="5"/>
            <p:cNvGrpSpPr/>
            <p:nvPr/>
          </p:nvGrpSpPr>
          <p:grpSpPr>
            <a:xfrm rot="5400000">
              <a:off x="2174002" y="223366"/>
              <a:ext cx="386100" cy="337838"/>
              <a:chOff x="0" y="0"/>
              <a:chExt cx="812800" cy="711200"/>
            </a:xfrm>
          </p:grpSpPr>
          <p:sp>
            <p:nvSpPr>
              <p:cNvPr name="Freeform 6" id="6"/>
              <p:cNvSpPr/>
              <p:nvPr/>
            </p:nvSpPr>
            <p:spPr>
              <a:xfrm flipH="false" flipV="false" rot="0">
                <a:off x="0" y="0"/>
                <a:ext cx="812800" cy="711200"/>
              </a:xfrm>
              <a:custGeom>
                <a:avLst/>
                <a:gdLst/>
                <a:ahLst/>
                <a:cxnLst/>
                <a:rect r="r" b="b" t="t" l="l"/>
                <a:pathLst>
                  <a:path h="711200" w="812800">
                    <a:moveTo>
                      <a:pt x="406400" y="0"/>
                    </a:moveTo>
                    <a:lnTo>
                      <a:pt x="812800" y="711200"/>
                    </a:lnTo>
                    <a:lnTo>
                      <a:pt x="0" y="711200"/>
                    </a:lnTo>
                    <a:lnTo>
                      <a:pt x="406400" y="0"/>
                    </a:lnTo>
                    <a:close/>
                  </a:path>
                </a:pathLst>
              </a:custGeom>
              <a:solidFill>
                <a:srgbClr val="1678B2"/>
              </a:solidFill>
            </p:spPr>
          </p:sp>
          <p:sp>
            <p:nvSpPr>
              <p:cNvPr name="TextBox 7" id="7"/>
              <p:cNvSpPr txBox="true"/>
              <p:nvPr/>
            </p:nvSpPr>
            <p:spPr>
              <a:xfrm>
                <a:off x="127000" y="282575"/>
                <a:ext cx="558800" cy="377825"/>
              </a:xfrm>
              <a:prstGeom prst="rect">
                <a:avLst/>
              </a:prstGeom>
            </p:spPr>
            <p:txBody>
              <a:bodyPr anchor="ctr" rtlCol="false" tIns="50800" lIns="50800" bIns="50800" rIns="50800"/>
              <a:lstStyle/>
              <a:p>
                <a:pPr algn="ctr">
                  <a:lnSpc>
                    <a:spcPts val="3359"/>
                  </a:lnSpc>
                </a:pPr>
              </a:p>
            </p:txBody>
          </p:sp>
        </p:grpSp>
        <p:grpSp>
          <p:nvGrpSpPr>
            <p:cNvPr name="Group 8" id="8"/>
            <p:cNvGrpSpPr/>
            <p:nvPr/>
          </p:nvGrpSpPr>
          <p:grpSpPr>
            <a:xfrm rot="-5400000">
              <a:off x="-24131" y="223366"/>
              <a:ext cx="386100" cy="337838"/>
              <a:chOff x="0" y="0"/>
              <a:chExt cx="812800" cy="711200"/>
            </a:xfrm>
          </p:grpSpPr>
          <p:sp>
            <p:nvSpPr>
              <p:cNvPr name="Freeform 9" id="9"/>
              <p:cNvSpPr/>
              <p:nvPr/>
            </p:nvSpPr>
            <p:spPr>
              <a:xfrm flipH="false" flipV="false" rot="0">
                <a:off x="0" y="0"/>
                <a:ext cx="812800" cy="711200"/>
              </a:xfrm>
              <a:custGeom>
                <a:avLst/>
                <a:gdLst/>
                <a:ahLst/>
                <a:cxnLst/>
                <a:rect r="r" b="b" t="t" l="l"/>
                <a:pathLst>
                  <a:path h="711200" w="812800">
                    <a:moveTo>
                      <a:pt x="406400" y="0"/>
                    </a:moveTo>
                    <a:lnTo>
                      <a:pt x="812800" y="711200"/>
                    </a:lnTo>
                    <a:lnTo>
                      <a:pt x="0" y="711200"/>
                    </a:lnTo>
                    <a:lnTo>
                      <a:pt x="406400" y="0"/>
                    </a:lnTo>
                    <a:close/>
                  </a:path>
                </a:pathLst>
              </a:custGeom>
              <a:solidFill>
                <a:srgbClr val="1678B2"/>
              </a:solidFill>
            </p:spPr>
          </p:sp>
          <p:sp>
            <p:nvSpPr>
              <p:cNvPr name="TextBox 10" id="10"/>
              <p:cNvSpPr txBox="true"/>
              <p:nvPr/>
            </p:nvSpPr>
            <p:spPr>
              <a:xfrm>
                <a:off x="127000" y="282575"/>
                <a:ext cx="558800" cy="377825"/>
              </a:xfrm>
              <a:prstGeom prst="rect">
                <a:avLst/>
              </a:prstGeom>
            </p:spPr>
            <p:txBody>
              <a:bodyPr anchor="ctr" rtlCol="false" tIns="50800" lIns="50800" bIns="50800" rIns="50800"/>
              <a:lstStyle/>
              <a:p>
                <a:pPr algn="ctr">
                  <a:lnSpc>
                    <a:spcPts val="3359"/>
                  </a:lnSpc>
                </a:pPr>
              </a:p>
            </p:txBody>
          </p:sp>
        </p:grpSp>
        <p:sp>
          <p:nvSpPr>
            <p:cNvPr name="TextBox 11" id="11"/>
            <p:cNvSpPr txBox="true"/>
            <p:nvPr/>
          </p:nvSpPr>
          <p:spPr>
            <a:xfrm rot="0">
              <a:off x="337838" y="-19050"/>
              <a:ext cx="1860296" cy="803620"/>
            </a:xfrm>
            <a:prstGeom prst="rect">
              <a:avLst/>
            </a:prstGeom>
          </p:spPr>
          <p:txBody>
            <a:bodyPr anchor="t" rtlCol="false" tIns="0" lIns="0" bIns="0" rIns="0">
              <a:spAutoFit/>
            </a:bodyPr>
            <a:lstStyle/>
            <a:p>
              <a:pPr algn="ctr">
                <a:lnSpc>
                  <a:spcPts val="4640"/>
                </a:lnSpc>
              </a:pPr>
              <a:r>
                <a:rPr lang="en-US" sz="3867">
                  <a:solidFill>
                    <a:srgbClr val="1678B2"/>
                  </a:solidFill>
                  <a:latin typeface="Chewy"/>
                  <a:ea typeface="Chewy"/>
                  <a:cs typeface="Chewy"/>
                  <a:sym typeface="Chewy"/>
                </a:rPr>
                <a:t>12/20</a:t>
              </a:r>
            </a:p>
          </p:txBody>
        </p:sp>
      </p:grpSp>
      <p:grpSp>
        <p:nvGrpSpPr>
          <p:cNvPr name="Group 12" id="12"/>
          <p:cNvGrpSpPr>
            <a:grpSpLocks noChangeAspect="true"/>
          </p:cNvGrpSpPr>
          <p:nvPr/>
        </p:nvGrpSpPr>
        <p:grpSpPr>
          <a:xfrm rot="0">
            <a:off x="7680896" y="3423349"/>
            <a:ext cx="2926208" cy="2926196"/>
            <a:chOff x="0" y="0"/>
            <a:chExt cx="6350000" cy="6349975"/>
          </a:xfrm>
        </p:grpSpPr>
        <p:sp>
          <p:nvSpPr>
            <p:cNvPr name="Freeform 13" id="13"/>
            <p:cNvSpPr/>
            <p:nvPr/>
          </p:nvSpPr>
          <p:spPr>
            <a:xfrm flipH="false" flipV="false" rot="0">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6"/>
              <a:stretch>
                <a:fillRect l="-25046" t="0" r="-25046" b="0"/>
              </a:stretch>
            </a:blipFill>
          </p:spPr>
        </p:sp>
      </p:grpSp>
      <p:grpSp>
        <p:nvGrpSpPr>
          <p:cNvPr name="Group 14" id="14"/>
          <p:cNvGrpSpPr>
            <a:grpSpLocks noChangeAspect="true"/>
          </p:cNvGrpSpPr>
          <p:nvPr/>
        </p:nvGrpSpPr>
        <p:grpSpPr>
          <a:xfrm rot="0">
            <a:off x="1803232" y="3423349"/>
            <a:ext cx="2926208" cy="2926196"/>
            <a:chOff x="0" y="0"/>
            <a:chExt cx="6350000" cy="6349975"/>
          </a:xfrm>
        </p:grpSpPr>
        <p:sp>
          <p:nvSpPr>
            <p:cNvPr name="Freeform 15" id="15"/>
            <p:cNvSpPr/>
            <p:nvPr/>
          </p:nvSpPr>
          <p:spPr>
            <a:xfrm flipH="false" flipV="false" rot="0">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7"/>
              <a:stretch>
                <a:fillRect l="-25046" t="0" r="-25046" b="0"/>
              </a:stretch>
            </a:blipFill>
          </p:spPr>
        </p:sp>
      </p:grpSp>
      <p:grpSp>
        <p:nvGrpSpPr>
          <p:cNvPr name="Group 16" id="16"/>
          <p:cNvGrpSpPr>
            <a:grpSpLocks noChangeAspect="true"/>
          </p:cNvGrpSpPr>
          <p:nvPr/>
        </p:nvGrpSpPr>
        <p:grpSpPr>
          <a:xfrm rot="0">
            <a:off x="13558561" y="3423349"/>
            <a:ext cx="2926208" cy="2926196"/>
            <a:chOff x="0" y="0"/>
            <a:chExt cx="6350000" cy="6349975"/>
          </a:xfrm>
        </p:grpSpPr>
        <p:sp>
          <p:nvSpPr>
            <p:cNvPr name="Freeform 17" id="17"/>
            <p:cNvSpPr/>
            <p:nvPr/>
          </p:nvSpPr>
          <p:spPr>
            <a:xfrm flipH="false" flipV="false" rot="0">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8"/>
              <a:stretch>
                <a:fillRect l="-21684" t="0" r="-21684" b="0"/>
              </a:stretch>
            </a:blipFill>
          </p:spPr>
        </p:sp>
      </p:grpSp>
      <p:sp>
        <p:nvSpPr>
          <p:cNvPr name="Freeform 18" id="18"/>
          <p:cNvSpPr/>
          <p:nvPr/>
        </p:nvSpPr>
        <p:spPr>
          <a:xfrm flipH="false" flipV="false" rot="0">
            <a:off x="5274507" y="7246016"/>
            <a:ext cx="2117291" cy="2498949"/>
          </a:xfrm>
          <a:custGeom>
            <a:avLst/>
            <a:gdLst/>
            <a:ahLst/>
            <a:cxnLst/>
            <a:rect r="r" b="b" t="t" l="l"/>
            <a:pathLst>
              <a:path h="2498949" w="2117291">
                <a:moveTo>
                  <a:pt x="0" y="0"/>
                </a:moveTo>
                <a:lnTo>
                  <a:pt x="2117291" y="0"/>
                </a:lnTo>
                <a:lnTo>
                  <a:pt x="2117291" y="2498949"/>
                </a:lnTo>
                <a:lnTo>
                  <a:pt x="0" y="2498949"/>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Freeform 19" id="19"/>
          <p:cNvSpPr/>
          <p:nvPr/>
        </p:nvSpPr>
        <p:spPr>
          <a:xfrm flipH="false" flipV="false" rot="0">
            <a:off x="11379620" y="1028700"/>
            <a:ext cx="2178941" cy="2309089"/>
          </a:xfrm>
          <a:custGeom>
            <a:avLst/>
            <a:gdLst/>
            <a:ahLst/>
            <a:cxnLst/>
            <a:rect r="r" b="b" t="t" l="l"/>
            <a:pathLst>
              <a:path h="2309089" w="2178941">
                <a:moveTo>
                  <a:pt x="0" y="0"/>
                </a:moveTo>
                <a:lnTo>
                  <a:pt x="2178941" y="0"/>
                </a:lnTo>
                <a:lnTo>
                  <a:pt x="2178941" y="2309089"/>
                </a:lnTo>
                <a:lnTo>
                  <a:pt x="0" y="2309089"/>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p:spPr>
      </p:sp>
      <p:sp>
        <p:nvSpPr>
          <p:cNvPr name="TextBox 20" id="20"/>
          <p:cNvSpPr txBox="true"/>
          <p:nvPr/>
        </p:nvSpPr>
        <p:spPr>
          <a:xfrm rot="0">
            <a:off x="1587086" y="6893591"/>
            <a:ext cx="4144882" cy="695325"/>
          </a:xfrm>
          <a:prstGeom prst="rect">
            <a:avLst/>
          </a:prstGeom>
        </p:spPr>
        <p:txBody>
          <a:bodyPr anchor="t" rtlCol="false" tIns="0" lIns="0" bIns="0" rIns="0">
            <a:spAutoFit/>
          </a:bodyPr>
          <a:lstStyle/>
          <a:p>
            <a:pPr algn="l" marL="0" indent="0" lvl="0">
              <a:lnSpc>
                <a:spcPts val="5428"/>
              </a:lnSpc>
              <a:spcBef>
                <a:spcPct val="0"/>
              </a:spcBef>
            </a:pPr>
            <a:r>
              <a:rPr lang="en-US" sz="4523" strike="noStrike" u="none">
                <a:solidFill>
                  <a:srgbClr val="1678B2"/>
                </a:solidFill>
                <a:latin typeface="Chewy"/>
                <a:ea typeface="Chewy"/>
                <a:cs typeface="Chewy"/>
                <a:sym typeface="Chewy"/>
              </a:rPr>
              <a:t>STUDENT NAME</a:t>
            </a:r>
          </a:p>
        </p:txBody>
      </p:sp>
      <p:sp>
        <p:nvSpPr>
          <p:cNvPr name="TextBox 21" id="21"/>
          <p:cNvSpPr txBox="true"/>
          <p:nvPr/>
        </p:nvSpPr>
        <p:spPr>
          <a:xfrm rot="0">
            <a:off x="7680896" y="6893591"/>
            <a:ext cx="4144882" cy="695325"/>
          </a:xfrm>
          <a:prstGeom prst="rect">
            <a:avLst/>
          </a:prstGeom>
        </p:spPr>
        <p:txBody>
          <a:bodyPr anchor="t" rtlCol="false" tIns="0" lIns="0" bIns="0" rIns="0">
            <a:spAutoFit/>
          </a:bodyPr>
          <a:lstStyle/>
          <a:p>
            <a:pPr algn="l" marL="0" indent="0" lvl="0">
              <a:lnSpc>
                <a:spcPts val="5428"/>
              </a:lnSpc>
              <a:spcBef>
                <a:spcPct val="0"/>
              </a:spcBef>
            </a:pPr>
            <a:r>
              <a:rPr lang="en-US" sz="4523" strike="noStrike" u="none">
                <a:solidFill>
                  <a:srgbClr val="1678B2"/>
                </a:solidFill>
                <a:latin typeface="Chewy"/>
                <a:ea typeface="Chewy"/>
                <a:cs typeface="Chewy"/>
                <a:sym typeface="Chewy"/>
              </a:rPr>
              <a:t>STUDENT NAME</a:t>
            </a:r>
          </a:p>
        </p:txBody>
      </p:sp>
      <p:sp>
        <p:nvSpPr>
          <p:cNvPr name="TextBox 22" id="22"/>
          <p:cNvSpPr txBox="true"/>
          <p:nvPr/>
        </p:nvSpPr>
        <p:spPr>
          <a:xfrm rot="0">
            <a:off x="13558561" y="6893591"/>
            <a:ext cx="4144882" cy="695325"/>
          </a:xfrm>
          <a:prstGeom prst="rect">
            <a:avLst/>
          </a:prstGeom>
        </p:spPr>
        <p:txBody>
          <a:bodyPr anchor="t" rtlCol="false" tIns="0" lIns="0" bIns="0" rIns="0">
            <a:spAutoFit/>
          </a:bodyPr>
          <a:lstStyle/>
          <a:p>
            <a:pPr algn="l" marL="0" indent="0" lvl="0">
              <a:lnSpc>
                <a:spcPts val="5428"/>
              </a:lnSpc>
              <a:spcBef>
                <a:spcPct val="0"/>
              </a:spcBef>
            </a:pPr>
            <a:r>
              <a:rPr lang="en-US" sz="4523" strike="noStrike" u="none">
                <a:solidFill>
                  <a:srgbClr val="1678B2"/>
                </a:solidFill>
                <a:latin typeface="Chewy"/>
                <a:ea typeface="Chewy"/>
                <a:cs typeface="Chewy"/>
                <a:sym typeface="Chewy"/>
              </a:rPr>
              <a:t>STUDENT NAME</a:t>
            </a:r>
          </a:p>
        </p:txBody>
      </p:sp>
      <p:sp>
        <p:nvSpPr>
          <p:cNvPr name="TextBox 23" id="23"/>
          <p:cNvSpPr txBox="true"/>
          <p:nvPr/>
        </p:nvSpPr>
        <p:spPr>
          <a:xfrm rot="0">
            <a:off x="1587086" y="7784265"/>
            <a:ext cx="3306074" cy="834912"/>
          </a:xfrm>
          <a:prstGeom prst="rect">
            <a:avLst/>
          </a:prstGeom>
        </p:spPr>
        <p:txBody>
          <a:bodyPr anchor="t" rtlCol="false" tIns="0" lIns="0" bIns="0" rIns="0">
            <a:spAutoFit/>
          </a:bodyPr>
          <a:lstStyle/>
          <a:p>
            <a:pPr algn="l" marL="0" indent="0" lvl="1">
              <a:lnSpc>
                <a:spcPts val="3331"/>
              </a:lnSpc>
              <a:spcBef>
                <a:spcPct val="0"/>
              </a:spcBef>
            </a:pPr>
            <a:r>
              <a:rPr lang="en-US" sz="2379" strike="noStrike" u="none">
                <a:solidFill>
                  <a:srgbClr val="1678B2"/>
                </a:solidFill>
                <a:latin typeface="Schoolbell"/>
                <a:ea typeface="Schoolbell"/>
                <a:cs typeface="Schoolbell"/>
                <a:sym typeface="Schoolbell"/>
              </a:rPr>
              <a:t>Elaborate on what you want to discuss. </a:t>
            </a:r>
          </a:p>
        </p:txBody>
      </p:sp>
      <p:sp>
        <p:nvSpPr>
          <p:cNvPr name="TextBox 24" id="24"/>
          <p:cNvSpPr txBox="true"/>
          <p:nvPr/>
        </p:nvSpPr>
        <p:spPr>
          <a:xfrm rot="0">
            <a:off x="7680896" y="7784265"/>
            <a:ext cx="3306074" cy="834912"/>
          </a:xfrm>
          <a:prstGeom prst="rect">
            <a:avLst/>
          </a:prstGeom>
        </p:spPr>
        <p:txBody>
          <a:bodyPr anchor="t" rtlCol="false" tIns="0" lIns="0" bIns="0" rIns="0">
            <a:spAutoFit/>
          </a:bodyPr>
          <a:lstStyle/>
          <a:p>
            <a:pPr algn="l" marL="0" indent="0" lvl="1">
              <a:lnSpc>
                <a:spcPts val="3331"/>
              </a:lnSpc>
              <a:spcBef>
                <a:spcPct val="0"/>
              </a:spcBef>
            </a:pPr>
            <a:r>
              <a:rPr lang="en-US" sz="2379" strike="noStrike" u="none">
                <a:solidFill>
                  <a:srgbClr val="1678B2"/>
                </a:solidFill>
                <a:latin typeface="Schoolbell"/>
                <a:ea typeface="Schoolbell"/>
                <a:cs typeface="Schoolbell"/>
                <a:sym typeface="Schoolbell"/>
              </a:rPr>
              <a:t>Elaborate on what you want to discuss. </a:t>
            </a:r>
          </a:p>
        </p:txBody>
      </p:sp>
      <p:sp>
        <p:nvSpPr>
          <p:cNvPr name="TextBox 25" id="25"/>
          <p:cNvSpPr txBox="true"/>
          <p:nvPr/>
        </p:nvSpPr>
        <p:spPr>
          <a:xfrm rot="0">
            <a:off x="13558561" y="7784265"/>
            <a:ext cx="3306074" cy="834912"/>
          </a:xfrm>
          <a:prstGeom prst="rect">
            <a:avLst/>
          </a:prstGeom>
        </p:spPr>
        <p:txBody>
          <a:bodyPr anchor="t" rtlCol="false" tIns="0" lIns="0" bIns="0" rIns="0">
            <a:spAutoFit/>
          </a:bodyPr>
          <a:lstStyle/>
          <a:p>
            <a:pPr algn="l" marL="0" indent="0" lvl="1">
              <a:lnSpc>
                <a:spcPts val="3331"/>
              </a:lnSpc>
              <a:spcBef>
                <a:spcPct val="0"/>
              </a:spcBef>
            </a:pPr>
            <a:r>
              <a:rPr lang="en-US" sz="2379" strike="noStrike" u="none">
                <a:solidFill>
                  <a:srgbClr val="1678B2"/>
                </a:solidFill>
                <a:latin typeface="Schoolbell"/>
                <a:ea typeface="Schoolbell"/>
                <a:cs typeface="Schoolbell"/>
                <a:sym typeface="Schoolbell"/>
              </a:rPr>
              <a:t>Elaborate on what you want to discuss. </a:t>
            </a:r>
          </a:p>
        </p:txBody>
      </p:sp>
      <p:sp>
        <p:nvSpPr>
          <p:cNvPr name="TextBox 26" id="26"/>
          <p:cNvSpPr txBox="true"/>
          <p:nvPr/>
        </p:nvSpPr>
        <p:spPr>
          <a:xfrm rot="0">
            <a:off x="1527392" y="1213548"/>
            <a:ext cx="6153505" cy="1657350"/>
          </a:xfrm>
          <a:prstGeom prst="rect">
            <a:avLst/>
          </a:prstGeom>
        </p:spPr>
        <p:txBody>
          <a:bodyPr anchor="t" rtlCol="false" tIns="0" lIns="0" bIns="0" rIns="0">
            <a:spAutoFit/>
          </a:bodyPr>
          <a:lstStyle/>
          <a:p>
            <a:pPr algn="l" marL="0" indent="0" lvl="0">
              <a:lnSpc>
                <a:spcPts val="12840"/>
              </a:lnSpc>
              <a:spcBef>
                <a:spcPct val="0"/>
              </a:spcBef>
            </a:pPr>
            <a:r>
              <a:rPr lang="en-US" sz="10700">
                <a:solidFill>
                  <a:srgbClr val="1678B2"/>
                </a:solidFill>
                <a:latin typeface="Chewy"/>
                <a:ea typeface="Chewy"/>
                <a:cs typeface="Chewy"/>
                <a:sym typeface="Chewy"/>
              </a:rPr>
              <a:t>STUDENTS</a:t>
            </a:r>
          </a:p>
        </p:txBody>
      </p:sp>
    </p:spTree>
  </p:cSld>
  <p:clrMapOvr>
    <a:masterClrMapping/>
  </p:clrMapOvr>
</p:sld>
</file>

<file path=ppt/slides/slide13.xml><?xml version="1.0" encoding="utf-8"?>
<p:sld xmlns:p="http://schemas.openxmlformats.org/presentationml/2006/main" xmlns:a="http://schemas.openxmlformats.org/drawingml/2006/main" xmlns:r="http://schemas.openxmlformats.org/officeDocument/2006/relationships">
  <p:cSld>
    <p:bg>
      <p:bgPr>
        <a:solidFill>
          <a:srgbClr val="E4FCFA"/>
        </a:solidFill>
      </p:bgPr>
    </p:bg>
    <p:spTree>
      <p:nvGrpSpPr>
        <p:cNvPr id="1" name=""/>
        <p:cNvGrpSpPr/>
        <p:nvPr/>
      </p:nvGrpSpPr>
      <p:grpSpPr>
        <a:xfrm>
          <a:off x="0" y="0"/>
          <a:ext cx="0" cy="0"/>
          <a:chOff x="0" y="0"/>
          <a:chExt cx="0" cy="0"/>
        </a:xfrm>
      </p:grpSpPr>
      <p:sp>
        <p:nvSpPr>
          <p:cNvPr name="Freeform 2" id="2"/>
          <p:cNvSpPr/>
          <p:nvPr/>
        </p:nvSpPr>
        <p:spPr>
          <a:xfrm flipH="false" flipV="false" rot="0">
            <a:off x="-21911" y="1122083"/>
            <a:ext cx="18532002" cy="9164917"/>
          </a:xfrm>
          <a:custGeom>
            <a:avLst/>
            <a:gdLst/>
            <a:ahLst/>
            <a:cxnLst/>
            <a:rect r="r" b="b" t="t" l="l"/>
            <a:pathLst>
              <a:path h="9164917" w="18532002">
                <a:moveTo>
                  <a:pt x="0" y="0"/>
                </a:moveTo>
                <a:lnTo>
                  <a:pt x="18532002" y="0"/>
                </a:lnTo>
                <a:lnTo>
                  <a:pt x="18532002" y="9164917"/>
                </a:lnTo>
                <a:lnTo>
                  <a:pt x="0" y="9164917"/>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2774665" y="444524"/>
            <a:ext cx="22473363" cy="9397952"/>
          </a:xfrm>
          <a:custGeom>
            <a:avLst/>
            <a:gdLst/>
            <a:ahLst/>
            <a:cxnLst/>
            <a:rect r="r" b="b" t="t" l="l"/>
            <a:pathLst>
              <a:path h="9397952" w="22473363">
                <a:moveTo>
                  <a:pt x="0" y="0"/>
                </a:moveTo>
                <a:lnTo>
                  <a:pt x="22473362" y="0"/>
                </a:lnTo>
                <a:lnTo>
                  <a:pt x="22473362" y="9397952"/>
                </a:lnTo>
                <a:lnTo>
                  <a:pt x="0" y="9397952"/>
                </a:lnTo>
                <a:lnTo>
                  <a:pt x="0" y="0"/>
                </a:lnTo>
                <a:close/>
              </a:path>
            </a:pathLst>
          </a:custGeom>
          <a:blipFill>
            <a:blip r:embed="rId4">
              <a:alphaModFix amt="73000"/>
              <a:extLst>
                <a:ext uri="{96DAC541-7B7A-43D3-8B79-37D633B846F1}">
                  <asvg:svgBlip xmlns:asvg="http://schemas.microsoft.com/office/drawing/2016/SVG/main" r:embed="rId5"/>
                </a:ext>
              </a:extLst>
            </a:blip>
            <a:stretch>
              <a:fillRect l="0" t="0" r="0" b="0"/>
            </a:stretch>
          </a:blipFill>
        </p:spPr>
      </p:sp>
      <p:pic>
        <p:nvPicPr>
          <p:cNvPr name="Picture 4" id="4"/>
          <p:cNvPicPr>
            <a:picLocks noChangeAspect="true"/>
          </p:cNvPicPr>
          <p:nvPr/>
        </p:nvPicPr>
        <p:blipFill>
          <a:blip r:embed="rId6"/>
          <a:stretch>
            <a:fillRect/>
          </a:stretch>
        </p:blipFill>
        <p:spPr>
          <a:xfrm rot="0">
            <a:off x="747644" y="4574103"/>
            <a:ext cx="3372676" cy="3372676"/>
          </a:xfrm>
          <a:prstGeom prst="rect">
            <a:avLst/>
          </a:prstGeom>
        </p:spPr>
      </p:pic>
      <p:pic>
        <p:nvPicPr>
          <p:cNvPr name="Picture 5" id="5"/>
          <p:cNvPicPr>
            <a:picLocks noChangeAspect="true"/>
          </p:cNvPicPr>
          <p:nvPr/>
        </p:nvPicPr>
        <p:blipFill>
          <a:blip r:embed="rId7"/>
          <a:stretch>
            <a:fillRect/>
          </a:stretch>
        </p:blipFill>
        <p:spPr>
          <a:xfrm rot="0">
            <a:off x="6152471" y="4574103"/>
            <a:ext cx="3372676" cy="3372676"/>
          </a:xfrm>
          <a:prstGeom prst="rect">
            <a:avLst/>
          </a:prstGeom>
        </p:spPr>
      </p:pic>
      <p:pic>
        <p:nvPicPr>
          <p:cNvPr name="Picture 6" id="6"/>
          <p:cNvPicPr>
            <a:picLocks noChangeAspect="true"/>
          </p:cNvPicPr>
          <p:nvPr/>
        </p:nvPicPr>
        <p:blipFill>
          <a:blip r:embed="rId8"/>
          <a:stretch>
            <a:fillRect/>
          </a:stretch>
        </p:blipFill>
        <p:spPr>
          <a:xfrm rot="0">
            <a:off x="11553834" y="4574103"/>
            <a:ext cx="3372676" cy="3372676"/>
          </a:xfrm>
          <a:prstGeom prst="rect">
            <a:avLst/>
          </a:prstGeom>
        </p:spPr>
      </p:pic>
      <p:grpSp>
        <p:nvGrpSpPr>
          <p:cNvPr name="Group 7" id="7"/>
          <p:cNvGrpSpPr/>
          <p:nvPr/>
        </p:nvGrpSpPr>
        <p:grpSpPr>
          <a:xfrm rot="0">
            <a:off x="15540811" y="734486"/>
            <a:ext cx="1901978" cy="588427"/>
            <a:chOff x="0" y="0"/>
            <a:chExt cx="2535971" cy="784570"/>
          </a:xfrm>
        </p:grpSpPr>
        <p:grpSp>
          <p:nvGrpSpPr>
            <p:cNvPr name="Group 8" id="8"/>
            <p:cNvGrpSpPr/>
            <p:nvPr/>
          </p:nvGrpSpPr>
          <p:grpSpPr>
            <a:xfrm rot="5400000">
              <a:off x="2174002" y="223366"/>
              <a:ext cx="386100" cy="337838"/>
              <a:chOff x="0" y="0"/>
              <a:chExt cx="812800" cy="711200"/>
            </a:xfrm>
          </p:grpSpPr>
          <p:sp>
            <p:nvSpPr>
              <p:cNvPr name="Freeform 9" id="9"/>
              <p:cNvSpPr/>
              <p:nvPr/>
            </p:nvSpPr>
            <p:spPr>
              <a:xfrm flipH="false" flipV="false" rot="0">
                <a:off x="0" y="0"/>
                <a:ext cx="812800" cy="711200"/>
              </a:xfrm>
              <a:custGeom>
                <a:avLst/>
                <a:gdLst/>
                <a:ahLst/>
                <a:cxnLst/>
                <a:rect r="r" b="b" t="t" l="l"/>
                <a:pathLst>
                  <a:path h="711200" w="812800">
                    <a:moveTo>
                      <a:pt x="406400" y="0"/>
                    </a:moveTo>
                    <a:lnTo>
                      <a:pt x="812800" y="711200"/>
                    </a:lnTo>
                    <a:lnTo>
                      <a:pt x="0" y="711200"/>
                    </a:lnTo>
                    <a:lnTo>
                      <a:pt x="406400" y="0"/>
                    </a:lnTo>
                    <a:close/>
                  </a:path>
                </a:pathLst>
              </a:custGeom>
              <a:solidFill>
                <a:srgbClr val="1678B2"/>
              </a:solidFill>
            </p:spPr>
          </p:sp>
          <p:sp>
            <p:nvSpPr>
              <p:cNvPr name="TextBox 10" id="10"/>
              <p:cNvSpPr txBox="true"/>
              <p:nvPr/>
            </p:nvSpPr>
            <p:spPr>
              <a:xfrm>
                <a:off x="127000" y="282575"/>
                <a:ext cx="558800" cy="377825"/>
              </a:xfrm>
              <a:prstGeom prst="rect">
                <a:avLst/>
              </a:prstGeom>
            </p:spPr>
            <p:txBody>
              <a:bodyPr anchor="ctr" rtlCol="false" tIns="50800" lIns="50800" bIns="50800" rIns="50800"/>
              <a:lstStyle/>
              <a:p>
                <a:pPr algn="ctr">
                  <a:lnSpc>
                    <a:spcPts val="3359"/>
                  </a:lnSpc>
                </a:pPr>
              </a:p>
            </p:txBody>
          </p:sp>
        </p:grpSp>
        <p:grpSp>
          <p:nvGrpSpPr>
            <p:cNvPr name="Group 11" id="11"/>
            <p:cNvGrpSpPr/>
            <p:nvPr/>
          </p:nvGrpSpPr>
          <p:grpSpPr>
            <a:xfrm rot="-5400000">
              <a:off x="-24131" y="223366"/>
              <a:ext cx="386100" cy="337838"/>
              <a:chOff x="0" y="0"/>
              <a:chExt cx="812800" cy="711200"/>
            </a:xfrm>
          </p:grpSpPr>
          <p:sp>
            <p:nvSpPr>
              <p:cNvPr name="Freeform 12" id="12"/>
              <p:cNvSpPr/>
              <p:nvPr/>
            </p:nvSpPr>
            <p:spPr>
              <a:xfrm flipH="false" flipV="false" rot="0">
                <a:off x="0" y="0"/>
                <a:ext cx="812800" cy="711200"/>
              </a:xfrm>
              <a:custGeom>
                <a:avLst/>
                <a:gdLst/>
                <a:ahLst/>
                <a:cxnLst/>
                <a:rect r="r" b="b" t="t" l="l"/>
                <a:pathLst>
                  <a:path h="711200" w="812800">
                    <a:moveTo>
                      <a:pt x="406400" y="0"/>
                    </a:moveTo>
                    <a:lnTo>
                      <a:pt x="812800" y="711200"/>
                    </a:lnTo>
                    <a:lnTo>
                      <a:pt x="0" y="711200"/>
                    </a:lnTo>
                    <a:lnTo>
                      <a:pt x="406400" y="0"/>
                    </a:lnTo>
                    <a:close/>
                  </a:path>
                </a:pathLst>
              </a:custGeom>
              <a:solidFill>
                <a:srgbClr val="1678B2"/>
              </a:solidFill>
            </p:spPr>
          </p:sp>
          <p:sp>
            <p:nvSpPr>
              <p:cNvPr name="TextBox 13" id="13"/>
              <p:cNvSpPr txBox="true"/>
              <p:nvPr/>
            </p:nvSpPr>
            <p:spPr>
              <a:xfrm>
                <a:off x="127000" y="282575"/>
                <a:ext cx="558800" cy="377825"/>
              </a:xfrm>
              <a:prstGeom prst="rect">
                <a:avLst/>
              </a:prstGeom>
            </p:spPr>
            <p:txBody>
              <a:bodyPr anchor="ctr" rtlCol="false" tIns="50800" lIns="50800" bIns="50800" rIns="50800"/>
              <a:lstStyle/>
              <a:p>
                <a:pPr algn="ctr">
                  <a:lnSpc>
                    <a:spcPts val="3359"/>
                  </a:lnSpc>
                </a:pPr>
              </a:p>
            </p:txBody>
          </p:sp>
        </p:grpSp>
        <p:sp>
          <p:nvSpPr>
            <p:cNvPr name="TextBox 14" id="14"/>
            <p:cNvSpPr txBox="true"/>
            <p:nvPr/>
          </p:nvSpPr>
          <p:spPr>
            <a:xfrm rot="0">
              <a:off x="337838" y="-19050"/>
              <a:ext cx="1860296" cy="803620"/>
            </a:xfrm>
            <a:prstGeom prst="rect">
              <a:avLst/>
            </a:prstGeom>
          </p:spPr>
          <p:txBody>
            <a:bodyPr anchor="t" rtlCol="false" tIns="0" lIns="0" bIns="0" rIns="0">
              <a:spAutoFit/>
            </a:bodyPr>
            <a:lstStyle/>
            <a:p>
              <a:pPr algn="ctr">
                <a:lnSpc>
                  <a:spcPts val="4640"/>
                </a:lnSpc>
              </a:pPr>
              <a:r>
                <a:rPr lang="en-US" sz="3867">
                  <a:solidFill>
                    <a:srgbClr val="1678B2"/>
                  </a:solidFill>
                  <a:latin typeface="Chewy"/>
                  <a:ea typeface="Chewy"/>
                  <a:cs typeface="Chewy"/>
                  <a:sym typeface="Chewy"/>
                </a:rPr>
                <a:t>13/20</a:t>
              </a:r>
            </a:p>
          </p:txBody>
        </p:sp>
      </p:grpSp>
      <p:sp>
        <p:nvSpPr>
          <p:cNvPr name="Freeform 15" id="15"/>
          <p:cNvSpPr/>
          <p:nvPr/>
        </p:nvSpPr>
        <p:spPr>
          <a:xfrm flipH="false" flipV="false" rot="0">
            <a:off x="15540811" y="6172200"/>
            <a:ext cx="3905319" cy="4114800"/>
          </a:xfrm>
          <a:custGeom>
            <a:avLst/>
            <a:gdLst/>
            <a:ahLst/>
            <a:cxnLst/>
            <a:rect r="r" b="b" t="t" l="l"/>
            <a:pathLst>
              <a:path h="4114800" w="3905319">
                <a:moveTo>
                  <a:pt x="0" y="0"/>
                </a:moveTo>
                <a:lnTo>
                  <a:pt x="3905319" y="0"/>
                </a:lnTo>
                <a:lnTo>
                  <a:pt x="3905319" y="4114800"/>
                </a:lnTo>
                <a:lnTo>
                  <a:pt x="0" y="4114800"/>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Freeform 16" id="16"/>
          <p:cNvSpPr/>
          <p:nvPr/>
        </p:nvSpPr>
        <p:spPr>
          <a:xfrm flipH="false" flipV="false" rot="0">
            <a:off x="14424368" y="2230825"/>
            <a:ext cx="2834932" cy="1716422"/>
          </a:xfrm>
          <a:custGeom>
            <a:avLst/>
            <a:gdLst/>
            <a:ahLst/>
            <a:cxnLst/>
            <a:rect r="r" b="b" t="t" l="l"/>
            <a:pathLst>
              <a:path h="1716422" w="2834932">
                <a:moveTo>
                  <a:pt x="0" y="0"/>
                </a:moveTo>
                <a:lnTo>
                  <a:pt x="2834932" y="0"/>
                </a:lnTo>
                <a:lnTo>
                  <a:pt x="2834932" y="1716423"/>
                </a:lnTo>
                <a:lnTo>
                  <a:pt x="0" y="1716423"/>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p:spPr>
      </p:sp>
      <p:sp>
        <p:nvSpPr>
          <p:cNvPr name="TextBox 17" id="17"/>
          <p:cNvSpPr txBox="true"/>
          <p:nvPr/>
        </p:nvSpPr>
        <p:spPr>
          <a:xfrm rot="0">
            <a:off x="1028700" y="1093508"/>
            <a:ext cx="12692835" cy="3286125"/>
          </a:xfrm>
          <a:prstGeom prst="rect">
            <a:avLst/>
          </a:prstGeom>
        </p:spPr>
        <p:txBody>
          <a:bodyPr anchor="t" rtlCol="false" tIns="0" lIns="0" bIns="0" rIns="0">
            <a:spAutoFit/>
          </a:bodyPr>
          <a:lstStyle/>
          <a:p>
            <a:pPr algn="l">
              <a:lnSpc>
                <a:spcPts val="12840"/>
              </a:lnSpc>
            </a:pPr>
            <a:r>
              <a:rPr lang="en-US" sz="10700">
                <a:solidFill>
                  <a:srgbClr val="1678B2"/>
                </a:solidFill>
                <a:latin typeface="Chewy"/>
                <a:ea typeface="Chewy"/>
                <a:cs typeface="Chewy"/>
                <a:sym typeface="Chewy"/>
              </a:rPr>
              <a:t>STATISTICS ON PLASTIC POLLUTION IN OCEANS</a:t>
            </a:r>
          </a:p>
        </p:txBody>
      </p:sp>
      <p:sp>
        <p:nvSpPr>
          <p:cNvPr name="TextBox 18" id="18"/>
          <p:cNvSpPr txBox="true"/>
          <p:nvPr/>
        </p:nvSpPr>
        <p:spPr>
          <a:xfrm rot="0">
            <a:off x="1028700" y="7929964"/>
            <a:ext cx="3306074" cy="834912"/>
          </a:xfrm>
          <a:prstGeom prst="rect">
            <a:avLst/>
          </a:prstGeom>
        </p:spPr>
        <p:txBody>
          <a:bodyPr anchor="t" rtlCol="false" tIns="0" lIns="0" bIns="0" rIns="0">
            <a:spAutoFit/>
          </a:bodyPr>
          <a:lstStyle/>
          <a:p>
            <a:pPr algn="l" marL="0" indent="0" lvl="1">
              <a:lnSpc>
                <a:spcPts val="3331"/>
              </a:lnSpc>
              <a:spcBef>
                <a:spcPct val="0"/>
              </a:spcBef>
            </a:pPr>
            <a:r>
              <a:rPr lang="en-US" sz="2379" strike="noStrike" u="none">
                <a:solidFill>
                  <a:srgbClr val="1678B2"/>
                </a:solidFill>
                <a:latin typeface="Schoolbell"/>
                <a:ea typeface="Schoolbell"/>
                <a:cs typeface="Schoolbell"/>
                <a:sym typeface="Schoolbell"/>
              </a:rPr>
              <a:t>Elaborate on what you want to discuss. </a:t>
            </a:r>
          </a:p>
        </p:txBody>
      </p:sp>
      <p:sp>
        <p:nvSpPr>
          <p:cNvPr name="TextBox 19" id="19"/>
          <p:cNvSpPr txBox="true"/>
          <p:nvPr/>
        </p:nvSpPr>
        <p:spPr>
          <a:xfrm rot="0">
            <a:off x="6433527" y="7929964"/>
            <a:ext cx="3306074" cy="834912"/>
          </a:xfrm>
          <a:prstGeom prst="rect">
            <a:avLst/>
          </a:prstGeom>
        </p:spPr>
        <p:txBody>
          <a:bodyPr anchor="t" rtlCol="false" tIns="0" lIns="0" bIns="0" rIns="0">
            <a:spAutoFit/>
          </a:bodyPr>
          <a:lstStyle/>
          <a:p>
            <a:pPr algn="l" marL="0" indent="0" lvl="1">
              <a:lnSpc>
                <a:spcPts val="3331"/>
              </a:lnSpc>
              <a:spcBef>
                <a:spcPct val="0"/>
              </a:spcBef>
            </a:pPr>
            <a:r>
              <a:rPr lang="en-US" sz="2379" strike="noStrike" u="none">
                <a:solidFill>
                  <a:srgbClr val="1678B2"/>
                </a:solidFill>
                <a:latin typeface="Schoolbell"/>
                <a:ea typeface="Schoolbell"/>
                <a:cs typeface="Schoolbell"/>
                <a:sym typeface="Schoolbell"/>
              </a:rPr>
              <a:t>Elaborate on what you want to discuss. </a:t>
            </a:r>
          </a:p>
        </p:txBody>
      </p:sp>
      <p:sp>
        <p:nvSpPr>
          <p:cNvPr name="TextBox 20" id="20"/>
          <p:cNvSpPr txBox="true"/>
          <p:nvPr/>
        </p:nvSpPr>
        <p:spPr>
          <a:xfrm rot="0">
            <a:off x="11835101" y="7929964"/>
            <a:ext cx="3306074" cy="834912"/>
          </a:xfrm>
          <a:prstGeom prst="rect">
            <a:avLst/>
          </a:prstGeom>
        </p:spPr>
        <p:txBody>
          <a:bodyPr anchor="t" rtlCol="false" tIns="0" lIns="0" bIns="0" rIns="0">
            <a:spAutoFit/>
          </a:bodyPr>
          <a:lstStyle/>
          <a:p>
            <a:pPr algn="l" marL="0" indent="0" lvl="1">
              <a:lnSpc>
                <a:spcPts val="3331"/>
              </a:lnSpc>
              <a:spcBef>
                <a:spcPct val="0"/>
              </a:spcBef>
            </a:pPr>
            <a:r>
              <a:rPr lang="en-US" sz="2379" strike="noStrike" u="none">
                <a:solidFill>
                  <a:srgbClr val="1678B2"/>
                </a:solidFill>
                <a:latin typeface="Schoolbell"/>
                <a:ea typeface="Schoolbell"/>
                <a:cs typeface="Schoolbell"/>
                <a:sym typeface="Schoolbell"/>
              </a:rPr>
              <a:t>Elaborate on what you want to discuss. </a:t>
            </a:r>
          </a:p>
        </p:txBody>
      </p:sp>
    </p:spTree>
  </p:cSld>
  <p:clrMapOvr>
    <a:masterClrMapping/>
  </p:clrMapOvr>
</p:sld>
</file>

<file path=ppt/slides/slide14.xml><?xml version="1.0" encoding="utf-8"?>
<p:sld xmlns:p="http://schemas.openxmlformats.org/presentationml/2006/main" xmlns:a="http://schemas.openxmlformats.org/drawingml/2006/main" xmlns:r="http://schemas.openxmlformats.org/officeDocument/2006/relationships">
  <p:cSld>
    <p:bg>
      <p:bgPr>
        <a:solidFill>
          <a:srgbClr val="E5F6FF"/>
        </a:solidFill>
      </p:bgPr>
    </p:bg>
    <p:spTree>
      <p:nvGrpSpPr>
        <p:cNvPr id="1" name=""/>
        <p:cNvGrpSpPr/>
        <p:nvPr/>
      </p:nvGrpSpPr>
      <p:grpSpPr>
        <a:xfrm>
          <a:off x="0" y="0"/>
          <a:ext cx="0" cy="0"/>
          <a:chOff x="0" y="0"/>
          <a:chExt cx="0" cy="0"/>
        </a:xfrm>
      </p:grpSpPr>
      <p:sp>
        <p:nvSpPr>
          <p:cNvPr name="Freeform 2" id="2"/>
          <p:cNvSpPr/>
          <p:nvPr/>
        </p:nvSpPr>
        <p:spPr>
          <a:xfrm flipH="false" flipV="false" rot="0">
            <a:off x="-117857" y="1122083"/>
            <a:ext cx="18532002" cy="9164917"/>
          </a:xfrm>
          <a:custGeom>
            <a:avLst/>
            <a:gdLst/>
            <a:ahLst/>
            <a:cxnLst/>
            <a:rect r="r" b="b" t="t" l="l"/>
            <a:pathLst>
              <a:path h="9164917" w="18532002">
                <a:moveTo>
                  <a:pt x="0" y="0"/>
                </a:moveTo>
                <a:lnTo>
                  <a:pt x="18532002" y="0"/>
                </a:lnTo>
                <a:lnTo>
                  <a:pt x="18532002" y="9164917"/>
                </a:lnTo>
                <a:lnTo>
                  <a:pt x="0" y="9164917"/>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2870612" y="444524"/>
            <a:ext cx="22473363" cy="9397952"/>
          </a:xfrm>
          <a:custGeom>
            <a:avLst/>
            <a:gdLst/>
            <a:ahLst/>
            <a:cxnLst/>
            <a:rect r="r" b="b" t="t" l="l"/>
            <a:pathLst>
              <a:path h="9397952" w="22473363">
                <a:moveTo>
                  <a:pt x="0" y="0"/>
                </a:moveTo>
                <a:lnTo>
                  <a:pt x="22473363" y="0"/>
                </a:lnTo>
                <a:lnTo>
                  <a:pt x="22473363" y="9397952"/>
                </a:lnTo>
                <a:lnTo>
                  <a:pt x="0" y="9397952"/>
                </a:lnTo>
                <a:lnTo>
                  <a:pt x="0" y="0"/>
                </a:lnTo>
                <a:close/>
              </a:path>
            </a:pathLst>
          </a:custGeom>
          <a:blipFill>
            <a:blip r:embed="rId4">
              <a:alphaModFix amt="73000"/>
              <a:extLst>
                <a:ext uri="{96DAC541-7B7A-43D3-8B79-37D633B846F1}">
                  <asvg:svgBlip xmlns:asvg="http://schemas.microsoft.com/office/drawing/2016/SVG/main" r:embed="rId5"/>
                </a:ext>
              </a:extLst>
            </a:blip>
            <a:stretch>
              <a:fillRect l="0" t="0" r="0" b="0"/>
            </a:stretch>
          </a:blipFill>
        </p:spPr>
      </p:sp>
      <p:grpSp>
        <p:nvGrpSpPr>
          <p:cNvPr name="Group 4" id="4"/>
          <p:cNvGrpSpPr/>
          <p:nvPr/>
        </p:nvGrpSpPr>
        <p:grpSpPr>
          <a:xfrm rot="0">
            <a:off x="1653032" y="4698976"/>
            <a:ext cx="2104104" cy="2104104"/>
            <a:chOff x="0" y="0"/>
            <a:chExt cx="812800" cy="812800"/>
          </a:xfrm>
        </p:grpSpPr>
        <p:sp>
          <p:nvSpPr>
            <p:cNvPr name="Freeform 5" id="5"/>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1678B2"/>
            </a:solidFill>
          </p:spPr>
        </p:sp>
        <p:sp>
          <p:nvSpPr>
            <p:cNvPr name="TextBox 6" id="6"/>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7" id="7"/>
          <p:cNvGrpSpPr/>
          <p:nvPr/>
        </p:nvGrpSpPr>
        <p:grpSpPr>
          <a:xfrm rot="0">
            <a:off x="5969817" y="4698976"/>
            <a:ext cx="2104104" cy="2104104"/>
            <a:chOff x="0" y="0"/>
            <a:chExt cx="812800" cy="812800"/>
          </a:xfrm>
        </p:grpSpPr>
        <p:sp>
          <p:nvSpPr>
            <p:cNvPr name="Freeform 8" id="8"/>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1678B2"/>
            </a:solidFill>
          </p:spPr>
        </p:sp>
        <p:sp>
          <p:nvSpPr>
            <p:cNvPr name="TextBox 9" id="9"/>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10" id="10"/>
          <p:cNvGrpSpPr/>
          <p:nvPr/>
        </p:nvGrpSpPr>
        <p:grpSpPr>
          <a:xfrm rot="0">
            <a:off x="1805432" y="4851376"/>
            <a:ext cx="1789007" cy="1789007"/>
            <a:chOff x="0" y="0"/>
            <a:chExt cx="812800" cy="812800"/>
          </a:xfrm>
        </p:grpSpPr>
        <p:sp>
          <p:nvSpPr>
            <p:cNvPr name="Freeform 11" id="11"/>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lnTo>
                    <a:pt x="406400" y="0"/>
                  </a:lnTo>
                  <a:close/>
                </a:path>
              </a:pathLst>
            </a:custGeom>
            <a:solidFill>
              <a:srgbClr val="000000">
                <a:alpha val="0"/>
              </a:srgbClr>
            </a:solidFill>
            <a:ln w="57150" cap="sq">
              <a:solidFill>
                <a:srgbClr val="FFFFFF"/>
              </a:solidFill>
              <a:prstDash val="sysDot"/>
              <a:miter/>
            </a:ln>
          </p:spPr>
        </p:sp>
        <p:sp>
          <p:nvSpPr>
            <p:cNvPr name="TextBox 12" id="12"/>
            <p:cNvSpPr txBox="true"/>
            <p:nvPr/>
          </p:nvSpPr>
          <p:spPr>
            <a:xfrm>
              <a:off x="76200" y="66675"/>
              <a:ext cx="660400" cy="669925"/>
            </a:xfrm>
            <a:prstGeom prst="rect">
              <a:avLst/>
            </a:prstGeom>
          </p:spPr>
          <p:txBody>
            <a:bodyPr anchor="ctr" rtlCol="false" tIns="50800" lIns="50800" bIns="50800" rIns="50800"/>
            <a:lstStyle/>
            <a:p>
              <a:pPr algn="l" marL="0" indent="0" lvl="0">
                <a:lnSpc>
                  <a:spcPts val="5428"/>
                </a:lnSpc>
                <a:spcBef>
                  <a:spcPct val="0"/>
                </a:spcBef>
              </a:pPr>
            </a:p>
          </p:txBody>
        </p:sp>
      </p:grpSp>
      <p:grpSp>
        <p:nvGrpSpPr>
          <p:cNvPr name="Group 13" id="13"/>
          <p:cNvGrpSpPr/>
          <p:nvPr/>
        </p:nvGrpSpPr>
        <p:grpSpPr>
          <a:xfrm rot="0">
            <a:off x="6122217" y="4851376"/>
            <a:ext cx="1789007" cy="1789007"/>
            <a:chOff x="0" y="0"/>
            <a:chExt cx="812800" cy="812800"/>
          </a:xfrm>
        </p:grpSpPr>
        <p:sp>
          <p:nvSpPr>
            <p:cNvPr name="Freeform 14" id="14"/>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lnTo>
                    <a:pt x="406400" y="0"/>
                  </a:lnTo>
                  <a:close/>
                </a:path>
              </a:pathLst>
            </a:custGeom>
            <a:solidFill>
              <a:srgbClr val="000000">
                <a:alpha val="0"/>
              </a:srgbClr>
            </a:solidFill>
            <a:ln w="57150" cap="sq">
              <a:solidFill>
                <a:srgbClr val="FFFFFF"/>
              </a:solidFill>
              <a:prstDash val="sysDot"/>
              <a:miter/>
            </a:ln>
          </p:spPr>
        </p:sp>
        <p:sp>
          <p:nvSpPr>
            <p:cNvPr name="TextBox 15" id="15"/>
            <p:cNvSpPr txBox="true"/>
            <p:nvPr/>
          </p:nvSpPr>
          <p:spPr>
            <a:xfrm>
              <a:off x="76200" y="66675"/>
              <a:ext cx="660400" cy="669925"/>
            </a:xfrm>
            <a:prstGeom prst="rect">
              <a:avLst/>
            </a:prstGeom>
          </p:spPr>
          <p:txBody>
            <a:bodyPr anchor="ctr" rtlCol="false" tIns="50800" lIns="50800" bIns="50800" rIns="50800"/>
            <a:lstStyle/>
            <a:p>
              <a:pPr algn="l" marL="0" indent="0" lvl="0">
                <a:lnSpc>
                  <a:spcPts val="5428"/>
                </a:lnSpc>
                <a:spcBef>
                  <a:spcPct val="0"/>
                </a:spcBef>
              </a:pPr>
            </a:p>
          </p:txBody>
        </p:sp>
      </p:grpSp>
      <p:grpSp>
        <p:nvGrpSpPr>
          <p:cNvPr name="Group 16" id="16"/>
          <p:cNvGrpSpPr/>
          <p:nvPr/>
        </p:nvGrpSpPr>
        <p:grpSpPr>
          <a:xfrm rot="0">
            <a:off x="10286602" y="4698976"/>
            <a:ext cx="2104104" cy="2104104"/>
            <a:chOff x="0" y="0"/>
            <a:chExt cx="812800" cy="812800"/>
          </a:xfrm>
        </p:grpSpPr>
        <p:sp>
          <p:nvSpPr>
            <p:cNvPr name="Freeform 17" id="17"/>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1678B2"/>
            </a:solidFill>
          </p:spPr>
        </p:sp>
        <p:sp>
          <p:nvSpPr>
            <p:cNvPr name="TextBox 18" id="18"/>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19" id="19"/>
          <p:cNvGrpSpPr/>
          <p:nvPr/>
        </p:nvGrpSpPr>
        <p:grpSpPr>
          <a:xfrm rot="0">
            <a:off x="10439002" y="4851376"/>
            <a:ext cx="1789007" cy="1789007"/>
            <a:chOff x="0" y="0"/>
            <a:chExt cx="812800" cy="812800"/>
          </a:xfrm>
        </p:grpSpPr>
        <p:sp>
          <p:nvSpPr>
            <p:cNvPr name="Freeform 20" id="20"/>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lnTo>
                    <a:pt x="406400" y="0"/>
                  </a:lnTo>
                  <a:close/>
                </a:path>
              </a:pathLst>
            </a:custGeom>
            <a:solidFill>
              <a:srgbClr val="000000">
                <a:alpha val="0"/>
              </a:srgbClr>
            </a:solidFill>
            <a:ln w="57150" cap="sq">
              <a:solidFill>
                <a:srgbClr val="FFFFFF"/>
              </a:solidFill>
              <a:prstDash val="sysDot"/>
              <a:miter/>
            </a:ln>
          </p:spPr>
        </p:sp>
        <p:sp>
          <p:nvSpPr>
            <p:cNvPr name="TextBox 21" id="21"/>
            <p:cNvSpPr txBox="true"/>
            <p:nvPr/>
          </p:nvSpPr>
          <p:spPr>
            <a:xfrm>
              <a:off x="76200" y="66675"/>
              <a:ext cx="660400" cy="669925"/>
            </a:xfrm>
            <a:prstGeom prst="rect">
              <a:avLst/>
            </a:prstGeom>
          </p:spPr>
          <p:txBody>
            <a:bodyPr anchor="ctr" rtlCol="false" tIns="50800" lIns="50800" bIns="50800" rIns="50800"/>
            <a:lstStyle/>
            <a:p>
              <a:pPr algn="l" marL="0" indent="0" lvl="0">
                <a:lnSpc>
                  <a:spcPts val="5428"/>
                </a:lnSpc>
                <a:spcBef>
                  <a:spcPct val="0"/>
                </a:spcBef>
              </a:pPr>
            </a:p>
          </p:txBody>
        </p:sp>
      </p:grpSp>
      <p:grpSp>
        <p:nvGrpSpPr>
          <p:cNvPr name="Group 22" id="22"/>
          <p:cNvGrpSpPr/>
          <p:nvPr/>
        </p:nvGrpSpPr>
        <p:grpSpPr>
          <a:xfrm rot="0">
            <a:off x="14603386" y="4698976"/>
            <a:ext cx="2104104" cy="2104104"/>
            <a:chOff x="0" y="0"/>
            <a:chExt cx="812800" cy="812800"/>
          </a:xfrm>
        </p:grpSpPr>
        <p:sp>
          <p:nvSpPr>
            <p:cNvPr name="Freeform 23" id="23"/>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1678B2"/>
            </a:solidFill>
          </p:spPr>
        </p:sp>
        <p:sp>
          <p:nvSpPr>
            <p:cNvPr name="TextBox 24" id="24"/>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25" id="25"/>
          <p:cNvGrpSpPr/>
          <p:nvPr/>
        </p:nvGrpSpPr>
        <p:grpSpPr>
          <a:xfrm rot="0">
            <a:off x="14755786" y="4851376"/>
            <a:ext cx="1789007" cy="1789007"/>
            <a:chOff x="0" y="0"/>
            <a:chExt cx="812800" cy="812800"/>
          </a:xfrm>
        </p:grpSpPr>
        <p:sp>
          <p:nvSpPr>
            <p:cNvPr name="Freeform 26" id="26"/>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lnTo>
                    <a:pt x="406400" y="0"/>
                  </a:lnTo>
                  <a:close/>
                </a:path>
              </a:pathLst>
            </a:custGeom>
            <a:solidFill>
              <a:srgbClr val="000000">
                <a:alpha val="0"/>
              </a:srgbClr>
            </a:solidFill>
            <a:ln w="57150" cap="sq">
              <a:solidFill>
                <a:srgbClr val="FFFFFF"/>
              </a:solidFill>
              <a:prstDash val="sysDot"/>
              <a:miter/>
            </a:ln>
          </p:spPr>
        </p:sp>
        <p:sp>
          <p:nvSpPr>
            <p:cNvPr name="TextBox 27" id="27"/>
            <p:cNvSpPr txBox="true"/>
            <p:nvPr/>
          </p:nvSpPr>
          <p:spPr>
            <a:xfrm>
              <a:off x="76200" y="66675"/>
              <a:ext cx="660400" cy="669925"/>
            </a:xfrm>
            <a:prstGeom prst="rect">
              <a:avLst/>
            </a:prstGeom>
          </p:spPr>
          <p:txBody>
            <a:bodyPr anchor="ctr" rtlCol="false" tIns="50800" lIns="50800" bIns="50800" rIns="50800"/>
            <a:lstStyle/>
            <a:p>
              <a:pPr algn="l" marL="0" indent="0" lvl="0">
                <a:lnSpc>
                  <a:spcPts val="5428"/>
                </a:lnSpc>
                <a:spcBef>
                  <a:spcPct val="0"/>
                </a:spcBef>
              </a:pPr>
            </a:p>
          </p:txBody>
        </p:sp>
      </p:grpSp>
      <p:sp>
        <p:nvSpPr>
          <p:cNvPr name="Freeform 28" id="28"/>
          <p:cNvSpPr/>
          <p:nvPr/>
        </p:nvSpPr>
        <p:spPr>
          <a:xfrm flipH="false" flipV="false" rot="0">
            <a:off x="1521418" y="4995299"/>
            <a:ext cx="2367332" cy="1807781"/>
          </a:xfrm>
          <a:custGeom>
            <a:avLst/>
            <a:gdLst/>
            <a:ahLst/>
            <a:cxnLst/>
            <a:rect r="r" b="b" t="t" l="l"/>
            <a:pathLst>
              <a:path h="1807781" w="2367332">
                <a:moveTo>
                  <a:pt x="0" y="0"/>
                </a:moveTo>
                <a:lnTo>
                  <a:pt x="2367332" y="0"/>
                </a:lnTo>
                <a:lnTo>
                  <a:pt x="2367332" y="1807781"/>
                </a:lnTo>
                <a:lnTo>
                  <a:pt x="0" y="1807781"/>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29" id="29"/>
          <p:cNvSpPr/>
          <p:nvPr/>
        </p:nvSpPr>
        <p:spPr>
          <a:xfrm flipH="false" flipV="false" rot="0">
            <a:off x="5809282" y="4553114"/>
            <a:ext cx="2556788" cy="2087269"/>
          </a:xfrm>
          <a:custGeom>
            <a:avLst/>
            <a:gdLst/>
            <a:ahLst/>
            <a:cxnLst/>
            <a:rect r="r" b="b" t="t" l="l"/>
            <a:pathLst>
              <a:path h="2087269" w="2556788">
                <a:moveTo>
                  <a:pt x="0" y="0"/>
                </a:moveTo>
                <a:lnTo>
                  <a:pt x="2556788" y="0"/>
                </a:lnTo>
                <a:lnTo>
                  <a:pt x="2556788" y="2087269"/>
                </a:lnTo>
                <a:lnTo>
                  <a:pt x="0" y="2087269"/>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30" id="30"/>
          <p:cNvSpPr/>
          <p:nvPr/>
        </p:nvSpPr>
        <p:spPr>
          <a:xfrm flipH="false" flipV="false" rot="0">
            <a:off x="10377758" y="4995299"/>
            <a:ext cx="1911494" cy="1404079"/>
          </a:xfrm>
          <a:custGeom>
            <a:avLst/>
            <a:gdLst/>
            <a:ahLst/>
            <a:cxnLst/>
            <a:rect r="r" b="b" t="t" l="l"/>
            <a:pathLst>
              <a:path h="1404079" w="1911494">
                <a:moveTo>
                  <a:pt x="0" y="0"/>
                </a:moveTo>
                <a:lnTo>
                  <a:pt x="1911494" y="0"/>
                </a:lnTo>
                <a:lnTo>
                  <a:pt x="1911494" y="1404079"/>
                </a:lnTo>
                <a:lnTo>
                  <a:pt x="0" y="1404079"/>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31" id="31"/>
          <p:cNvSpPr/>
          <p:nvPr/>
        </p:nvSpPr>
        <p:spPr>
          <a:xfrm flipH="false" flipV="false" rot="0">
            <a:off x="14567698" y="4851376"/>
            <a:ext cx="2165185" cy="1869932"/>
          </a:xfrm>
          <a:custGeom>
            <a:avLst/>
            <a:gdLst/>
            <a:ahLst/>
            <a:cxnLst/>
            <a:rect r="r" b="b" t="t" l="l"/>
            <a:pathLst>
              <a:path h="1869932" w="2165185">
                <a:moveTo>
                  <a:pt x="0" y="0"/>
                </a:moveTo>
                <a:lnTo>
                  <a:pt x="2165184" y="0"/>
                </a:lnTo>
                <a:lnTo>
                  <a:pt x="2165184" y="1869932"/>
                </a:lnTo>
                <a:lnTo>
                  <a:pt x="0" y="1869932"/>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grpSp>
        <p:nvGrpSpPr>
          <p:cNvPr name="Group 32" id="32"/>
          <p:cNvGrpSpPr/>
          <p:nvPr/>
        </p:nvGrpSpPr>
        <p:grpSpPr>
          <a:xfrm rot="0">
            <a:off x="15540811" y="734486"/>
            <a:ext cx="1901978" cy="588427"/>
            <a:chOff x="0" y="0"/>
            <a:chExt cx="2535971" cy="784570"/>
          </a:xfrm>
        </p:grpSpPr>
        <p:grpSp>
          <p:nvGrpSpPr>
            <p:cNvPr name="Group 33" id="33"/>
            <p:cNvGrpSpPr/>
            <p:nvPr/>
          </p:nvGrpSpPr>
          <p:grpSpPr>
            <a:xfrm rot="5400000">
              <a:off x="2174002" y="223366"/>
              <a:ext cx="386100" cy="337838"/>
              <a:chOff x="0" y="0"/>
              <a:chExt cx="812800" cy="711200"/>
            </a:xfrm>
          </p:grpSpPr>
          <p:sp>
            <p:nvSpPr>
              <p:cNvPr name="Freeform 34" id="34"/>
              <p:cNvSpPr/>
              <p:nvPr/>
            </p:nvSpPr>
            <p:spPr>
              <a:xfrm flipH="false" flipV="false" rot="0">
                <a:off x="0" y="0"/>
                <a:ext cx="812800" cy="711200"/>
              </a:xfrm>
              <a:custGeom>
                <a:avLst/>
                <a:gdLst/>
                <a:ahLst/>
                <a:cxnLst/>
                <a:rect r="r" b="b" t="t" l="l"/>
                <a:pathLst>
                  <a:path h="711200" w="812800">
                    <a:moveTo>
                      <a:pt x="406400" y="0"/>
                    </a:moveTo>
                    <a:lnTo>
                      <a:pt x="812800" y="711200"/>
                    </a:lnTo>
                    <a:lnTo>
                      <a:pt x="0" y="711200"/>
                    </a:lnTo>
                    <a:lnTo>
                      <a:pt x="406400" y="0"/>
                    </a:lnTo>
                    <a:close/>
                  </a:path>
                </a:pathLst>
              </a:custGeom>
              <a:solidFill>
                <a:srgbClr val="1678B2"/>
              </a:solidFill>
            </p:spPr>
          </p:sp>
          <p:sp>
            <p:nvSpPr>
              <p:cNvPr name="TextBox 35" id="35"/>
              <p:cNvSpPr txBox="true"/>
              <p:nvPr/>
            </p:nvSpPr>
            <p:spPr>
              <a:xfrm>
                <a:off x="127000" y="282575"/>
                <a:ext cx="558800" cy="377825"/>
              </a:xfrm>
              <a:prstGeom prst="rect">
                <a:avLst/>
              </a:prstGeom>
            </p:spPr>
            <p:txBody>
              <a:bodyPr anchor="ctr" rtlCol="false" tIns="50800" lIns="50800" bIns="50800" rIns="50800"/>
              <a:lstStyle/>
              <a:p>
                <a:pPr algn="ctr">
                  <a:lnSpc>
                    <a:spcPts val="3359"/>
                  </a:lnSpc>
                </a:pPr>
              </a:p>
            </p:txBody>
          </p:sp>
        </p:grpSp>
        <p:grpSp>
          <p:nvGrpSpPr>
            <p:cNvPr name="Group 36" id="36"/>
            <p:cNvGrpSpPr/>
            <p:nvPr/>
          </p:nvGrpSpPr>
          <p:grpSpPr>
            <a:xfrm rot="-5400000">
              <a:off x="-24131" y="223366"/>
              <a:ext cx="386100" cy="337838"/>
              <a:chOff x="0" y="0"/>
              <a:chExt cx="812800" cy="711200"/>
            </a:xfrm>
          </p:grpSpPr>
          <p:sp>
            <p:nvSpPr>
              <p:cNvPr name="Freeform 37" id="37"/>
              <p:cNvSpPr/>
              <p:nvPr/>
            </p:nvSpPr>
            <p:spPr>
              <a:xfrm flipH="false" flipV="false" rot="0">
                <a:off x="0" y="0"/>
                <a:ext cx="812800" cy="711200"/>
              </a:xfrm>
              <a:custGeom>
                <a:avLst/>
                <a:gdLst/>
                <a:ahLst/>
                <a:cxnLst/>
                <a:rect r="r" b="b" t="t" l="l"/>
                <a:pathLst>
                  <a:path h="711200" w="812800">
                    <a:moveTo>
                      <a:pt x="406400" y="0"/>
                    </a:moveTo>
                    <a:lnTo>
                      <a:pt x="812800" y="711200"/>
                    </a:lnTo>
                    <a:lnTo>
                      <a:pt x="0" y="711200"/>
                    </a:lnTo>
                    <a:lnTo>
                      <a:pt x="406400" y="0"/>
                    </a:lnTo>
                    <a:close/>
                  </a:path>
                </a:pathLst>
              </a:custGeom>
              <a:solidFill>
                <a:srgbClr val="1678B2"/>
              </a:solidFill>
            </p:spPr>
          </p:sp>
          <p:sp>
            <p:nvSpPr>
              <p:cNvPr name="TextBox 38" id="38"/>
              <p:cNvSpPr txBox="true"/>
              <p:nvPr/>
            </p:nvSpPr>
            <p:spPr>
              <a:xfrm>
                <a:off x="127000" y="282575"/>
                <a:ext cx="558800" cy="377825"/>
              </a:xfrm>
              <a:prstGeom prst="rect">
                <a:avLst/>
              </a:prstGeom>
            </p:spPr>
            <p:txBody>
              <a:bodyPr anchor="ctr" rtlCol="false" tIns="50800" lIns="50800" bIns="50800" rIns="50800"/>
              <a:lstStyle/>
              <a:p>
                <a:pPr algn="ctr">
                  <a:lnSpc>
                    <a:spcPts val="3359"/>
                  </a:lnSpc>
                </a:pPr>
              </a:p>
            </p:txBody>
          </p:sp>
        </p:grpSp>
        <p:sp>
          <p:nvSpPr>
            <p:cNvPr name="TextBox 39" id="39"/>
            <p:cNvSpPr txBox="true"/>
            <p:nvPr/>
          </p:nvSpPr>
          <p:spPr>
            <a:xfrm rot="0">
              <a:off x="337838" y="-19050"/>
              <a:ext cx="1860296" cy="803620"/>
            </a:xfrm>
            <a:prstGeom prst="rect">
              <a:avLst/>
            </a:prstGeom>
          </p:spPr>
          <p:txBody>
            <a:bodyPr anchor="t" rtlCol="false" tIns="0" lIns="0" bIns="0" rIns="0">
              <a:spAutoFit/>
            </a:bodyPr>
            <a:lstStyle/>
            <a:p>
              <a:pPr algn="ctr">
                <a:lnSpc>
                  <a:spcPts val="4640"/>
                </a:lnSpc>
              </a:pPr>
              <a:r>
                <a:rPr lang="en-US" sz="3867">
                  <a:solidFill>
                    <a:srgbClr val="1678B2"/>
                  </a:solidFill>
                  <a:latin typeface="Chewy"/>
                  <a:ea typeface="Chewy"/>
                  <a:cs typeface="Chewy"/>
                  <a:sym typeface="Chewy"/>
                </a:rPr>
                <a:t>14/20</a:t>
              </a:r>
            </a:p>
          </p:txBody>
        </p:sp>
      </p:grpSp>
      <p:sp>
        <p:nvSpPr>
          <p:cNvPr name="Freeform 40" id="40"/>
          <p:cNvSpPr/>
          <p:nvPr/>
        </p:nvSpPr>
        <p:spPr>
          <a:xfrm flipH="false" flipV="false" rot="0">
            <a:off x="12698386" y="-282599"/>
            <a:ext cx="2057400" cy="4114800"/>
          </a:xfrm>
          <a:custGeom>
            <a:avLst/>
            <a:gdLst/>
            <a:ahLst/>
            <a:cxnLst/>
            <a:rect r="r" b="b" t="t" l="l"/>
            <a:pathLst>
              <a:path h="4114800" w="2057400">
                <a:moveTo>
                  <a:pt x="0" y="0"/>
                </a:moveTo>
                <a:lnTo>
                  <a:pt x="2057400" y="0"/>
                </a:lnTo>
                <a:lnTo>
                  <a:pt x="2057400" y="4114800"/>
                </a:lnTo>
                <a:lnTo>
                  <a:pt x="0" y="4114800"/>
                </a:lnTo>
                <a:lnTo>
                  <a:pt x="0" y="0"/>
                </a:lnTo>
                <a:close/>
              </a:path>
            </a:pathLst>
          </a:custGeom>
          <a:blipFill>
            <a:blip r:embed="rId14">
              <a:extLst>
                <a:ext uri="{96DAC541-7B7A-43D3-8B79-37D633B846F1}">
                  <asvg:svgBlip xmlns:asvg="http://schemas.microsoft.com/office/drawing/2016/SVG/main" r:embed="rId15"/>
                </a:ext>
              </a:extLst>
            </a:blip>
            <a:stretch>
              <a:fillRect l="0" t="0" r="0" b="0"/>
            </a:stretch>
          </a:blipFill>
        </p:spPr>
      </p:sp>
      <p:sp>
        <p:nvSpPr>
          <p:cNvPr name="TextBox 41" id="41"/>
          <p:cNvSpPr txBox="true"/>
          <p:nvPr/>
        </p:nvSpPr>
        <p:spPr>
          <a:xfrm rot="0">
            <a:off x="1028700" y="1294339"/>
            <a:ext cx="6202863" cy="1657350"/>
          </a:xfrm>
          <a:prstGeom prst="rect">
            <a:avLst/>
          </a:prstGeom>
        </p:spPr>
        <p:txBody>
          <a:bodyPr anchor="t" rtlCol="false" tIns="0" lIns="0" bIns="0" rIns="0">
            <a:spAutoFit/>
          </a:bodyPr>
          <a:lstStyle/>
          <a:p>
            <a:pPr algn="l" marL="0" indent="0" lvl="1">
              <a:lnSpc>
                <a:spcPts val="12840"/>
              </a:lnSpc>
              <a:spcBef>
                <a:spcPct val="0"/>
              </a:spcBef>
            </a:pPr>
            <a:r>
              <a:rPr lang="en-US" sz="10700" strike="noStrike" u="none">
                <a:solidFill>
                  <a:srgbClr val="1678B2"/>
                </a:solidFill>
                <a:latin typeface="Chewy"/>
                <a:ea typeface="Chewy"/>
                <a:cs typeface="Chewy"/>
                <a:sym typeface="Chewy"/>
              </a:rPr>
              <a:t>SOLUTIONS</a:t>
            </a:r>
          </a:p>
        </p:txBody>
      </p:sp>
      <p:sp>
        <p:nvSpPr>
          <p:cNvPr name="TextBox 42" id="42"/>
          <p:cNvSpPr txBox="true"/>
          <p:nvPr/>
        </p:nvSpPr>
        <p:spPr>
          <a:xfrm rot="0">
            <a:off x="1028700" y="3104241"/>
            <a:ext cx="10737673" cy="834912"/>
          </a:xfrm>
          <a:prstGeom prst="rect">
            <a:avLst/>
          </a:prstGeom>
        </p:spPr>
        <p:txBody>
          <a:bodyPr anchor="t" rtlCol="false" tIns="0" lIns="0" bIns="0" rIns="0">
            <a:spAutoFit/>
          </a:bodyPr>
          <a:lstStyle/>
          <a:p>
            <a:pPr algn="l" marL="0" indent="0" lvl="1">
              <a:lnSpc>
                <a:spcPts val="3331"/>
              </a:lnSpc>
              <a:spcBef>
                <a:spcPct val="0"/>
              </a:spcBef>
            </a:pPr>
            <a:r>
              <a:rPr lang="en-US" sz="2379" strike="noStrike" u="none">
                <a:solidFill>
                  <a:srgbClr val="1678B2"/>
                </a:solidFill>
                <a:latin typeface="Schoolbell"/>
                <a:ea typeface="Schoolbell"/>
                <a:cs typeface="Schoolbell"/>
                <a:sym typeface="Schoolbell"/>
              </a:rPr>
              <a:t>Presentations are communication tools that can be used as demonstrations, lectures, speeches, reports, and more. It is mostly presented before an audience. </a:t>
            </a:r>
          </a:p>
        </p:txBody>
      </p:sp>
      <p:sp>
        <p:nvSpPr>
          <p:cNvPr name="TextBox 43" id="43"/>
          <p:cNvSpPr txBox="true"/>
          <p:nvPr/>
        </p:nvSpPr>
        <p:spPr>
          <a:xfrm rot="0">
            <a:off x="1028700" y="7447649"/>
            <a:ext cx="3306074" cy="834912"/>
          </a:xfrm>
          <a:prstGeom prst="rect">
            <a:avLst/>
          </a:prstGeom>
        </p:spPr>
        <p:txBody>
          <a:bodyPr anchor="t" rtlCol="false" tIns="0" lIns="0" bIns="0" rIns="0">
            <a:spAutoFit/>
          </a:bodyPr>
          <a:lstStyle/>
          <a:p>
            <a:pPr algn="l" marL="0" indent="0" lvl="1">
              <a:lnSpc>
                <a:spcPts val="3331"/>
              </a:lnSpc>
              <a:spcBef>
                <a:spcPct val="0"/>
              </a:spcBef>
            </a:pPr>
            <a:r>
              <a:rPr lang="en-US" sz="2379" strike="noStrike" u="none">
                <a:solidFill>
                  <a:srgbClr val="1678B2"/>
                </a:solidFill>
                <a:latin typeface="Schoolbell"/>
                <a:ea typeface="Schoolbell"/>
                <a:cs typeface="Schoolbell"/>
                <a:sym typeface="Schoolbell"/>
              </a:rPr>
              <a:t>Elaborate on what you want to discuss. </a:t>
            </a:r>
          </a:p>
        </p:txBody>
      </p:sp>
      <p:sp>
        <p:nvSpPr>
          <p:cNvPr name="TextBox 44" id="44"/>
          <p:cNvSpPr txBox="true"/>
          <p:nvPr/>
        </p:nvSpPr>
        <p:spPr>
          <a:xfrm rot="0">
            <a:off x="5837926" y="7447649"/>
            <a:ext cx="3306074" cy="834912"/>
          </a:xfrm>
          <a:prstGeom prst="rect">
            <a:avLst/>
          </a:prstGeom>
        </p:spPr>
        <p:txBody>
          <a:bodyPr anchor="t" rtlCol="false" tIns="0" lIns="0" bIns="0" rIns="0">
            <a:spAutoFit/>
          </a:bodyPr>
          <a:lstStyle/>
          <a:p>
            <a:pPr algn="l" marL="0" indent="0" lvl="1">
              <a:lnSpc>
                <a:spcPts val="3331"/>
              </a:lnSpc>
              <a:spcBef>
                <a:spcPct val="0"/>
              </a:spcBef>
            </a:pPr>
            <a:r>
              <a:rPr lang="en-US" sz="2379" strike="noStrike" u="none">
                <a:solidFill>
                  <a:srgbClr val="1678B2"/>
                </a:solidFill>
                <a:latin typeface="Schoolbell"/>
                <a:ea typeface="Schoolbell"/>
                <a:cs typeface="Schoolbell"/>
                <a:sym typeface="Schoolbell"/>
              </a:rPr>
              <a:t>Elaborate on what you want to discuss. </a:t>
            </a:r>
          </a:p>
        </p:txBody>
      </p:sp>
      <p:sp>
        <p:nvSpPr>
          <p:cNvPr name="TextBox 45" id="45"/>
          <p:cNvSpPr txBox="true"/>
          <p:nvPr/>
        </p:nvSpPr>
        <p:spPr>
          <a:xfrm rot="0">
            <a:off x="10113337" y="7447649"/>
            <a:ext cx="3306074" cy="834912"/>
          </a:xfrm>
          <a:prstGeom prst="rect">
            <a:avLst/>
          </a:prstGeom>
        </p:spPr>
        <p:txBody>
          <a:bodyPr anchor="t" rtlCol="false" tIns="0" lIns="0" bIns="0" rIns="0">
            <a:spAutoFit/>
          </a:bodyPr>
          <a:lstStyle/>
          <a:p>
            <a:pPr algn="l" marL="0" indent="0" lvl="1">
              <a:lnSpc>
                <a:spcPts val="3331"/>
              </a:lnSpc>
              <a:spcBef>
                <a:spcPct val="0"/>
              </a:spcBef>
            </a:pPr>
            <a:r>
              <a:rPr lang="en-US" sz="2379" strike="noStrike" u="none">
                <a:solidFill>
                  <a:srgbClr val="1678B2"/>
                </a:solidFill>
                <a:latin typeface="Schoolbell"/>
                <a:ea typeface="Schoolbell"/>
                <a:cs typeface="Schoolbell"/>
                <a:sym typeface="Schoolbell"/>
              </a:rPr>
              <a:t>Elaborate on what you want to discuss. </a:t>
            </a:r>
          </a:p>
        </p:txBody>
      </p:sp>
      <p:sp>
        <p:nvSpPr>
          <p:cNvPr name="TextBox 46" id="46"/>
          <p:cNvSpPr txBox="true"/>
          <p:nvPr/>
        </p:nvSpPr>
        <p:spPr>
          <a:xfrm rot="0">
            <a:off x="14567698" y="7447649"/>
            <a:ext cx="3306074" cy="834912"/>
          </a:xfrm>
          <a:prstGeom prst="rect">
            <a:avLst/>
          </a:prstGeom>
        </p:spPr>
        <p:txBody>
          <a:bodyPr anchor="t" rtlCol="false" tIns="0" lIns="0" bIns="0" rIns="0">
            <a:spAutoFit/>
          </a:bodyPr>
          <a:lstStyle/>
          <a:p>
            <a:pPr algn="l" marL="0" indent="0" lvl="1">
              <a:lnSpc>
                <a:spcPts val="3331"/>
              </a:lnSpc>
              <a:spcBef>
                <a:spcPct val="0"/>
              </a:spcBef>
            </a:pPr>
            <a:r>
              <a:rPr lang="en-US" sz="2379" strike="noStrike" u="none">
                <a:solidFill>
                  <a:srgbClr val="1678B2"/>
                </a:solidFill>
                <a:latin typeface="Schoolbell"/>
                <a:ea typeface="Schoolbell"/>
                <a:cs typeface="Schoolbell"/>
                <a:sym typeface="Schoolbell"/>
              </a:rPr>
              <a:t>Elaborate on what you want to discuss. </a:t>
            </a:r>
          </a:p>
        </p:txBody>
      </p:sp>
    </p:spTree>
  </p:cSld>
  <p:clrMapOvr>
    <a:masterClrMapping/>
  </p:clrMapOvr>
</p:sld>
</file>

<file path=ppt/slides/slide15.xml><?xml version="1.0" encoding="utf-8"?>
<p:sld xmlns:p="http://schemas.openxmlformats.org/presentationml/2006/main" xmlns:a="http://schemas.openxmlformats.org/drawingml/2006/main" xmlns:r="http://schemas.openxmlformats.org/officeDocument/2006/relationships">
  <p:cSld>
    <p:bg>
      <p:bgPr>
        <a:solidFill>
          <a:srgbClr val="E4FCFA"/>
        </a:solidFill>
      </p:bgPr>
    </p:bg>
    <p:spTree>
      <p:nvGrpSpPr>
        <p:cNvPr id="1" name=""/>
        <p:cNvGrpSpPr/>
        <p:nvPr/>
      </p:nvGrpSpPr>
      <p:grpSpPr>
        <a:xfrm>
          <a:off x="0" y="0"/>
          <a:ext cx="0" cy="0"/>
          <a:chOff x="0" y="0"/>
          <a:chExt cx="0" cy="0"/>
        </a:xfrm>
      </p:grpSpPr>
      <p:sp>
        <p:nvSpPr>
          <p:cNvPr name="Freeform 2" id="2"/>
          <p:cNvSpPr/>
          <p:nvPr/>
        </p:nvSpPr>
        <p:spPr>
          <a:xfrm flipH="false" flipV="false" rot="0">
            <a:off x="-117857" y="1122083"/>
            <a:ext cx="18532002" cy="9164917"/>
          </a:xfrm>
          <a:custGeom>
            <a:avLst/>
            <a:gdLst/>
            <a:ahLst/>
            <a:cxnLst/>
            <a:rect r="r" b="b" t="t" l="l"/>
            <a:pathLst>
              <a:path h="9164917" w="18532002">
                <a:moveTo>
                  <a:pt x="0" y="0"/>
                </a:moveTo>
                <a:lnTo>
                  <a:pt x="18532002" y="0"/>
                </a:lnTo>
                <a:lnTo>
                  <a:pt x="18532002" y="9164917"/>
                </a:lnTo>
                <a:lnTo>
                  <a:pt x="0" y="9164917"/>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2870612" y="444524"/>
            <a:ext cx="22473363" cy="9397952"/>
          </a:xfrm>
          <a:custGeom>
            <a:avLst/>
            <a:gdLst/>
            <a:ahLst/>
            <a:cxnLst/>
            <a:rect r="r" b="b" t="t" l="l"/>
            <a:pathLst>
              <a:path h="9397952" w="22473363">
                <a:moveTo>
                  <a:pt x="0" y="0"/>
                </a:moveTo>
                <a:lnTo>
                  <a:pt x="22473363" y="0"/>
                </a:lnTo>
                <a:lnTo>
                  <a:pt x="22473363" y="9397952"/>
                </a:lnTo>
                <a:lnTo>
                  <a:pt x="0" y="9397952"/>
                </a:lnTo>
                <a:lnTo>
                  <a:pt x="0" y="0"/>
                </a:lnTo>
                <a:close/>
              </a:path>
            </a:pathLst>
          </a:custGeom>
          <a:blipFill>
            <a:blip r:embed="rId4">
              <a:alphaModFix amt="73000"/>
              <a:extLst>
                <a:ext uri="{96DAC541-7B7A-43D3-8B79-37D633B846F1}">
                  <asvg:svgBlip xmlns:asvg="http://schemas.microsoft.com/office/drawing/2016/SVG/main" r:embed="rId5"/>
                </a:ext>
              </a:extLst>
            </a:blip>
            <a:stretch>
              <a:fillRect l="0" t="0" r="0" b="0"/>
            </a:stretch>
          </a:blipFill>
        </p:spPr>
      </p:sp>
      <p:grpSp>
        <p:nvGrpSpPr>
          <p:cNvPr name="Group 4" id="4"/>
          <p:cNvGrpSpPr/>
          <p:nvPr/>
        </p:nvGrpSpPr>
        <p:grpSpPr>
          <a:xfrm rot="0">
            <a:off x="15540811" y="734486"/>
            <a:ext cx="1901978" cy="588427"/>
            <a:chOff x="0" y="0"/>
            <a:chExt cx="2535971" cy="784570"/>
          </a:xfrm>
        </p:grpSpPr>
        <p:grpSp>
          <p:nvGrpSpPr>
            <p:cNvPr name="Group 5" id="5"/>
            <p:cNvGrpSpPr/>
            <p:nvPr/>
          </p:nvGrpSpPr>
          <p:grpSpPr>
            <a:xfrm rot="5400000">
              <a:off x="2174002" y="223366"/>
              <a:ext cx="386100" cy="337838"/>
              <a:chOff x="0" y="0"/>
              <a:chExt cx="812800" cy="711200"/>
            </a:xfrm>
          </p:grpSpPr>
          <p:sp>
            <p:nvSpPr>
              <p:cNvPr name="Freeform 6" id="6"/>
              <p:cNvSpPr/>
              <p:nvPr/>
            </p:nvSpPr>
            <p:spPr>
              <a:xfrm flipH="false" flipV="false" rot="0">
                <a:off x="0" y="0"/>
                <a:ext cx="812800" cy="711200"/>
              </a:xfrm>
              <a:custGeom>
                <a:avLst/>
                <a:gdLst/>
                <a:ahLst/>
                <a:cxnLst/>
                <a:rect r="r" b="b" t="t" l="l"/>
                <a:pathLst>
                  <a:path h="711200" w="812800">
                    <a:moveTo>
                      <a:pt x="406400" y="0"/>
                    </a:moveTo>
                    <a:lnTo>
                      <a:pt x="812800" y="711200"/>
                    </a:lnTo>
                    <a:lnTo>
                      <a:pt x="0" y="711200"/>
                    </a:lnTo>
                    <a:lnTo>
                      <a:pt x="406400" y="0"/>
                    </a:lnTo>
                    <a:close/>
                  </a:path>
                </a:pathLst>
              </a:custGeom>
              <a:solidFill>
                <a:srgbClr val="1678B2"/>
              </a:solidFill>
            </p:spPr>
          </p:sp>
          <p:sp>
            <p:nvSpPr>
              <p:cNvPr name="TextBox 7" id="7"/>
              <p:cNvSpPr txBox="true"/>
              <p:nvPr/>
            </p:nvSpPr>
            <p:spPr>
              <a:xfrm>
                <a:off x="127000" y="282575"/>
                <a:ext cx="558800" cy="377825"/>
              </a:xfrm>
              <a:prstGeom prst="rect">
                <a:avLst/>
              </a:prstGeom>
            </p:spPr>
            <p:txBody>
              <a:bodyPr anchor="ctr" rtlCol="false" tIns="50800" lIns="50800" bIns="50800" rIns="50800"/>
              <a:lstStyle/>
              <a:p>
                <a:pPr algn="ctr">
                  <a:lnSpc>
                    <a:spcPts val="3359"/>
                  </a:lnSpc>
                </a:pPr>
              </a:p>
            </p:txBody>
          </p:sp>
        </p:grpSp>
        <p:grpSp>
          <p:nvGrpSpPr>
            <p:cNvPr name="Group 8" id="8"/>
            <p:cNvGrpSpPr/>
            <p:nvPr/>
          </p:nvGrpSpPr>
          <p:grpSpPr>
            <a:xfrm rot="-5400000">
              <a:off x="-24131" y="223366"/>
              <a:ext cx="386100" cy="337838"/>
              <a:chOff x="0" y="0"/>
              <a:chExt cx="812800" cy="711200"/>
            </a:xfrm>
          </p:grpSpPr>
          <p:sp>
            <p:nvSpPr>
              <p:cNvPr name="Freeform 9" id="9"/>
              <p:cNvSpPr/>
              <p:nvPr/>
            </p:nvSpPr>
            <p:spPr>
              <a:xfrm flipH="false" flipV="false" rot="0">
                <a:off x="0" y="0"/>
                <a:ext cx="812800" cy="711200"/>
              </a:xfrm>
              <a:custGeom>
                <a:avLst/>
                <a:gdLst/>
                <a:ahLst/>
                <a:cxnLst/>
                <a:rect r="r" b="b" t="t" l="l"/>
                <a:pathLst>
                  <a:path h="711200" w="812800">
                    <a:moveTo>
                      <a:pt x="406400" y="0"/>
                    </a:moveTo>
                    <a:lnTo>
                      <a:pt x="812800" y="711200"/>
                    </a:lnTo>
                    <a:lnTo>
                      <a:pt x="0" y="711200"/>
                    </a:lnTo>
                    <a:lnTo>
                      <a:pt x="406400" y="0"/>
                    </a:lnTo>
                    <a:close/>
                  </a:path>
                </a:pathLst>
              </a:custGeom>
              <a:solidFill>
                <a:srgbClr val="1678B2"/>
              </a:solidFill>
            </p:spPr>
          </p:sp>
          <p:sp>
            <p:nvSpPr>
              <p:cNvPr name="TextBox 10" id="10"/>
              <p:cNvSpPr txBox="true"/>
              <p:nvPr/>
            </p:nvSpPr>
            <p:spPr>
              <a:xfrm>
                <a:off x="127000" y="282575"/>
                <a:ext cx="558800" cy="377825"/>
              </a:xfrm>
              <a:prstGeom prst="rect">
                <a:avLst/>
              </a:prstGeom>
            </p:spPr>
            <p:txBody>
              <a:bodyPr anchor="ctr" rtlCol="false" tIns="50800" lIns="50800" bIns="50800" rIns="50800"/>
              <a:lstStyle/>
              <a:p>
                <a:pPr algn="ctr">
                  <a:lnSpc>
                    <a:spcPts val="3359"/>
                  </a:lnSpc>
                </a:pPr>
              </a:p>
            </p:txBody>
          </p:sp>
        </p:grpSp>
        <p:sp>
          <p:nvSpPr>
            <p:cNvPr name="TextBox 11" id="11"/>
            <p:cNvSpPr txBox="true"/>
            <p:nvPr/>
          </p:nvSpPr>
          <p:spPr>
            <a:xfrm rot="0">
              <a:off x="337838" y="-19050"/>
              <a:ext cx="1860296" cy="803620"/>
            </a:xfrm>
            <a:prstGeom prst="rect">
              <a:avLst/>
            </a:prstGeom>
          </p:spPr>
          <p:txBody>
            <a:bodyPr anchor="t" rtlCol="false" tIns="0" lIns="0" bIns="0" rIns="0">
              <a:spAutoFit/>
            </a:bodyPr>
            <a:lstStyle/>
            <a:p>
              <a:pPr algn="ctr">
                <a:lnSpc>
                  <a:spcPts val="4640"/>
                </a:lnSpc>
              </a:pPr>
              <a:r>
                <a:rPr lang="en-US" sz="3867">
                  <a:solidFill>
                    <a:srgbClr val="1678B2"/>
                  </a:solidFill>
                  <a:latin typeface="Chewy"/>
                  <a:ea typeface="Chewy"/>
                  <a:cs typeface="Chewy"/>
                  <a:sym typeface="Chewy"/>
                </a:rPr>
                <a:t>15/20</a:t>
              </a:r>
            </a:p>
          </p:txBody>
        </p:sp>
      </p:grpSp>
      <p:grpSp>
        <p:nvGrpSpPr>
          <p:cNvPr name="Group 12" id="12"/>
          <p:cNvGrpSpPr/>
          <p:nvPr/>
        </p:nvGrpSpPr>
        <p:grpSpPr>
          <a:xfrm rot="0">
            <a:off x="1028700" y="3754131"/>
            <a:ext cx="1344163" cy="1344163"/>
            <a:chOff x="0" y="0"/>
            <a:chExt cx="812800" cy="812800"/>
          </a:xfrm>
        </p:grpSpPr>
        <p:sp>
          <p:nvSpPr>
            <p:cNvPr name="Freeform 13" id="13"/>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1678B2"/>
            </a:solidFill>
          </p:spPr>
        </p:sp>
        <p:sp>
          <p:nvSpPr>
            <p:cNvPr name="TextBox 14" id="14"/>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15" id="15"/>
          <p:cNvGrpSpPr/>
          <p:nvPr/>
        </p:nvGrpSpPr>
        <p:grpSpPr>
          <a:xfrm rot="0">
            <a:off x="5319330" y="3754131"/>
            <a:ext cx="1344163" cy="1344163"/>
            <a:chOff x="0" y="0"/>
            <a:chExt cx="812800" cy="812800"/>
          </a:xfrm>
        </p:grpSpPr>
        <p:sp>
          <p:nvSpPr>
            <p:cNvPr name="Freeform 16" id="16"/>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1678B2"/>
            </a:solidFill>
          </p:spPr>
        </p:sp>
        <p:sp>
          <p:nvSpPr>
            <p:cNvPr name="TextBox 17" id="17"/>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18" id="18"/>
          <p:cNvGrpSpPr/>
          <p:nvPr/>
        </p:nvGrpSpPr>
        <p:grpSpPr>
          <a:xfrm rot="0">
            <a:off x="1126058" y="3851489"/>
            <a:ext cx="1142870" cy="1142870"/>
            <a:chOff x="0" y="0"/>
            <a:chExt cx="812800" cy="812800"/>
          </a:xfrm>
        </p:grpSpPr>
        <p:sp>
          <p:nvSpPr>
            <p:cNvPr name="Freeform 19" id="19"/>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lnTo>
                    <a:pt x="406400" y="0"/>
                  </a:lnTo>
                  <a:close/>
                </a:path>
              </a:pathLst>
            </a:custGeom>
            <a:solidFill>
              <a:srgbClr val="000000">
                <a:alpha val="0"/>
              </a:srgbClr>
            </a:solidFill>
            <a:ln w="57150" cap="sq">
              <a:solidFill>
                <a:srgbClr val="FFFFFF"/>
              </a:solidFill>
              <a:prstDash val="sysDot"/>
              <a:miter/>
            </a:ln>
          </p:spPr>
        </p:sp>
        <p:sp>
          <p:nvSpPr>
            <p:cNvPr name="TextBox 20" id="20"/>
            <p:cNvSpPr txBox="true"/>
            <p:nvPr/>
          </p:nvSpPr>
          <p:spPr>
            <a:xfrm>
              <a:off x="76200" y="66675"/>
              <a:ext cx="660400" cy="669925"/>
            </a:xfrm>
            <a:prstGeom prst="rect">
              <a:avLst/>
            </a:prstGeom>
          </p:spPr>
          <p:txBody>
            <a:bodyPr anchor="ctr" rtlCol="false" tIns="50800" lIns="50800" bIns="50800" rIns="50800"/>
            <a:lstStyle/>
            <a:p>
              <a:pPr algn="l" marL="0" indent="0" lvl="0">
                <a:lnSpc>
                  <a:spcPts val="5428"/>
                </a:lnSpc>
                <a:spcBef>
                  <a:spcPct val="0"/>
                </a:spcBef>
              </a:pPr>
            </a:p>
          </p:txBody>
        </p:sp>
      </p:grpSp>
      <p:grpSp>
        <p:nvGrpSpPr>
          <p:cNvPr name="Group 21" id="21"/>
          <p:cNvGrpSpPr/>
          <p:nvPr/>
        </p:nvGrpSpPr>
        <p:grpSpPr>
          <a:xfrm rot="0">
            <a:off x="5416688" y="3851489"/>
            <a:ext cx="1142870" cy="1142870"/>
            <a:chOff x="0" y="0"/>
            <a:chExt cx="812800" cy="812800"/>
          </a:xfrm>
        </p:grpSpPr>
        <p:sp>
          <p:nvSpPr>
            <p:cNvPr name="Freeform 22" id="22"/>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lnTo>
                    <a:pt x="406400" y="0"/>
                  </a:lnTo>
                  <a:close/>
                </a:path>
              </a:pathLst>
            </a:custGeom>
            <a:solidFill>
              <a:srgbClr val="000000">
                <a:alpha val="0"/>
              </a:srgbClr>
            </a:solidFill>
            <a:ln w="57150" cap="sq">
              <a:solidFill>
                <a:srgbClr val="FFFFFF"/>
              </a:solidFill>
              <a:prstDash val="sysDot"/>
              <a:miter/>
            </a:ln>
          </p:spPr>
        </p:sp>
        <p:sp>
          <p:nvSpPr>
            <p:cNvPr name="TextBox 23" id="23"/>
            <p:cNvSpPr txBox="true"/>
            <p:nvPr/>
          </p:nvSpPr>
          <p:spPr>
            <a:xfrm>
              <a:off x="76200" y="66675"/>
              <a:ext cx="660400" cy="669925"/>
            </a:xfrm>
            <a:prstGeom prst="rect">
              <a:avLst/>
            </a:prstGeom>
          </p:spPr>
          <p:txBody>
            <a:bodyPr anchor="ctr" rtlCol="false" tIns="50800" lIns="50800" bIns="50800" rIns="50800"/>
            <a:lstStyle/>
            <a:p>
              <a:pPr algn="l" marL="0" indent="0" lvl="0">
                <a:lnSpc>
                  <a:spcPts val="5428"/>
                </a:lnSpc>
                <a:spcBef>
                  <a:spcPct val="0"/>
                </a:spcBef>
              </a:pPr>
            </a:p>
          </p:txBody>
        </p:sp>
      </p:grpSp>
      <p:grpSp>
        <p:nvGrpSpPr>
          <p:cNvPr name="Group 24" id="24"/>
          <p:cNvGrpSpPr/>
          <p:nvPr/>
        </p:nvGrpSpPr>
        <p:grpSpPr>
          <a:xfrm rot="0">
            <a:off x="9609961" y="3754131"/>
            <a:ext cx="1344163" cy="1344163"/>
            <a:chOff x="0" y="0"/>
            <a:chExt cx="812800" cy="812800"/>
          </a:xfrm>
        </p:grpSpPr>
        <p:sp>
          <p:nvSpPr>
            <p:cNvPr name="Freeform 25" id="25"/>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1678B2"/>
            </a:solidFill>
          </p:spPr>
        </p:sp>
        <p:sp>
          <p:nvSpPr>
            <p:cNvPr name="TextBox 26" id="26"/>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27" id="27"/>
          <p:cNvGrpSpPr/>
          <p:nvPr/>
        </p:nvGrpSpPr>
        <p:grpSpPr>
          <a:xfrm rot="0">
            <a:off x="9707319" y="3851489"/>
            <a:ext cx="1142870" cy="1142870"/>
            <a:chOff x="0" y="0"/>
            <a:chExt cx="812800" cy="812800"/>
          </a:xfrm>
        </p:grpSpPr>
        <p:sp>
          <p:nvSpPr>
            <p:cNvPr name="Freeform 28" id="28"/>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lnTo>
                    <a:pt x="406400" y="0"/>
                  </a:lnTo>
                  <a:close/>
                </a:path>
              </a:pathLst>
            </a:custGeom>
            <a:solidFill>
              <a:srgbClr val="000000">
                <a:alpha val="0"/>
              </a:srgbClr>
            </a:solidFill>
            <a:ln w="57150" cap="sq">
              <a:solidFill>
                <a:srgbClr val="FFFFFF"/>
              </a:solidFill>
              <a:prstDash val="sysDot"/>
              <a:miter/>
            </a:ln>
          </p:spPr>
        </p:sp>
        <p:sp>
          <p:nvSpPr>
            <p:cNvPr name="TextBox 29" id="29"/>
            <p:cNvSpPr txBox="true"/>
            <p:nvPr/>
          </p:nvSpPr>
          <p:spPr>
            <a:xfrm>
              <a:off x="76200" y="66675"/>
              <a:ext cx="660400" cy="669925"/>
            </a:xfrm>
            <a:prstGeom prst="rect">
              <a:avLst/>
            </a:prstGeom>
          </p:spPr>
          <p:txBody>
            <a:bodyPr anchor="ctr" rtlCol="false" tIns="50800" lIns="50800" bIns="50800" rIns="50800"/>
            <a:lstStyle/>
            <a:p>
              <a:pPr algn="l" marL="0" indent="0" lvl="0">
                <a:lnSpc>
                  <a:spcPts val="5428"/>
                </a:lnSpc>
                <a:spcBef>
                  <a:spcPct val="0"/>
                </a:spcBef>
              </a:pPr>
            </a:p>
          </p:txBody>
        </p:sp>
      </p:grpSp>
      <p:grpSp>
        <p:nvGrpSpPr>
          <p:cNvPr name="Group 30" id="30"/>
          <p:cNvGrpSpPr/>
          <p:nvPr/>
        </p:nvGrpSpPr>
        <p:grpSpPr>
          <a:xfrm rot="0">
            <a:off x="13900591" y="3754131"/>
            <a:ext cx="1344163" cy="1344163"/>
            <a:chOff x="0" y="0"/>
            <a:chExt cx="812800" cy="812800"/>
          </a:xfrm>
        </p:grpSpPr>
        <p:sp>
          <p:nvSpPr>
            <p:cNvPr name="Freeform 31" id="31"/>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1678B2"/>
            </a:solidFill>
          </p:spPr>
        </p:sp>
        <p:sp>
          <p:nvSpPr>
            <p:cNvPr name="TextBox 32" id="32"/>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grpSp>
        <p:nvGrpSpPr>
          <p:cNvPr name="Group 33" id="33"/>
          <p:cNvGrpSpPr/>
          <p:nvPr/>
        </p:nvGrpSpPr>
        <p:grpSpPr>
          <a:xfrm rot="0">
            <a:off x="13997949" y="3851489"/>
            <a:ext cx="1142870" cy="1142870"/>
            <a:chOff x="0" y="0"/>
            <a:chExt cx="812800" cy="812800"/>
          </a:xfrm>
        </p:grpSpPr>
        <p:sp>
          <p:nvSpPr>
            <p:cNvPr name="Freeform 34" id="34"/>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lnTo>
                    <a:pt x="406400" y="0"/>
                  </a:lnTo>
                  <a:close/>
                </a:path>
              </a:pathLst>
            </a:custGeom>
            <a:solidFill>
              <a:srgbClr val="000000">
                <a:alpha val="0"/>
              </a:srgbClr>
            </a:solidFill>
            <a:ln w="57150" cap="sq">
              <a:solidFill>
                <a:srgbClr val="FFFFFF"/>
              </a:solidFill>
              <a:prstDash val="sysDot"/>
              <a:miter/>
            </a:ln>
          </p:spPr>
        </p:sp>
        <p:sp>
          <p:nvSpPr>
            <p:cNvPr name="TextBox 35" id="35"/>
            <p:cNvSpPr txBox="true"/>
            <p:nvPr/>
          </p:nvSpPr>
          <p:spPr>
            <a:xfrm>
              <a:off x="76200" y="66675"/>
              <a:ext cx="660400" cy="669925"/>
            </a:xfrm>
            <a:prstGeom prst="rect">
              <a:avLst/>
            </a:prstGeom>
          </p:spPr>
          <p:txBody>
            <a:bodyPr anchor="ctr" rtlCol="false" tIns="50800" lIns="50800" bIns="50800" rIns="50800"/>
            <a:lstStyle/>
            <a:p>
              <a:pPr algn="l" marL="0" indent="0" lvl="0">
                <a:lnSpc>
                  <a:spcPts val="5428"/>
                </a:lnSpc>
                <a:spcBef>
                  <a:spcPct val="0"/>
                </a:spcBef>
              </a:pPr>
            </a:p>
          </p:txBody>
        </p:sp>
      </p:grpSp>
      <p:sp>
        <p:nvSpPr>
          <p:cNvPr name="AutoShape 36" id="36"/>
          <p:cNvSpPr/>
          <p:nvPr/>
        </p:nvSpPr>
        <p:spPr>
          <a:xfrm>
            <a:off x="1697493" y="4445263"/>
            <a:ext cx="12871891" cy="0"/>
          </a:xfrm>
          <a:prstGeom prst="line">
            <a:avLst/>
          </a:prstGeom>
          <a:ln cap="flat" w="38100">
            <a:solidFill>
              <a:srgbClr val="1678B2"/>
            </a:solidFill>
            <a:prstDash val="solid"/>
            <a:headEnd type="none" len="sm" w="sm"/>
            <a:tailEnd type="none" len="sm" w="sm"/>
          </a:ln>
        </p:spPr>
      </p:sp>
      <p:sp>
        <p:nvSpPr>
          <p:cNvPr name="Freeform 37" id="37"/>
          <p:cNvSpPr/>
          <p:nvPr/>
        </p:nvSpPr>
        <p:spPr>
          <a:xfrm flipH="false" flipV="false" rot="0">
            <a:off x="10553626" y="735486"/>
            <a:ext cx="3695398" cy="2761470"/>
          </a:xfrm>
          <a:custGeom>
            <a:avLst/>
            <a:gdLst/>
            <a:ahLst/>
            <a:cxnLst/>
            <a:rect r="r" b="b" t="t" l="l"/>
            <a:pathLst>
              <a:path h="2761470" w="3695398">
                <a:moveTo>
                  <a:pt x="0" y="0"/>
                </a:moveTo>
                <a:lnTo>
                  <a:pt x="3695399" y="0"/>
                </a:lnTo>
                <a:lnTo>
                  <a:pt x="3695399" y="2761470"/>
                </a:lnTo>
                <a:lnTo>
                  <a:pt x="0" y="2761470"/>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38" id="38"/>
          <p:cNvSpPr/>
          <p:nvPr/>
        </p:nvSpPr>
        <p:spPr>
          <a:xfrm flipH="false" flipV="false" rot="0">
            <a:off x="15244755" y="7939649"/>
            <a:ext cx="2747189" cy="2637301"/>
          </a:xfrm>
          <a:custGeom>
            <a:avLst/>
            <a:gdLst/>
            <a:ahLst/>
            <a:cxnLst/>
            <a:rect r="r" b="b" t="t" l="l"/>
            <a:pathLst>
              <a:path h="2637301" w="2747189">
                <a:moveTo>
                  <a:pt x="0" y="0"/>
                </a:moveTo>
                <a:lnTo>
                  <a:pt x="2747189" y="0"/>
                </a:lnTo>
                <a:lnTo>
                  <a:pt x="2747189" y="2637302"/>
                </a:lnTo>
                <a:lnTo>
                  <a:pt x="0" y="2637302"/>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TextBox 39" id="39"/>
          <p:cNvSpPr txBox="true"/>
          <p:nvPr/>
        </p:nvSpPr>
        <p:spPr>
          <a:xfrm rot="0">
            <a:off x="1032844" y="1294339"/>
            <a:ext cx="8572973" cy="1657350"/>
          </a:xfrm>
          <a:prstGeom prst="rect">
            <a:avLst/>
          </a:prstGeom>
        </p:spPr>
        <p:txBody>
          <a:bodyPr anchor="t" rtlCol="false" tIns="0" lIns="0" bIns="0" rIns="0">
            <a:spAutoFit/>
          </a:bodyPr>
          <a:lstStyle/>
          <a:p>
            <a:pPr algn="l" marL="0" indent="0" lvl="1">
              <a:lnSpc>
                <a:spcPts val="12840"/>
              </a:lnSpc>
              <a:spcBef>
                <a:spcPct val="0"/>
              </a:spcBef>
            </a:pPr>
            <a:r>
              <a:rPr lang="en-US" sz="10700" strike="noStrike" u="none">
                <a:solidFill>
                  <a:srgbClr val="1678B2"/>
                </a:solidFill>
                <a:latin typeface="Chewy"/>
                <a:ea typeface="Chewy"/>
                <a:cs typeface="Chewy"/>
                <a:sym typeface="Chewy"/>
              </a:rPr>
              <a:t>OUR HISTORY</a:t>
            </a:r>
          </a:p>
        </p:txBody>
      </p:sp>
      <p:sp>
        <p:nvSpPr>
          <p:cNvPr name="TextBox 40" id="40"/>
          <p:cNvSpPr txBox="true"/>
          <p:nvPr/>
        </p:nvSpPr>
        <p:spPr>
          <a:xfrm rot="0">
            <a:off x="1028700" y="5891213"/>
            <a:ext cx="3207648" cy="695325"/>
          </a:xfrm>
          <a:prstGeom prst="rect">
            <a:avLst/>
          </a:prstGeom>
        </p:spPr>
        <p:txBody>
          <a:bodyPr anchor="t" rtlCol="false" tIns="0" lIns="0" bIns="0" rIns="0">
            <a:spAutoFit/>
          </a:bodyPr>
          <a:lstStyle/>
          <a:p>
            <a:pPr algn="l" marL="0" indent="0" lvl="0">
              <a:lnSpc>
                <a:spcPts val="5428"/>
              </a:lnSpc>
              <a:spcBef>
                <a:spcPct val="0"/>
              </a:spcBef>
            </a:pPr>
            <a:r>
              <a:rPr lang="en-US" sz="4523" strike="noStrike" u="none">
                <a:solidFill>
                  <a:srgbClr val="1678B2"/>
                </a:solidFill>
                <a:latin typeface="Chewy"/>
                <a:ea typeface="Chewy"/>
                <a:cs typeface="Chewy"/>
                <a:sym typeface="Chewy"/>
              </a:rPr>
              <a:t>MAIN POINT</a:t>
            </a:r>
          </a:p>
        </p:txBody>
      </p:sp>
      <p:sp>
        <p:nvSpPr>
          <p:cNvPr name="TextBox 41" id="41"/>
          <p:cNvSpPr txBox="true"/>
          <p:nvPr/>
        </p:nvSpPr>
        <p:spPr>
          <a:xfrm rot="0">
            <a:off x="5319330" y="5891213"/>
            <a:ext cx="3207648" cy="695325"/>
          </a:xfrm>
          <a:prstGeom prst="rect">
            <a:avLst/>
          </a:prstGeom>
        </p:spPr>
        <p:txBody>
          <a:bodyPr anchor="t" rtlCol="false" tIns="0" lIns="0" bIns="0" rIns="0">
            <a:spAutoFit/>
          </a:bodyPr>
          <a:lstStyle/>
          <a:p>
            <a:pPr algn="l" marL="0" indent="0" lvl="0">
              <a:lnSpc>
                <a:spcPts val="5428"/>
              </a:lnSpc>
              <a:spcBef>
                <a:spcPct val="0"/>
              </a:spcBef>
            </a:pPr>
            <a:r>
              <a:rPr lang="en-US" sz="4523" strike="noStrike" u="none">
                <a:solidFill>
                  <a:srgbClr val="1678B2"/>
                </a:solidFill>
                <a:latin typeface="Chewy"/>
                <a:ea typeface="Chewy"/>
                <a:cs typeface="Chewy"/>
                <a:sym typeface="Chewy"/>
              </a:rPr>
              <a:t>MAIN POINT</a:t>
            </a:r>
          </a:p>
        </p:txBody>
      </p:sp>
      <p:sp>
        <p:nvSpPr>
          <p:cNvPr name="TextBox 42" id="42"/>
          <p:cNvSpPr txBox="true"/>
          <p:nvPr/>
        </p:nvSpPr>
        <p:spPr>
          <a:xfrm rot="0">
            <a:off x="1028700" y="6785229"/>
            <a:ext cx="3364925" cy="834912"/>
          </a:xfrm>
          <a:prstGeom prst="rect">
            <a:avLst/>
          </a:prstGeom>
        </p:spPr>
        <p:txBody>
          <a:bodyPr anchor="t" rtlCol="false" tIns="0" lIns="0" bIns="0" rIns="0">
            <a:spAutoFit/>
          </a:bodyPr>
          <a:lstStyle/>
          <a:p>
            <a:pPr algn="l" marL="0" indent="0" lvl="1">
              <a:lnSpc>
                <a:spcPts val="3331"/>
              </a:lnSpc>
              <a:spcBef>
                <a:spcPct val="0"/>
              </a:spcBef>
            </a:pPr>
            <a:r>
              <a:rPr lang="en-US" sz="2379" strike="noStrike" u="none">
                <a:solidFill>
                  <a:srgbClr val="1678B2"/>
                </a:solidFill>
                <a:latin typeface="Schoolbell"/>
                <a:ea typeface="Schoolbell"/>
                <a:cs typeface="Schoolbell"/>
                <a:sym typeface="Schoolbell"/>
              </a:rPr>
              <a:t>Elaborate on what you want to discuss. </a:t>
            </a:r>
          </a:p>
        </p:txBody>
      </p:sp>
      <p:sp>
        <p:nvSpPr>
          <p:cNvPr name="TextBox 43" id="43"/>
          <p:cNvSpPr txBox="true"/>
          <p:nvPr/>
        </p:nvSpPr>
        <p:spPr>
          <a:xfrm rot="0">
            <a:off x="5319330" y="6785229"/>
            <a:ext cx="3364925" cy="834912"/>
          </a:xfrm>
          <a:prstGeom prst="rect">
            <a:avLst/>
          </a:prstGeom>
        </p:spPr>
        <p:txBody>
          <a:bodyPr anchor="t" rtlCol="false" tIns="0" lIns="0" bIns="0" rIns="0">
            <a:spAutoFit/>
          </a:bodyPr>
          <a:lstStyle/>
          <a:p>
            <a:pPr algn="l" marL="0" indent="0" lvl="1">
              <a:lnSpc>
                <a:spcPts val="3331"/>
              </a:lnSpc>
              <a:spcBef>
                <a:spcPct val="0"/>
              </a:spcBef>
            </a:pPr>
            <a:r>
              <a:rPr lang="en-US" sz="2379" strike="noStrike" u="none">
                <a:solidFill>
                  <a:srgbClr val="1678B2"/>
                </a:solidFill>
                <a:latin typeface="Schoolbell"/>
                <a:ea typeface="Schoolbell"/>
                <a:cs typeface="Schoolbell"/>
                <a:sym typeface="Schoolbell"/>
              </a:rPr>
              <a:t>Elaborate on what you want to discuss. </a:t>
            </a:r>
          </a:p>
        </p:txBody>
      </p:sp>
      <p:sp>
        <p:nvSpPr>
          <p:cNvPr name="TextBox 44" id="44"/>
          <p:cNvSpPr txBox="true"/>
          <p:nvPr/>
        </p:nvSpPr>
        <p:spPr>
          <a:xfrm rot="0">
            <a:off x="9609961" y="5891213"/>
            <a:ext cx="3207648" cy="695325"/>
          </a:xfrm>
          <a:prstGeom prst="rect">
            <a:avLst/>
          </a:prstGeom>
        </p:spPr>
        <p:txBody>
          <a:bodyPr anchor="t" rtlCol="false" tIns="0" lIns="0" bIns="0" rIns="0">
            <a:spAutoFit/>
          </a:bodyPr>
          <a:lstStyle/>
          <a:p>
            <a:pPr algn="l" marL="0" indent="0" lvl="0">
              <a:lnSpc>
                <a:spcPts val="5428"/>
              </a:lnSpc>
              <a:spcBef>
                <a:spcPct val="0"/>
              </a:spcBef>
            </a:pPr>
            <a:r>
              <a:rPr lang="en-US" sz="4523" strike="noStrike" u="none">
                <a:solidFill>
                  <a:srgbClr val="1678B2"/>
                </a:solidFill>
                <a:latin typeface="Chewy"/>
                <a:ea typeface="Chewy"/>
                <a:cs typeface="Chewy"/>
                <a:sym typeface="Chewy"/>
              </a:rPr>
              <a:t>MAIN POINT</a:t>
            </a:r>
          </a:p>
        </p:txBody>
      </p:sp>
      <p:sp>
        <p:nvSpPr>
          <p:cNvPr name="TextBox 45" id="45"/>
          <p:cNvSpPr txBox="true"/>
          <p:nvPr/>
        </p:nvSpPr>
        <p:spPr>
          <a:xfrm rot="0">
            <a:off x="9609961" y="6785229"/>
            <a:ext cx="3364925" cy="834912"/>
          </a:xfrm>
          <a:prstGeom prst="rect">
            <a:avLst/>
          </a:prstGeom>
        </p:spPr>
        <p:txBody>
          <a:bodyPr anchor="t" rtlCol="false" tIns="0" lIns="0" bIns="0" rIns="0">
            <a:spAutoFit/>
          </a:bodyPr>
          <a:lstStyle/>
          <a:p>
            <a:pPr algn="l" marL="0" indent="0" lvl="1">
              <a:lnSpc>
                <a:spcPts val="3331"/>
              </a:lnSpc>
              <a:spcBef>
                <a:spcPct val="0"/>
              </a:spcBef>
            </a:pPr>
            <a:r>
              <a:rPr lang="en-US" sz="2379" strike="noStrike" u="none">
                <a:solidFill>
                  <a:srgbClr val="1678B2"/>
                </a:solidFill>
                <a:latin typeface="Schoolbell"/>
                <a:ea typeface="Schoolbell"/>
                <a:cs typeface="Schoolbell"/>
                <a:sym typeface="Schoolbell"/>
              </a:rPr>
              <a:t>Elaborate on what you want to discuss. </a:t>
            </a:r>
          </a:p>
        </p:txBody>
      </p:sp>
      <p:sp>
        <p:nvSpPr>
          <p:cNvPr name="TextBox 46" id="46"/>
          <p:cNvSpPr txBox="true"/>
          <p:nvPr/>
        </p:nvSpPr>
        <p:spPr>
          <a:xfrm rot="0">
            <a:off x="13900591" y="5891213"/>
            <a:ext cx="3207648" cy="695325"/>
          </a:xfrm>
          <a:prstGeom prst="rect">
            <a:avLst/>
          </a:prstGeom>
        </p:spPr>
        <p:txBody>
          <a:bodyPr anchor="t" rtlCol="false" tIns="0" lIns="0" bIns="0" rIns="0">
            <a:spAutoFit/>
          </a:bodyPr>
          <a:lstStyle/>
          <a:p>
            <a:pPr algn="l" marL="0" indent="0" lvl="0">
              <a:lnSpc>
                <a:spcPts val="5428"/>
              </a:lnSpc>
              <a:spcBef>
                <a:spcPct val="0"/>
              </a:spcBef>
            </a:pPr>
            <a:r>
              <a:rPr lang="en-US" sz="4523" strike="noStrike" u="none">
                <a:solidFill>
                  <a:srgbClr val="1678B2"/>
                </a:solidFill>
                <a:latin typeface="Chewy"/>
                <a:ea typeface="Chewy"/>
                <a:cs typeface="Chewy"/>
                <a:sym typeface="Chewy"/>
              </a:rPr>
              <a:t>MAIN POINT</a:t>
            </a:r>
          </a:p>
        </p:txBody>
      </p:sp>
      <p:sp>
        <p:nvSpPr>
          <p:cNvPr name="TextBox 47" id="47"/>
          <p:cNvSpPr txBox="true"/>
          <p:nvPr/>
        </p:nvSpPr>
        <p:spPr>
          <a:xfrm rot="0">
            <a:off x="13900591" y="6785229"/>
            <a:ext cx="3364925" cy="834912"/>
          </a:xfrm>
          <a:prstGeom prst="rect">
            <a:avLst/>
          </a:prstGeom>
        </p:spPr>
        <p:txBody>
          <a:bodyPr anchor="t" rtlCol="false" tIns="0" lIns="0" bIns="0" rIns="0">
            <a:spAutoFit/>
          </a:bodyPr>
          <a:lstStyle/>
          <a:p>
            <a:pPr algn="l" marL="0" indent="0" lvl="1">
              <a:lnSpc>
                <a:spcPts val="3331"/>
              </a:lnSpc>
              <a:spcBef>
                <a:spcPct val="0"/>
              </a:spcBef>
            </a:pPr>
            <a:r>
              <a:rPr lang="en-US" sz="2379" strike="noStrike" u="none">
                <a:solidFill>
                  <a:srgbClr val="1678B2"/>
                </a:solidFill>
                <a:latin typeface="Schoolbell"/>
                <a:ea typeface="Schoolbell"/>
                <a:cs typeface="Schoolbell"/>
                <a:sym typeface="Schoolbell"/>
              </a:rPr>
              <a:t>Elaborate on what you want to discuss. </a:t>
            </a:r>
          </a:p>
        </p:txBody>
      </p:sp>
    </p:spTree>
  </p:cSld>
  <p:clrMapOvr>
    <a:masterClrMapping/>
  </p:clrMapOvr>
</p:sld>
</file>

<file path=ppt/slides/slide16.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grpSp>
        <p:nvGrpSpPr>
          <p:cNvPr name="Group 2" id="2"/>
          <p:cNvGrpSpPr/>
          <p:nvPr/>
        </p:nvGrpSpPr>
        <p:grpSpPr>
          <a:xfrm rot="0">
            <a:off x="0" y="-1212090"/>
            <a:ext cx="18288000" cy="10450286"/>
            <a:chOff x="0" y="0"/>
            <a:chExt cx="24384000" cy="13933714"/>
          </a:xfrm>
        </p:grpSpPr>
        <p:pic>
          <p:nvPicPr>
            <p:cNvPr name="Picture 3" id="3"/>
            <p:cNvPicPr>
              <a:picLocks noChangeAspect="true"/>
            </p:cNvPicPr>
            <p:nvPr/>
          </p:nvPicPr>
          <p:blipFill>
            <a:blip r:embed="rId2"/>
            <a:srcRect l="0" t="11904" r="0" b="11904"/>
            <a:stretch>
              <a:fillRect/>
            </a:stretch>
          </p:blipFill>
          <p:spPr>
            <a:xfrm flipH="false" flipV="false">
              <a:off x="0" y="0"/>
              <a:ext cx="24384000" cy="13933714"/>
            </a:xfrm>
            <a:prstGeom prst="rect">
              <a:avLst/>
            </a:prstGeom>
          </p:spPr>
        </p:pic>
      </p:grpSp>
      <p:sp>
        <p:nvSpPr>
          <p:cNvPr name="Freeform 4" id="4"/>
          <p:cNvSpPr/>
          <p:nvPr/>
        </p:nvSpPr>
        <p:spPr>
          <a:xfrm flipH="false" flipV="false" rot="0">
            <a:off x="-117857" y="4013053"/>
            <a:ext cx="18532002" cy="9164917"/>
          </a:xfrm>
          <a:custGeom>
            <a:avLst/>
            <a:gdLst/>
            <a:ahLst/>
            <a:cxnLst/>
            <a:rect r="r" b="b" t="t" l="l"/>
            <a:pathLst>
              <a:path h="9164917" w="18532002">
                <a:moveTo>
                  <a:pt x="0" y="0"/>
                </a:moveTo>
                <a:lnTo>
                  <a:pt x="18532002" y="0"/>
                </a:lnTo>
                <a:lnTo>
                  <a:pt x="18532002" y="9164918"/>
                </a:lnTo>
                <a:lnTo>
                  <a:pt x="0" y="9164918"/>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TextBox 5" id="5"/>
          <p:cNvSpPr txBox="true"/>
          <p:nvPr/>
        </p:nvSpPr>
        <p:spPr>
          <a:xfrm rot="0">
            <a:off x="4641225" y="7034444"/>
            <a:ext cx="9212450" cy="2404222"/>
          </a:xfrm>
          <a:prstGeom prst="rect">
            <a:avLst/>
          </a:prstGeom>
        </p:spPr>
        <p:txBody>
          <a:bodyPr anchor="t" rtlCol="false" tIns="0" lIns="0" bIns="0" rIns="0">
            <a:spAutoFit/>
          </a:bodyPr>
          <a:lstStyle/>
          <a:p>
            <a:pPr algn="ctr" marL="0" indent="0" lvl="1">
              <a:lnSpc>
                <a:spcPts val="9420"/>
              </a:lnSpc>
              <a:spcBef>
                <a:spcPct val="0"/>
              </a:spcBef>
            </a:pPr>
            <a:r>
              <a:rPr lang="en-US" sz="7850" spc="298" strike="noStrike" u="none">
                <a:solidFill>
                  <a:srgbClr val="3876D1"/>
                </a:solidFill>
                <a:latin typeface="Chewy"/>
                <a:ea typeface="Chewy"/>
                <a:cs typeface="Chewy"/>
                <a:sym typeface="Chewy"/>
              </a:rPr>
              <a:t>A PICTURE IS WORTH A THOUSAND WORDS</a:t>
            </a:r>
          </a:p>
        </p:txBody>
      </p:sp>
    </p:spTree>
  </p:cSld>
  <p:clrMapOvr>
    <a:masterClrMapping/>
  </p:clrMapOvr>
</p:sld>
</file>

<file path=ppt/slides/slide17.xml><?xml version="1.0" encoding="utf-8"?>
<p:sld xmlns:p="http://schemas.openxmlformats.org/presentationml/2006/main" xmlns:a="http://schemas.openxmlformats.org/drawingml/2006/main" xmlns:r="http://schemas.openxmlformats.org/officeDocument/2006/relationships">
  <p:cSld>
    <p:bg>
      <p:bgPr>
        <a:solidFill>
          <a:srgbClr val="E5F6FF"/>
        </a:solidFill>
      </p:bgPr>
    </p:bg>
    <p:spTree>
      <p:nvGrpSpPr>
        <p:cNvPr id="1" name=""/>
        <p:cNvGrpSpPr/>
        <p:nvPr/>
      </p:nvGrpSpPr>
      <p:grpSpPr>
        <a:xfrm>
          <a:off x="0" y="0"/>
          <a:ext cx="0" cy="0"/>
          <a:chOff x="0" y="0"/>
          <a:chExt cx="0" cy="0"/>
        </a:xfrm>
      </p:grpSpPr>
      <p:sp>
        <p:nvSpPr>
          <p:cNvPr name="Freeform 2" id="2"/>
          <p:cNvSpPr/>
          <p:nvPr/>
        </p:nvSpPr>
        <p:spPr>
          <a:xfrm flipH="false" flipV="false" rot="0">
            <a:off x="-117857" y="1122083"/>
            <a:ext cx="18532002" cy="9164917"/>
          </a:xfrm>
          <a:custGeom>
            <a:avLst/>
            <a:gdLst/>
            <a:ahLst/>
            <a:cxnLst/>
            <a:rect r="r" b="b" t="t" l="l"/>
            <a:pathLst>
              <a:path h="9164917" w="18532002">
                <a:moveTo>
                  <a:pt x="0" y="0"/>
                </a:moveTo>
                <a:lnTo>
                  <a:pt x="18532002" y="0"/>
                </a:lnTo>
                <a:lnTo>
                  <a:pt x="18532002" y="9164917"/>
                </a:lnTo>
                <a:lnTo>
                  <a:pt x="0" y="9164917"/>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2870612" y="444524"/>
            <a:ext cx="22473363" cy="9397952"/>
          </a:xfrm>
          <a:custGeom>
            <a:avLst/>
            <a:gdLst/>
            <a:ahLst/>
            <a:cxnLst/>
            <a:rect r="r" b="b" t="t" l="l"/>
            <a:pathLst>
              <a:path h="9397952" w="22473363">
                <a:moveTo>
                  <a:pt x="0" y="0"/>
                </a:moveTo>
                <a:lnTo>
                  <a:pt x="22473363" y="0"/>
                </a:lnTo>
                <a:lnTo>
                  <a:pt x="22473363" y="9397952"/>
                </a:lnTo>
                <a:lnTo>
                  <a:pt x="0" y="9397952"/>
                </a:lnTo>
                <a:lnTo>
                  <a:pt x="0" y="0"/>
                </a:lnTo>
                <a:close/>
              </a:path>
            </a:pathLst>
          </a:custGeom>
          <a:blipFill>
            <a:blip r:embed="rId4">
              <a:alphaModFix amt="73000"/>
              <a:extLst>
                <a:ext uri="{96DAC541-7B7A-43D3-8B79-37D633B846F1}">
                  <asvg:svgBlip xmlns:asvg="http://schemas.microsoft.com/office/drawing/2016/SVG/main" r:embed="rId5"/>
                </a:ext>
              </a:extLst>
            </a:blip>
            <a:stretch>
              <a:fillRect l="0" t="0" r="0" b="0"/>
            </a:stretch>
          </a:blipFill>
        </p:spPr>
      </p:sp>
      <p:sp>
        <p:nvSpPr>
          <p:cNvPr name="Freeform 4" id="4"/>
          <p:cNvSpPr/>
          <p:nvPr/>
        </p:nvSpPr>
        <p:spPr>
          <a:xfrm flipH="false" flipV="false" rot="0">
            <a:off x="577017" y="6803175"/>
            <a:ext cx="3628985" cy="3483825"/>
          </a:xfrm>
          <a:custGeom>
            <a:avLst/>
            <a:gdLst/>
            <a:ahLst/>
            <a:cxnLst/>
            <a:rect r="r" b="b" t="t" l="l"/>
            <a:pathLst>
              <a:path h="3483825" w="3628985">
                <a:moveTo>
                  <a:pt x="0" y="0"/>
                </a:moveTo>
                <a:lnTo>
                  <a:pt x="3628984" y="0"/>
                </a:lnTo>
                <a:lnTo>
                  <a:pt x="3628984" y="3483825"/>
                </a:lnTo>
                <a:lnTo>
                  <a:pt x="0" y="3483825"/>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TextBox 5" id="5"/>
          <p:cNvSpPr txBox="true"/>
          <p:nvPr/>
        </p:nvSpPr>
        <p:spPr>
          <a:xfrm rot="0">
            <a:off x="2741618" y="1945060"/>
            <a:ext cx="12804764" cy="4914900"/>
          </a:xfrm>
          <a:prstGeom prst="rect">
            <a:avLst/>
          </a:prstGeom>
        </p:spPr>
        <p:txBody>
          <a:bodyPr anchor="t" rtlCol="false" tIns="0" lIns="0" bIns="0" rIns="0">
            <a:spAutoFit/>
          </a:bodyPr>
          <a:lstStyle/>
          <a:p>
            <a:pPr algn="ctr" marL="0" indent="0" lvl="1">
              <a:lnSpc>
                <a:spcPts val="12840"/>
              </a:lnSpc>
              <a:spcBef>
                <a:spcPct val="0"/>
              </a:spcBef>
            </a:pPr>
            <a:r>
              <a:rPr lang="en-US" sz="10700" strike="noStrike" u="none">
                <a:solidFill>
                  <a:srgbClr val="1678B2"/>
                </a:solidFill>
                <a:latin typeface="Chewy"/>
                <a:ea typeface="Chewy"/>
                <a:cs typeface="Chewy"/>
                <a:sym typeface="Chewy"/>
              </a:rPr>
              <a:t>WRITE AN ORIGINAL STATEMENT OR INSPIRING QUOTE</a:t>
            </a:r>
          </a:p>
        </p:txBody>
      </p:sp>
      <p:sp>
        <p:nvSpPr>
          <p:cNvPr name="TextBox 6" id="6"/>
          <p:cNvSpPr txBox="true"/>
          <p:nvPr/>
        </p:nvSpPr>
        <p:spPr>
          <a:xfrm rot="0">
            <a:off x="2741618" y="7298060"/>
            <a:ext cx="12804764" cy="415812"/>
          </a:xfrm>
          <a:prstGeom prst="rect">
            <a:avLst/>
          </a:prstGeom>
        </p:spPr>
        <p:txBody>
          <a:bodyPr anchor="t" rtlCol="false" tIns="0" lIns="0" bIns="0" rIns="0">
            <a:spAutoFit/>
          </a:bodyPr>
          <a:lstStyle/>
          <a:p>
            <a:pPr algn="ctr" marL="0" indent="0" lvl="1">
              <a:lnSpc>
                <a:spcPts val="3331"/>
              </a:lnSpc>
              <a:spcBef>
                <a:spcPct val="0"/>
              </a:spcBef>
            </a:pPr>
            <a:r>
              <a:rPr lang="en-US" sz="2379" strike="noStrike" u="none">
                <a:solidFill>
                  <a:srgbClr val="1678B2"/>
                </a:solidFill>
                <a:latin typeface="Schoolbell"/>
                <a:ea typeface="Schoolbell"/>
                <a:cs typeface="Schoolbell"/>
                <a:sym typeface="Schoolbell"/>
              </a:rPr>
              <a:t>— Include a credit, citation, or supporting message</a:t>
            </a:r>
          </a:p>
        </p:txBody>
      </p:sp>
      <p:sp>
        <p:nvSpPr>
          <p:cNvPr name="Freeform 7" id="7"/>
          <p:cNvSpPr/>
          <p:nvPr/>
        </p:nvSpPr>
        <p:spPr>
          <a:xfrm flipH="false" flipV="false" rot="3403634">
            <a:off x="15071007" y="1633809"/>
            <a:ext cx="2689384" cy="2714058"/>
          </a:xfrm>
          <a:custGeom>
            <a:avLst/>
            <a:gdLst/>
            <a:ahLst/>
            <a:cxnLst/>
            <a:rect r="r" b="b" t="t" l="l"/>
            <a:pathLst>
              <a:path h="2714058" w="2689384">
                <a:moveTo>
                  <a:pt x="0" y="0"/>
                </a:moveTo>
                <a:lnTo>
                  <a:pt x="2689384" y="0"/>
                </a:lnTo>
                <a:lnTo>
                  <a:pt x="2689384" y="2714057"/>
                </a:lnTo>
                <a:lnTo>
                  <a:pt x="0" y="2714057"/>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8" id="8"/>
          <p:cNvSpPr/>
          <p:nvPr/>
        </p:nvSpPr>
        <p:spPr>
          <a:xfrm flipH="false" flipV="false" rot="2009893">
            <a:off x="783455" y="880824"/>
            <a:ext cx="1913874" cy="1974917"/>
          </a:xfrm>
          <a:custGeom>
            <a:avLst/>
            <a:gdLst/>
            <a:ahLst/>
            <a:cxnLst/>
            <a:rect r="r" b="b" t="t" l="l"/>
            <a:pathLst>
              <a:path h="1974917" w="1913874">
                <a:moveTo>
                  <a:pt x="0" y="0"/>
                </a:moveTo>
                <a:lnTo>
                  <a:pt x="1913874" y="0"/>
                </a:lnTo>
                <a:lnTo>
                  <a:pt x="1913874" y="1974917"/>
                </a:lnTo>
                <a:lnTo>
                  <a:pt x="0" y="1974917"/>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9" id="9"/>
          <p:cNvSpPr/>
          <p:nvPr/>
        </p:nvSpPr>
        <p:spPr>
          <a:xfrm flipH="false" flipV="false" rot="0">
            <a:off x="13815777" y="5994866"/>
            <a:ext cx="3777078" cy="4292134"/>
          </a:xfrm>
          <a:custGeom>
            <a:avLst/>
            <a:gdLst/>
            <a:ahLst/>
            <a:cxnLst/>
            <a:rect r="r" b="b" t="t" l="l"/>
            <a:pathLst>
              <a:path h="4292134" w="3777078">
                <a:moveTo>
                  <a:pt x="0" y="0"/>
                </a:moveTo>
                <a:lnTo>
                  <a:pt x="3777078" y="0"/>
                </a:lnTo>
                <a:lnTo>
                  <a:pt x="3777078" y="4292134"/>
                </a:lnTo>
                <a:lnTo>
                  <a:pt x="0" y="4292134"/>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grpSp>
        <p:nvGrpSpPr>
          <p:cNvPr name="Group 10" id="10"/>
          <p:cNvGrpSpPr/>
          <p:nvPr/>
        </p:nvGrpSpPr>
        <p:grpSpPr>
          <a:xfrm rot="0">
            <a:off x="15540811" y="734486"/>
            <a:ext cx="1901978" cy="588427"/>
            <a:chOff x="0" y="0"/>
            <a:chExt cx="2535971" cy="784570"/>
          </a:xfrm>
        </p:grpSpPr>
        <p:grpSp>
          <p:nvGrpSpPr>
            <p:cNvPr name="Group 11" id="11"/>
            <p:cNvGrpSpPr/>
            <p:nvPr/>
          </p:nvGrpSpPr>
          <p:grpSpPr>
            <a:xfrm rot="5400000">
              <a:off x="2174002" y="223366"/>
              <a:ext cx="386100" cy="337838"/>
              <a:chOff x="0" y="0"/>
              <a:chExt cx="812800" cy="711200"/>
            </a:xfrm>
          </p:grpSpPr>
          <p:sp>
            <p:nvSpPr>
              <p:cNvPr name="Freeform 12" id="12"/>
              <p:cNvSpPr/>
              <p:nvPr/>
            </p:nvSpPr>
            <p:spPr>
              <a:xfrm flipH="false" flipV="false" rot="0">
                <a:off x="0" y="0"/>
                <a:ext cx="812800" cy="711200"/>
              </a:xfrm>
              <a:custGeom>
                <a:avLst/>
                <a:gdLst/>
                <a:ahLst/>
                <a:cxnLst/>
                <a:rect r="r" b="b" t="t" l="l"/>
                <a:pathLst>
                  <a:path h="711200" w="812800">
                    <a:moveTo>
                      <a:pt x="406400" y="0"/>
                    </a:moveTo>
                    <a:lnTo>
                      <a:pt x="812800" y="711200"/>
                    </a:lnTo>
                    <a:lnTo>
                      <a:pt x="0" y="711200"/>
                    </a:lnTo>
                    <a:lnTo>
                      <a:pt x="406400" y="0"/>
                    </a:lnTo>
                    <a:close/>
                  </a:path>
                </a:pathLst>
              </a:custGeom>
              <a:solidFill>
                <a:srgbClr val="1678B2"/>
              </a:solidFill>
            </p:spPr>
          </p:sp>
          <p:sp>
            <p:nvSpPr>
              <p:cNvPr name="TextBox 13" id="13"/>
              <p:cNvSpPr txBox="true"/>
              <p:nvPr/>
            </p:nvSpPr>
            <p:spPr>
              <a:xfrm>
                <a:off x="127000" y="282575"/>
                <a:ext cx="558800" cy="377825"/>
              </a:xfrm>
              <a:prstGeom prst="rect">
                <a:avLst/>
              </a:prstGeom>
            </p:spPr>
            <p:txBody>
              <a:bodyPr anchor="ctr" rtlCol="false" tIns="50800" lIns="50800" bIns="50800" rIns="50800"/>
              <a:lstStyle/>
              <a:p>
                <a:pPr algn="ctr">
                  <a:lnSpc>
                    <a:spcPts val="3359"/>
                  </a:lnSpc>
                </a:pPr>
              </a:p>
            </p:txBody>
          </p:sp>
        </p:grpSp>
        <p:grpSp>
          <p:nvGrpSpPr>
            <p:cNvPr name="Group 14" id="14"/>
            <p:cNvGrpSpPr/>
            <p:nvPr/>
          </p:nvGrpSpPr>
          <p:grpSpPr>
            <a:xfrm rot="-5400000">
              <a:off x="-24131" y="223366"/>
              <a:ext cx="386100" cy="337838"/>
              <a:chOff x="0" y="0"/>
              <a:chExt cx="812800" cy="711200"/>
            </a:xfrm>
          </p:grpSpPr>
          <p:sp>
            <p:nvSpPr>
              <p:cNvPr name="Freeform 15" id="15"/>
              <p:cNvSpPr/>
              <p:nvPr/>
            </p:nvSpPr>
            <p:spPr>
              <a:xfrm flipH="false" flipV="false" rot="0">
                <a:off x="0" y="0"/>
                <a:ext cx="812800" cy="711200"/>
              </a:xfrm>
              <a:custGeom>
                <a:avLst/>
                <a:gdLst/>
                <a:ahLst/>
                <a:cxnLst/>
                <a:rect r="r" b="b" t="t" l="l"/>
                <a:pathLst>
                  <a:path h="711200" w="812800">
                    <a:moveTo>
                      <a:pt x="406400" y="0"/>
                    </a:moveTo>
                    <a:lnTo>
                      <a:pt x="812800" y="711200"/>
                    </a:lnTo>
                    <a:lnTo>
                      <a:pt x="0" y="711200"/>
                    </a:lnTo>
                    <a:lnTo>
                      <a:pt x="406400" y="0"/>
                    </a:lnTo>
                    <a:close/>
                  </a:path>
                </a:pathLst>
              </a:custGeom>
              <a:solidFill>
                <a:srgbClr val="1678B2"/>
              </a:solidFill>
            </p:spPr>
          </p:sp>
          <p:sp>
            <p:nvSpPr>
              <p:cNvPr name="TextBox 16" id="16"/>
              <p:cNvSpPr txBox="true"/>
              <p:nvPr/>
            </p:nvSpPr>
            <p:spPr>
              <a:xfrm>
                <a:off x="127000" y="282575"/>
                <a:ext cx="558800" cy="377825"/>
              </a:xfrm>
              <a:prstGeom prst="rect">
                <a:avLst/>
              </a:prstGeom>
            </p:spPr>
            <p:txBody>
              <a:bodyPr anchor="ctr" rtlCol="false" tIns="50800" lIns="50800" bIns="50800" rIns="50800"/>
              <a:lstStyle/>
              <a:p>
                <a:pPr algn="ctr">
                  <a:lnSpc>
                    <a:spcPts val="3359"/>
                  </a:lnSpc>
                </a:pPr>
              </a:p>
            </p:txBody>
          </p:sp>
        </p:grpSp>
        <p:sp>
          <p:nvSpPr>
            <p:cNvPr name="TextBox 17" id="17"/>
            <p:cNvSpPr txBox="true"/>
            <p:nvPr/>
          </p:nvSpPr>
          <p:spPr>
            <a:xfrm rot="0">
              <a:off x="337838" y="-19050"/>
              <a:ext cx="1860296" cy="803620"/>
            </a:xfrm>
            <a:prstGeom prst="rect">
              <a:avLst/>
            </a:prstGeom>
          </p:spPr>
          <p:txBody>
            <a:bodyPr anchor="t" rtlCol="false" tIns="0" lIns="0" bIns="0" rIns="0">
              <a:spAutoFit/>
            </a:bodyPr>
            <a:lstStyle/>
            <a:p>
              <a:pPr algn="ctr">
                <a:lnSpc>
                  <a:spcPts val="4640"/>
                </a:lnSpc>
              </a:pPr>
              <a:r>
                <a:rPr lang="en-US" sz="3867">
                  <a:solidFill>
                    <a:srgbClr val="1678B2"/>
                  </a:solidFill>
                  <a:latin typeface="Chewy"/>
                  <a:ea typeface="Chewy"/>
                  <a:cs typeface="Chewy"/>
                  <a:sym typeface="Chewy"/>
                </a:rPr>
                <a:t>17/20</a:t>
              </a:r>
            </a:p>
          </p:txBody>
        </p:sp>
      </p:grpSp>
    </p:spTree>
  </p:cSld>
  <p:clrMapOvr>
    <a:masterClrMapping/>
  </p:clrMapOvr>
</p:sld>
</file>

<file path=ppt/slides/slide18.xml><?xml version="1.0" encoding="utf-8"?>
<p:sld xmlns:p="http://schemas.openxmlformats.org/presentationml/2006/main" xmlns:a="http://schemas.openxmlformats.org/drawingml/2006/main" xmlns:r="http://schemas.openxmlformats.org/officeDocument/2006/relationships">
  <p:cSld>
    <p:bg>
      <p:bgPr>
        <a:solidFill>
          <a:srgbClr val="E4FCFA"/>
        </a:solidFill>
      </p:bgPr>
    </p:bg>
    <p:spTree>
      <p:nvGrpSpPr>
        <p:cNvPr id="1" name=""/>
        <p:cNvGrpSpPr/>
        <p:nvPr/>
      </p:nvGrpSpPr>
      <p:grpSpPr>
        <a:xfrm>
          <a:off x="0" y="0"/>
          <a:ext cx="0" cy="0"/>
          <a:chOff x="0" y="0"/>
          <a:chExt cx="0" cy="0"/>
        </a:xfrm>
      </p:grpSpPr>
      <p:grpSp>
        <p:nvGrpSpPr>
          <p:cNvPr name="Group 2" id="2"/>
          <p:cNvGrpSpPr/>
          <p:nvPr/>
        </p:nvGrpSpPr>
        <p:grpSpPr>
          <a:xfrm rot="0">
            <a:off x="-2870612" y="444524"/>
            <a:ext cx="22473363" cy="9842476"/>
            <a:chOff x="0" y="0"/>
            <a:chExt cx="29964484" cy="13123301"/>
          </a:xfrm>
        </p:grpSpPr>
        <p:sp>
          <p:nvSpPr>
            <p:cNvPr name="Freeform 3" id="3"/>
            <p:cNvSpPr/>
            <p:nvPr/>
          </p:nvSpPr>
          <p:spPr>
            <a:xfrm flipH="false" flipV="false" rot="0">
              <a:off x="3670339" y="903411"/>
              <a:ext cx="24709336" cy="12219890"/>
            </a:xfrm>
            <a:custGeom>
              <a:avLst/>
              <a:gdLst/>
              <a:ahLst/>
              <a:cxnLst/>
              <a:rect r="r" b="b" t="t" l="l"/>
              <a:pathLst>
                <a:path h="12219890" w="24709336">
                  <a:moveTo>
                    <a:pt x="0" y="0"/>
                  </a:moveTo>
                  <a:lnTo>
                    <a:pt x="24709336" y="0"/>
                  </a:lnTo>
                  <a:lnTo>
                    <a:pt x="24709336" y="12219890"/>
                  </a:lnTo>
                  <a:lnTo>
                    <a:pt x="0" y="12219890"/>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4" id="4"/>
            <p:cNvSpPr/>
            <p:nvPr/>
          </p:nvSpPr>
          <p:spPr>
            <a:xfrm flipH="false" flipV="false" rot="0">
              <a:off x="0" y="0"/>
              <a:ext cx="29964484" cy="12530602"/>
            </a:xfrm>
            <a:custGeom>
              <a:avLst/>
              <a:gdLst/>
              <a:ahLst/>
              <a:cxnLst/>
              <a:rect r="r" b="b" t="t" l="l"/>
              <a:pathLst>
                <a:path h="12530602" w="29964484">
                  <a:moveTo>
                    <a:pt x="0" y="0"/>
                  </a:moveTo>
                  <a:lnTo>
                    <a:pt x="29964484" y="0"/>
                  </a:lnTo>
                  <a:lnTo>
                    <a:pt x="29964484" y="12530602"/>
                  </a:lnTo>
                  <a:lnTo>
                    <a:pt x="0" y="12530602"/>
                  </a:lnTo>
                  <a:lnTo>
                    <a:pt x="0" y="0"/>
                  </a:lnTo>
                  <a:close/>
                </a:path>
              </a:pathLst>
            </a:custGeom>
            <a:blipFill>
              <a:blip r:embed="rId4">
                <a:alphaModFix amt="73000"/>
                <a:extLst>
                  <a:ext uri="{96DAC541-7B7A-43D3-8B79-37D633B846F1}">
                    <asvg:svgBlip xmlns:asvg="http://schemas.microsoft.com/office/drawing/2016/SVG/main" r:embed="rId5"/>
                  </a:ext>
                </a:extLst>
              </a:blip>
              <a:stretch>
                <a:fillRect l="0" t="0" r="0" b="0"/>
              </a:stretch>
            </a:blipFill>
          </p:spPr>
        </p:sp>
      </p:grpSp>
      <p:sp>
        <p:nvSpPr>
          <p:cNvPr name="Freeform 5" id="5"/>
          <p:cNvSpPr/>
          <p:nvPr/>
        </p:nvSpPr>
        <p:spPr>
          <a:xfrm flipH="false" flipV="false" rot="0">
            <a:off x="799248" y="4551261"/>
            <a:ext cx="2657663" cy="7130316"/>
          </a:xfrm>
          <a:custGeom>
            <a:avLst/>
            <a:gdLst/>
            <a:ahLst/>
            <a:cxnLst/>
            <a:rect r="r" b="b" t="t" l="l"/>
            <a:pathLst>
              <a:path h="7130316" w="2657663">
                <a:moveTo>
                  <a:pt x="0" y="0"/>
                </a:moveTo>
                <a:lnTo>
                  <a:pt x="2657663" y="0"/>
                </a:lnTo>
                <a:lnTo>
                  <a:pt x="2657663" y="7130316"/>
                </a:lnTo>
                <a:lnTo>
                  <a:pt x="0" y="7130316"/>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6" id="6"/>
          <p:cNvSpPr/>
          <p:nvPr/>
        </p:nvSpPr>
        <p:spPr>
          <a:xfrm flipH="false" flipV="false" rot="0">
            <a:off x="14601637" y="986103"/>
            <a:ext cx="2657663" cy="7130316"/>
          </a:xfrm>
          <a:custGeom>
            <a:avLst/>
            <a:gdLst/>
            <a:ahLst/>
            <a:cxnLst/>
            <a:rect r="r" b="b" t="t" l="l"/>
            <a:pathLst>
              <a:path h="7130316" w="2657663">
                <a:moveTo>
                  <a:pt x="0" y="0"/>
                </a:moveTo>
                <a:lnTo>
                  <a:pt x="2657663" y="0"/>
                </a:lnTo>
                <a:lnTo>
                  <a:pt x="2657663" y="7130316"/>
                </a:lnTo>
                <a:lnTo>
                  <a:pt x="0" y="7130316"/>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7" id="7"/>
          <p:cNvSpPr/>
          <p:nvPr/>
        </p:nvSpPr>
        <p:spPr>
          <a:xfrm flipH="false" flipV="false" rot="0">
            <a:off x="2236100" y="903377"/>
            <a:ext cx="2178941" cy="2309089"/>
          </a:xfrm>
          <a:custGeom>
            <a:avLst/>
            <a:gdLst/>
            <a:ahLst/>
            <a:cxnLst/>
            <a:rect r="r" b="b" t="t" l="l"/>
            <a:pathLst>
              <a:path h="2309089" w="2178941">
                <a:moveTo>
                  <a:pt x="0" y="0"/>
                </a:moveTo>
                <a:lnTo>
                  <a:pt x="2178940" y="0"/>
                </a:lnTo>
                <a:lnTo>
                  <a:pt x="2178940" y="2309089"/>
                </a:lnTo>
                <a:lnTo>
                  <a:pt x="0" y="2309089"/>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8" id="8"/>
          <p:cNvSpPr/>
          <p:nvPr/>
        </p:nvSpPr>
        <p:spPr>
          <a:xfrm flipH="false" flipV="false" rot="0">
            <a:off x="13910519" y="7369209"/>
            <a:ext cx="2178941" cy="2309089"/>
          </a:xfrm>
          <a:custGeom>
            <a:avLst/>
            <a:gdLst/>
            <a:ahLst/>
            <a:cxnLst/>
            <a:rect r="r" b="b" t="t" l="l"/>
            <a:pathLst>
              <a:path h="2309089" w="2178941">
                <a:moveTo>
                  <a:pt x="0" y="0"/>
                </a:moveTo>
                <a:lnTo>
                  <a:pt x="2178941" y="0"/>
                </a:lnTo>
                <a:lnTo>
                  <a:pt x="2178941" y="2309090"/>
                </a:lnTo>
                <a:lnTo>
                  <a:pt x="0" y="2309090"/>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TextBox 9" id="9"/>
          <p:cNvSpPr txBox="true"/>
          <p:nvPr/>
        </p:nvSpPr>
        <p:spPr>
          <a:xfrm rot="0">
            <a:off x="3003980" y="3119527"/>
            <a:ext cx="12280040" cy="2359552"/>
          </a:xfrm>
          <a:prstGeom prst="rect">
            <a:avLst/>
          </a:prstGeom>
        </p:spPr>
        <p:txBody>
          <a:bodyPr anchor="t" rtlCol="false" tIns="0" lIns="0" bIns="0" rIns="0">
            <a:spAutoFit/>
          </a:bodyPr>
          <a:lstStyle/>
          <a:p>
            <a:pPr algn="ctr" marL="0" indent="0" lvl="1">
              <a:lnSpc>
                <a:spcPts val="18300"/>
              </a:lnSpc>
              <a:spcBef>
                <a:spcPct val="0"/>
              </a:spcBef>
            </a:pPr>
            <a:r>
              <a:rPr lang="en-US" sz="15250">
                <a:solidFill>
                  <a:srgbClr val="1678B2"/>
                </a:solidFill>
                <a:latin typeface="Chewy"/>
                <a:ea typeface="Chewy"/>
                <a:cs typeface="Chewy"/>
                <a:sym typeface="Chewy"/>
              </a:rPr>
              <a:t>THANK YOU!</a:t>
            </a:r>
          </a:p>
        </p:txBody>
      </p:sp>
      <p:sp>
        <p:nvSpPr>
          <p:cNvPr name="TextBox 10" id="10"/>
          <p:cNvSpPr txBox="true"/>
          <p:nvPr/>
        </p:nvSpPr>
        <p:spPr>
          <a:xfrm rot="0">
            <a:off x="5141383" y="5605106"/>
            <a:ext cx="7775783" cy="2511312"/>
          </a:xfrm>
          <a:prstGeom prst="rect">
            <a:avLst/>
          </a:prstGeom>
        </p:spPr>
        <p:txBody>
          <a:bodyPr anchor="t" rtlCol="false" tIns="0" lIns="0" bIns="0" rIns="0">
            <a:spAutoFit/>
          </a:bodyPr>
          <a:lstStyle/>
          <a:p>
            <a:pPr algn="ctr">
              <a:lnSpc>
                <a:spcPts val="3331"/>
              </a:lnSpc>
            </a:pPr>
            <a:r>
              <a:rPr lang="en-US" sz="2379">
                <a:solidFill>
                  <a:srgbClr val="1678B2"/>
                </a:solidFill>
                <a:latin typeface="Schoolbell"/>
                <a:ea typeface="Schoolbell"/>
                <a:cs typeface="Schoolbell"/>
                <a:sym typeface="Schoolbell"/>
              </a:rPr>
              <a:t>Remember,</a:t>
            </a:r>
            <a:r>
              <a:rPr lang="en-US" sz="2379" strike="noStrike" u="none">
                <a:solidFill>
                  <a:srgbClr val="1678B2"/>
                </a:solidFill>
                <a:latin typeface="Schoolbell"/>
                <a:ea typeface="Schoolbell"/>
                <a:cs typeface="Schoolbell"/>
                <a:sym typeface="Schoolbell"/>
              </a:rPr>
              <a:t> the journey to safeguard our oceans doesn't end here. We encourage you to take action in your daily lives to support ocean conservation efforts, whether it's reducing plastic waste, supporting sustainable seafood practices, or raising awareness in your community.</a:t>
            </a:r>
          </a:p>
          <a:p>
            <a:pPr algn="ctr">
              <a:lnSpc>
                <a:spcPts val="3331"/>
              </a:lnSpc>
            </a:pPr>
          </a:p>
        </p:txBody>
      </p:sp>
    </p:spTree>
  </p:cSld>
  <p:clrMapOvr>
    <a:masterClrMapping/>
  </p:clrMapOvr>
</p:sld>
</file>

<file path=ppt/slides/slide19.xml><?xml version="1.0" encoding="utf-8"?>
<p:sld xmlns:p="http://schemas.openxmlformats.org/presentationml/2006/main" xmlns:a="http://schemas.openxmlformats.org/drawingml/2006/main" xmlns:r="http://schemas.openxmlformats.org/officeDocument/2006/relationships">
  <p:cSld>
    <p:bg>
      <p:bgPr>
        <a:solidFill>
          <a:srgbClr val="E4FCFA"/>
        </a:solidFill>
      </p:bgPr>
    </p:bg>
    <p:spTree>
      <p:nvGrpSpPr>
        <p:cNvPr id="1" name=""/>
        <p:cNvGrpSpPr/>
        <p:nvPr/>
      </p:nvGrpSpPr>
      <p:grpSpPr>
        <a:xfrm>
          <a:off x="0" y="0"/>
          <a:ext cx="0" cy="0"/>
          <a:chOff x="0" y="0"/>
          <a:chExt cx="0" cy="0"/>
        </a:xfrm>
      </p:grpSpPr>
      <p:grpSp>
        <p:nvGrpSpPr>
          <p:cNvPr name="Group 2" id="2"/>
          <p:cNvGrpSpPr/>
          <p:nvPr/>
        </p:nvGrpSpPr>
        <p:grpSpPr>
          <a:xfrm rot="0">
            <a:off x="-2805884" y="444524"/>
            <a:ext cx="22473363" cy="9842476"/>
            <a:chOff x="0" y="0"/>
            <a:chExt cx="29964484" cy="13123301"/>
          </a:xfrm>
        </p:grpSpPr>
        <p:sp>
          <p:nvSpPr>
            <p:cNvPr name="Freeform 3" id="3"/>
            <p:cNvSpPr/>
            <p:nvPr/>
          </p:nvSpPr>
          <p:spPr>
            <a:xfrm flipH="false" flipV="false" rot="0">
              <a:off x="3670339" y="903411"/>
              <a:ext cx="24709336" cy="12219890"/>
            </a:xfrm>
            <a:custGeom>
              <a:avLst/>
              <a:gdLst/>
              <a:ahLst/>
              <a:cxnLst/>
              <a:rect r="r" b="b" t="t" l="l"/>
              <a:pathLst>
                <a:path h="12219890" w="24709336">
                  <a:moveTo>
                    <a:pt x="0" y="0"/>
                  </a:moveTo>
                  <a:lnTo>
                    <a:pt x="24709336" y="0"/>
                  </a:lnTo>
                  <a:lnTo>
                    <a:pt x="24709336" y="12219890"/>
                  </a:lnTo>
                  <a:lnTo>
                    <a:pt x="0" y="12219890"/>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4" id="4"/>
            <p:cNvSpPr/>
            <p:nvPr/>
          </p:nvSpPr>
          <p:spPr>
            <a:xfrm flipH="false" flipV="false" rot="0">
              <a:off x="0" y="0"/>
              <a:ext cx="29964484" cy="12530602"/>
            </a:xfrm>
            <a:custGeom>
              <a:avLst/>
              <a:gdLst/>
              <a:ahLst/>
              <a:cxnLst/>
              <a:rect r="r" b="b" t="t" l="l"/>
              <a:pathLst>
                <a:path h="12530602" w="29964484">
                  <a:moveTo>
                    <a:pt x="0" y="0"/>
                  </a:moveTo>
                  <a:lnTo>
                    <a:pt x="29964484" y="0"/>
                  </a:lnTo>
                  <a:lnTo>
                    <a:pt x="29964484" y="12530602"/>
                  </a:lnTo>
                  <a:lnTo>
                    <a:pt x="0" y="12530602"/>
                  </a:lnTo>
                  <a:lnTo>
                    <a:pt x="0" y="0"/>
                  </a:lnTo>
                  <a:close/>
                </a:path>
              </a:pathLst>
            </a:custGeom>
            <a:blipFill>
              <a:blip r:embed="rId4">
                <a:alphaModFix amt="73000"/>
                <a:extLst>
                  <a:ext uri="{96DAC541-7B7A-43D3-8B79-37D633B846F1}">
                    <asvg:svgBlip xmlns:asvg="http://schemas.microsoft.com/office/drawing/2016/SVG/main" r:embed="rId5"/>
                  </a:ext>
                </a:extLst>
              </a:blip>
              <a:stretch>
                <a:fillRect l="0" t="0" r="0" b="0"/>
              </a:stretch>
            </a:blipFill>
          </p:spPr>
        </p:sp>
      </p:grpSp>
      <p:sp>
        <p:nvSpPr>
          <p:cNvPr name="Freeform 5" id="5"/>
          <p:cNvSpPr/>
          <p:nvPr/>
        </p:nvSpPr>
        <p:spPr>
          <a:xfrm flipH="false" flipV="false" rot="0">
            <a:off x="9044666" y="820490"/>
            <a:ext cx="1078998" cy="1143447"/>
          </a:xfrm>
          <a:custGeom>
            <a:avLst/>
            <a:gdLst/>
            <a:ahLst/>
            <a:cxnLst/>
            <a:rect r="r" b="b" t="t" l="l"/>
            <a:pathLst>
              <a:path h="1143447" w="1078998">
                <a:moveTo>
                  <a:pt x="0" y="0"/>
                </a:moveTo>
                <a:lnTo>
                  <a:pt x="1078998" y="0"/>
                </a:lnTo>
                <a:lnTo>
                  <a:pt x="1078998" y="1143447"/>
                </a:lnTo>
                <a:lnTo>
                  <a:pt x="0" y="1143447"/>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6" id="6"/>
          <p:cNvSpPr/>
          <p:nvPr/>
        </p:nvSpPr>
        <p:spPr>
          <a:xfrm flipH="false" flipV="false" rot="0">
            <a:off x="11194460" y="820490"/>
            <a:ext cx="480607" cy="1289433"/>
          </a:xfrm>
          <a:custGeom>
            <a:avLst/>
            <a:gdLst/>
            <a:ahLst/>
            <a:cxnLst/>
            <a:rect r="r" b="b" t="t" l="l"/>
            <a:pathLst>
              <a:path h="1289433" w="480607">
                <a:moveTo>
                  <a:pt x="0" y="0"/>
                </a:moveTo>
                <a:lnTo>
                  <a:pt x="480607" y="0"/>
                </a:lnTo>
                <a:lnTo>
                  <a:pt x="480607" y="1289433"/>
                </a:lnTo>
                <a:lnTo>
                  <a:pt x="0" y="1289433"/>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7" id="7"/>
          <p:cNvSpPr/>
          <p:nvPr/>
        </p:nvSpPr>
        <p:spPr>
          <a:xfrm flipH="false" flipV="false" rot="0">
            <a:off x="12069453" y="796974"/>
            <a:ext cx="656474" cy="1312949"/>
          </a:xfrm>
          <a:custGeom>
            <a:avLst/>
            <a:gdLst/>
            <a:ahLst/>
            <a:cxnLst/>
            <a:rect r="r" b="b" t="t" l="l"/>
            <a:pathLst>
              <a:path h="1312949" w="656474">
                <a:moveTo>
                  <a:pt x="0" y="0"/>
                </a:moveTo>
                <a:lnTo>
                  <a:pt x="656475" y="0"/>
                </a:lnTo>
                <a:lnTo>
                  <a:pt x="656475" y="1312949"/>
                </a:lnTo>
                <a:lnTo>
                  <a:pt x="0" y="1312949"/>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8" id="8"/>
          <p:cNvSpPr/>
          <p:nvPr/>
        </p:nvSpPr>
        <p:spPr>
          <a:xfrm flipH="false" flipV="false" rot="0">
            <a:off x="14175870" y="844717"/>
            <a:ext cx="1342419" cy="1288722"/>
          </a:xfrm>
          <a:custGeom>
            <a:avLst/>
            <a:gdLst/>
            <a:ahLst/>
            <a:cxnLst/>
            <a:rect r="r" b="b" t="t" l="l"/>
            <a:pathLst>
              <a:path h="1288722" w="1342419">
                <a:moveTo>
                  <a:pt x="0" y="0"/>
                </a:moveTo>
                <a:lnTo>
                  <a:pt x="1342419" y="0"/>
                </a:lnTo>
                <a:lnTo>
                  <a:pt x="1342419" y="1288722"/>
                </a:lnTo>
                <a:lnTo>
                  <a:pt x="0" y="1288722"/>
                </a:lnTo>
                <a:lnTo>
                  <a:pt x="0" y="0"/>
                </a:lnTo>
                <a:close/>
              </a:path>
            </a:pathLst>
          </a:custGeom>
          <a:blipFill>
            <a:blip r:embed="rId12">
              <a:extLst>
                <a:ext uri="{96DAC541-7B7A-43D3-8B79-37D633B846F1}">
                  <asvg:svgBlip xmlns:asvg="http://schemas.microsoft.com/office/drawing/2016/SVG/main" r:embed="rId13"/>
                </a:ext>
              </a:extLst>
            </a:blip>
            <a:stretch>
              <a:fillRect l="0" t="0" r="0" b="0"/>
            </a:stretch>
          </a:blipFill>
        </p:spPr>
      </p:sp>
      <p:sp>
        <p:nvSpPr>
          <p:cNvPr name="Freeform 9" id="9"/>
          <p:cNvSpPr/>
          <p:nvPr/>
        </p:nvSpPr>
        <p:spPr>
          <a:xfrm flipH="false" flipV="false" rot="0">
            <a:off x="15867592" y="948346"/>
            <a:ext cx="1585890" cy="1185093"/>
          </a:xfrm>
          <a:custGeom>
            <a:avLst/>
            <a:gdLst/>
            <a:ahLst/>
            <a:cxnLst/>
            <a:rect r="r" b="b" t="t" l="l"/>
            <a:pathLst>
              <a:path h="1185093" w="1585890">
                <a:moveTo>
                  <a:pt x="0" y="0"/>
                </a:moveTo>
                <a:lnTo>
                  <a:pt x="1585890" y="0"/>
                </a:lnTo>
                <a:lnTo>
                  <a:pt x="1585890" y="1185093"/>
                </a:lnTo>
                <a:lnTo>
                  <a:pt x="0" y="1185093"/>
                </a:lnTo>
                <a:lnTo>
                  <a:pt x="0" y="0"/>
                </a:lnTo>
                <a:close/>
              </a:path>
            </a:pathLst>
          </a:custGeom>
          <a:blipFill>
            <a:blip r:embed="rId14">
              <a:extLst>
                <a:ext uri="{96DAC541-7B7A-43D3-8B79-37D633B846F1}">
                  <asvg:svgBlip xmlns:asvg="http://schemas.microsoft.com/office/drawing/2016/SVG/main" r:embed="rId15"/>
                </a:ext>
              </a:extLst>
            </a:blip>
            <a:stretch>
              <a:fillRect l="0" t="0" r="0" b="0"/>
            </a:stretch>
          </a:blipFill>
        </p:spPr>
      </p:sp>
      <p:sp>
        <p:nvSpPr>
          <p:cNvPr name="Freeform 10" id="10"/>
          <p:cNvSpPr/>
          <p:nvPr/>
        </p:nvSpPr>
        <p:spPr>
          <a:xfrm flipH="false" flipV="false" rot="0">
            <a:off x="9122297" y="2442944"/>
            <a:ext cx="1359654" cy="1174247"/>
          </a:xfrm>
          <a:custGeom>
            <a:avLst/>
            <a:gdLst/>
            <a:ahLst/>
            <a:cxnLst/>
            <a:rect r="r" b="b" t="t" l="l"/>
            <a:pathLst>
              <a:path h="1174247" w="1359654">
                <a:moveTo>
                  <a:pt x="0" y="0"/>
                </a:moveTo>
                <a:lnTo>
                  <a:pt x="1359655" y="0"/>
                </a:lnTo>
                <a:lnTo>
                  <a:pt x="1359655" y="1174247"/>
                </a:lnTo>
                <a:lnTo>
                  <a:pt x="0" y="1174247"/>
                </a:lnTo>
                <a:lnTo>
                  <a:pt x="0" y="0"/>
                </a:lnTo>
                <a:close/>
              </a:path>
            </a:pathLst>
          </a:custGeom>
          <a:blipFill>
            <a:blip r:embed="rId16">
              <a:extLst>
                <a:ext uri="{96DAC541-7B7A-43D3-8B79-37D633B846F1}">
                  <asvg:svgBlip xmlns:asvg="http://schemas.microsoft.com/office/drawing/2016/SVG/main" r:embed="rId17"/>
                </a:ext>
              </a:extLst>
            </a:blip>
            <a:stretch>
              <a:fillRect l="0" t="0" r="0" b="0"/>
            </a:stretch>
          </a:blipFill>
        </p:spPr>
      </p:sp>
      <p:sp>
        <p:nvSpPr>
          <p:cNvPr name="Freeform 11" id="11"/>
          <p:cNvSpPr/>
          <p:nvPr/>
        </p:nvSpPr>
        <p:spPr>
          <a:xfrm flipH="false" flipV="false" rot="0">
            <a:off x="10702399" y="2442944"/>
            <a:ext cx="1183362" cy="869233"/>
          </a:xfrm>
          <a:custGeom>
            <a:avLst/>
            <a:gdLst/>
            <a:ahLst/>
            <a:cxnLst/>
            <a:rect r="r" b="b" t="t" l="l"/>
            <a:pathLst>
              <a:path h="869233" w="1183362">
                <a:moveTo>
                  <a:pt x="0" y="0"/>
                </a:moveTo>
                <a:lnTo>
                  <a:pt x="1183362" y="0"/>
                </a:lnTo>
                <a:lnTo>
                  <a:pt x="1183362" y="869233"/>
                </a:lnTo>
                <a:lnTo>
                  <a:pt x="0" y="869233"/>
                </a:lnTo>
                <a:lnTo>
                  <a:pt x="0" y="0"/>
                </a:lnTo>
                <a:close/>
              </a:path>
            </a:pathLst>
          </a:custGeom>
          <a:blipFill>
            <a:blip r:embed="rId18">
              <a:extLst>
                <a:ext uri="{96DAC541-7B7A-43D3-8B79-37D633B846F1}">
                  <asvg:svgBlip xmlns:asvg="http://schemas.microsoft.com/office/drawing/2016/SVG/main" r:embed="rId19"/>
                </a:ext>
              </a:extLst>
            </a:blip>
            <a:stretch>
              <a:fillRect l="0" t="0" r="0" b="0"/>
            </a:stretch>
          </a:blipFill>
        </p:spPr>
      </p:sp>
      <p:sp>
        <p:nvSpPr>
          <p:cNvPr name="Freeform 12" id="12"/>
          <p:cNvSpPr/>
          <p:nvPr/>
        </p:nvSpPr>
        <p:spPr>
          <a:xfrm flipH="false" flipV="false" rot="0">
            <a:off x="12397691" y="2319616"/>
            <a:ext cx="1352821" cy="1104394"/>
          </a:xfrm>
          <a:custGeom>
            <a:avLst/>
            <a:gdLst/>
            <a:ahLst/>
            <a:cxnLst/>
            <a:rect r="r" b="b" t="t" l="l"/>
            <a:pathLst>
              <a:path h="1104394" w="1352821">
                <a:moveTo>
                  <a:pt x="0" y="0"/>
                </a:moveTo>
                <a:lnTo>
                  <a:pt x="1352820" y="0"/>
                </a:lnTo>
                <a:lnTo>
                  <a:pt x="1352820" y="1104393"/>
                </a:lnTo>
                <a:lnTo>
                  <a:pt x="0" y="1104393"/>
                </a:lnTo>
                <a:lnTo>
                  <a:pt x="0" y="0"/>
                </a:lnTo>
                <a:close/>
              </a:path>
            </a:pathLst>
          </a:custGeom>
          <a:blipFill>
            <a:blip r:embed="rId20">
              <a:extLst>
                <a:ext uri="{96DAC541-7B7A-43D3-8B79-37D633B846F1}">
                  <asvg:svgBlip xmlns:asvg="http://schemas.microsoft.com/office/drawing/2016/SVG/main" r:embed="rId21"/>
                </a:ext>
              </a:extLst>
            </a:blip>
            <a:stretch>
              <a:fillRect l="0" t="0" r="0" b="0"/>
            </a:stretch>
          </a:blipFill>
        </p:spPr>
      </p:sp>
      <p:sp>
        <p:nvSpPr>
          <p:cNvPr name="Freeform 13" id="13"/>
          <p:cNvSpPr/>
          <p:nvPr/>
        </p:nvSpPr>
        <p:spPr>
          <a:xfrm flipH="false" flipV="false" rot="0">
            <a:off x="14110984" y="2521592"/>
            <a:ext cx="1331723" cy="1016952"/>
          </a:xfrm>
          <a:custGeom>
            <a:avLst/>
            <a:gdLst/>
            <a:ahLst/>
            <a:cxnLst/>
            <a:rect r="r" b="b" t="t" l="l"/>
            <a:pathLst>
              <a:path h="1016952" w="1331723">
                <a:moveTo>
                  <a:pt x="0" y="0"/>
                </a:moveTo>
                <a:lnTo>
                  <a:pt x="1331723" y="0"/>
                </a:lnTo>
                <a:lnTo>
                  <a:pt x="1331723" y="1016951"/>
                </a:lnTo>
                <a:lnTo>
                  <a:pt x="0" y="1016951"/>
                </a:lnTo>
                <a:lnTo>
                  <a:pt x="0" y="0"/>
                </a:lnTo>
                <a:close/>
              </a:path>
            </a:pathLst>
          </a:custGeom>
          <a:blipFill>
            <a:blip r:embed="rId22">
              <a:extLst>
                <a:ext uri="{96DAC541-7B7A-43D3-8B79-37D633B846F1}">
                  <asvg:svgBlip xmlns:asvg="http://schemas.microsoft.com/office/drawing/2016/SVG/main" r:embed="rId23"/>
                </a:ext>
              </a:extLst>
            </a:blip>
            <a:stretch>
              <a:fillRect l="0" t="0" r="0" b="0"/>
            </a:stretch>
          </a:blipFill>
        </p:spPr>
      </p:sp>
      <p:sp>
        <p:nvSpPr>
          <p:cNvPr name="Freeform 14" id="14"/>
          <p:cNvSpPr/>
          <p:nvPr/>
        </p:nvSpPr>
        <p:spPr>
          <a:xfrm flipH="false" flipV="false" rot="0">
            <a:off x="15803180" y="2442944"/>
            <a:ext cx="1714715" cy="1038182"/>
          </a:xfrm>
          <a:custGeom>
            <a:avLst/>
            <a:gdLst/>
            <a:ahLst/>
            <a:cxnLst/>
            <a:rect r="r" b="b" t="t" l="l"/>
            <a:pathLst>
              <a:path h="1038182" w="1714715">
                <a:moveTo>
                  <a:pt x="0" y="0"/>
                </a:moveTo>
                <a:lnTo>
                  <a:pt x="1714714" y="0"/>
                </a:lnTo>
                <a:lnTo>
                  <a:pt x="1714714" y="1038182"/>
                </a:lnTo>
                <a:lnTo>
                  <a:pt x="0" y="1038182"/>
                </a:lnTo>
                <a:lnTo>
                  <a:pt x="0" y="0"/>
                </a:lnTo>
                <a:close/>
              </a:path>
            </a:pathLst>
          </a:custGeom>
          <a:blipFill>
            <a:blip r:embed="rId24">
              <a:extLst>
                <a:ext uri="{96DAC541-7B7A-43D3-8B79-37D633B846F1}">
                  <asvg:svgBlip xmlns:asvg="http://schemas.microsoft.com/office/drawing/2016/SVG/main" r:embed="rId25"/>
                </a:ext>
              </a:extLst>
            </a:blip>
            <a:stretch>
              <a:fillRect l="0" t="0" r="0" b="0"/>
            </a:stretch>
          </a:blipFill>
        </p:spPr>
      </p:sp>
      <p:sp>
        <p:nvSpPr>
          <p:cNvPr name="Freeform 15" id="15"/>
          <p:cNvSpPr/>
          <p:nvPr/>
        </p:nvSpPr>
        <p:spPr>
          <a:xfrm flipH="false" flipV="false" rot="0">
            <a:off x="9220634" y="3898957"/>
            <a:ext cx="1162981" cy="1225363"/>
          </a:xfrm>
          <a:custGeom>
            <a:avLst/>
            <a:gdLst/>
            <a:ahLst/>
            <a:cxnLst/>
            <a:rect r="r" b="b" t="t" l="l"/>
            <a:pathLst>
              <a:path h="1225363" w="1162981">
                <a:moveTo>
                  <a:pt x="0" y="0"/>
                </a:moveTo>
                <a:lnTo>
                  <a:pt x="1162981" y="0"/>
                </a:lnTo>
                <a:lnTo>
                  <a:pt x="1162981" y="1225363"/>
                </a:lnTo>
                <a:lnTo>
                  <a:pt x="0" y="1225363"/>
                </a:lnTo>
                <a:lnTo>
                  <a:pt x="0" y="0"/>
                </a:lnTo>
                <a:close/>
              </a:path>
            </a:pathLst>
          </a:custGeom>
          <a:blipFill>
            <a:blip r:embed="rId26">
              <a:extLst>
                <a:ext uri="{96DAC541-7B7A-43D3-8B79-37D633B846F1}">
                  <asvg:svgBlip xmlns:asvg="http://schemas.microsoft.com/office/drawing/2016/SVG/main" r:embed="rId27"/>
                </a:ext>
              </a:extLst>
            </a:blip>
            <a:stretch>
              <a:fillRect l="0" t="0" r="0" b="0"/>
            </a:stretch>
          </a:blipFill>
        </p:spPr>
      </p:sp>
      <p:sp>
        <p:nvSpPr>
          <p:cNvPr name="Freeform 16" id="16"/>
          <p:cNvSpPr/>
          <p:nvPr/>
        </p:nvSpPr>
        <p:spPr>
          <a:xfrm flipH="false" flipV="false" rot="0">
            <a:off x="10758721" y="3879777"/>
            <a:ext cx="1070718" cy="1263723"/>
          </a:xfrm>
          <a:custGeom>
            <a:avLst/>
            <a:gdLst/>
            <a:ahLst/>
            <a:cxnLst/>
            <a:rect r="r" b="b" t="t" l="l"/>
            <a:pathLst>
              <a:path h="1263723" w="1070718">
                <a:moveTo>
                  <a:pt x="0" y="0"/>
                </a:moveTo>
                <a:lnTo>
                  <a:pt x="1070718" y="0"/>
                </a:lnTo>
                <a:lnTo>
                  <a:pt x="1070718" y="1263723"/>
                </a:lnTo>
                <a:lnTo>
                  <a:pt x="0" y="1263723"/>
                </a:lnTo>
                <a:lnTo>
                  <a:pt x="0" y="0"/>
                </a:lnTo>
                <a:close/>
              </a:path>
            </a:pathLst>
          </a:custGeom>
          <a:blipFill>
            <a:blip r:embed="rId28">
              <a:extLst>
                <a:ext uri="{96DAC541-7B7A-43D3-8B79-37D633B846F1}">
                  <asvg:svgBlip xmlns:asvg="http://schemas.microsoft.com/office/drawing/2016/SVG/main" r:embed="rId29"/>
                </a:ext>
              </a:extLst>
            </a:blip>
            <a:stretch>
              <a:fillRect l="0" t="0" r="0" b="0"/>
            </a:stretch>
          </a:blipFill>
        </p:spPr>
      </p:sp>
      <p:sp>
        <p:nvSpPr>
          <p:cNvPr name="Freeform 17" id="17"/>
          <p:cNvSpPr/>
          <p:nvPr/>
        </p:nvSpPr>
        <p:spPr>
          <a:xfrm flipH="false" flipV="false" rot="0">
            <a:off x="12200914" y="3898957"/>
            <a:ext cx="1346757" cy="1392324"/>
          </a:xfrm>
          <a:custGeom>
            <a:avLst/>
            <a:gdLst/>
            <a:ahLst/>
            <a:cxnLst/>
            <a:rect r="r" b="b" t="t" l="l"/>
            <a:pathLst>
              <a:path h="1392324" w="1346757">
                <a:moveTo>
                  <a:pt x="0" y="0"/>
                </a:moveTo>
                <a:lnTo>
                  <a:pt x="1346757" y="0"/>
                </a:lnTo>
                <a:lnTo>
                  <a:pt x="1346757" y="1392324"/>
                </a:lnTo>
                <a:lnTo>
                  <a:pt x="0" y="1392324"/>
                </a:lnTo>
                <a:lnTo>
                  <a:pt x="0" y="0"/>
                </a:lnTo>
                <a:close/>
              </a:path>
            </a:pathLst>
          </a:custGeom>
          <a:blipFill>
            <a:blip r:embed="rId30">
              <a:extLst>
                <a:ext uri="{96DAC541-7B7A-43D3-8B79-37D633B846F1}">
                  <asvg:svgBlip xmlns:asvg="http://schemas.microsoft.com/office/drawing/2016/SVG/main" r:embed="rId31"/>
                </a:ext>
              </a:extLst>
            </a:blip>
            <a:stretch>
              <a:fillRect l="0" t="0" r="0" b="0"/>
            </a:stretch>
          </a:blipFill>
        </p:spPr>
      </p:sp>
      <p:sp>
        <p:nvSpPr>
          <p:cNvPr name="Freeform 18" id="18"/>
          <p:cNvSpPr/>
          <p:nvPr/>
        </p:nvSpPr>
        <p:spPr>
          <a:xfrm flipH="false" flipV="false" rot="0">
            <a:off x="13735419" y="3933769"/>
            <a:ext cx="1149548" cy="1322701"/>
          </a:xfrm>
          <a:custGeom>
            <a:avLst/>
            <a:gdLst/>
            <a:ahLst/>
            <a:cxnLst/>
            <a:rect r="r" b="b" t="t" l="l"/>
            <a:pathLst>
              <a:path h="1322701" w="1149548">
                <a:moveTo>
                  <a:pt x="0" y="0"/>
                </a:moveTo>
                <a:lnTo>
                  <a:pt x="1149547" y="0"/>
                </a:lnTo>
                <a:lnTo>
                  <a:pt x="1149547" y="1322701"/>
                </a:lnTo>
                <a:lnTo>
                  <a:pt x="0" y="1322701"/>
                </a:lnTo>
                <a:lnTo>
                  <a:pt x="0" y="0"/>
                </a:lnTo>
                <a:close/>
              </a:path>
            </a:pathLst>
          </a:custGeom>
          <a:blipFill>
            <a:blip r:embed="rId32">
              <a:extLst>
                <a:ext uri="{96DAC541-7B7A-43D3-8B79-37D633B846F1}">
                  <asvg:svgBlip xmlns:asvg="http://schemas.microsoft.com/office/drawing/2016/SVG/main" r:embed="rId33"/>
                </a:ext>
              </a:extLst>
            </a:blip>
            <a:stretch>
              <a:fillRect l="0" t="0" r="0" b="0"/>
            </a:stretch>
          </a:blipFill>
        </p:spPr>
      </p:sp>
      <p:sp>
        <p:nvSpPr>
          <p:cNvPr name="Freeform 19" id="19"/>
          <p:cNvSpPr/>
          <p:nvPr/>
        </p:nvSpPr>
        <p:spPr>
          <a:xfrm flipH="false" flipV="false" rot="0">
            <a:off x="15803180" y="3801340"/>
            <a:ext cx="1514728" cy="1489942"/>
          </a:xfrm>
          <a:custGeom>
            <a:avLst/>
            <a:gdLst/>
            <a:ahLst/>
            <a:cxnLst/>
            <a:rect r="r" b="b" t="t" l="l"/>
            <a:pathLst>
              <a:path h="1489942" w="1514728">
                <a:moveTo>
                  <a:pt x="0" y="0"/>
                </a:moveTo>
                <a:lnTo>
                  <a:pt x="1514728" y="0"/>
                </a:lnTo>
                <a:lnTo>
                  <a:pt x="1514728" y="1489941"/>
                </a:lnTo>
                <a:lnTo>
                  <a:pt x="0" y="1489941"/>
                </a:lnTo>
                <a:lnTo>
                  <a:pt x="0" y="0"/>
                </a:lnTo>
                <a:close/>
              </a:path>
            </a:pathLst>
          </a:custGeom>
          <a:blipFill>
            <a:blip r:embed="rId34">
              <a:extLst>
                <a:ext uri="{96DAC541-7B7A-43D3-8B79-37D633B846F1}">
                  <asvg:svgBlip xmlns:asvg="http://schemas.microsoft.com/office/drawing/2016/SVG/main" r:embed="rId35"/>
                </a:ext>
              </a:extLst>
            </a:blip>
            <a:stretch>
              <a:fillRect l="0" t="0" r="0" b="0"/>
            </a:stretch>
          </a:blipFill>
        </p:spPr>
      </p:sp>
      <p:sp>
        <p:nvSpPr>
          <p:cNvPr name="Freeform 20" id="20"/>
          <p:cNvSpPr/>
          <p:nvPr/>
        </p:nvSpPr>
        <p:spPr>
          <a:xfrm flipH="false" flipV="false" rot="0">
            <a:off x="9220634" y="5998047"/>
            <a:ext cx="1230451" cy="628649"/>
          </a:xfrm>
          <a:custGeom>
            <a:avLst/>
            <a:gdLst/>
            <a:ahLst/>
            <a:cxnLst/>
            <a:rect r="r" b="b" t="t" l="l"/>
            <a:pathLst>
              <a:path h="628649" w="1230451">
                <a:moveTo>
                  <a:pt x="0" y="0"/>
                </a:moveTo>
                <a:lnTo>
                  <a:pt x="1230451" y="0"/>
                </a:lnTo>
                <a:lnTo>
                  <a:pt x="1230451" y="628649"/>
                </a:lnTo>
                <a:lnTo>
                  <a:pt x="0" y="628649"/>
                </a:lnTo>
                <a:lnTo>
                  <a:pt x="0" y="0"/>
                </a:lnTo>
                <a:close/>
              </a:path>
            </a:pathLst>
          </a:custGeom>
          <a:blipFill>
            <a:blip r:embed="rId36">
              <a:extLst>
                <a:ext uri="{96DAC541-7B7A-43D3-8B79-37D633B846F1}">
                  <asvg:svgBlip xmlns:asvg="http://schemas.microsoft.com/office/drawing/2016/SVG/main" r:embed="rId37"/>
                </a:ext>
              </a:extLst>
            </a:blip>
            <a:stretch>
              <a:fillRect l="0" t="0" r="0" b="0"/>
            </a:stretch>
          </a:blipFill>
        </p:spPr>
      </p:sp>
      <p:sp>
        <p:nvSpPr>
          <p:cNvPr name="Freeform 21" id="21"/>
          <p:cNvSpPr/>
          <p:nvPr/>
        </p:nvSpPr>
        <p:spPr>
          <a:xfrm flipH="false" flipV="false" rot="0">
            <a:off x="10727855" y="5881831"/>
            <a:ext cx="1711733" cy="793622"/>
          </a:xfrm>
          <a:custGeom>
            <a:avLst/>
            <a:gdLst/>
            <a:ahLst/>
            <a:cxnLst/>
            <a:rect r="r" b="b" t="t" l="l"/>
            <a:pathLst>
              <a:path h="793622" w="1711733">
                <a:moveTo>
                  <a:pt x="0" y="0"/>
                </a:moveTo>
                <a:lnTo>
                  <a:pt x="1711732" y="0"/>
                </a:lnTo>
                <a:lnTo>
                  <a:pt x="1711732" y="793622"/>
                </a:lnTo>
                <a:lnTo>
                  <a:pt x="0" y="793622"/>
                </a:lnTo>
                <a:lnTo>
                  <a:pt x="0" y="0"/>
                </a:lnTo>
                <a:close/>
              </a:path>
            </a:pathLst>
          </a:custGeom>
          <a:blipFill>
            <a:blip r:embed="rId38">
              <a:extLst>
                <a:ext uri="{96DAC541-7B7A-43D3-8B79-37D633B846F1}">
                  <asvg:svgBlip xmlns:asvg="http://schemas.microsoft.com/office/drawing/2016/SVG/main" r:embed="rId39"/>
                </a:ext>
              </a:extLst>
            </a:blip>
            <a:stretch>
              <a:fillRect l="0" t="0" r="0" b="0"/>
            </a:stretch>
          </a:blipFill>
        </p:spPr>
      </p:sp>
      <p:sp>
        <p:nvSpPr>
          <p:cNvPr name="Freeform 22" id="22"/>
          <p:cNvSpPr/>
          <p:nvPr/>
        </p:nvSpPr>
        <p:spPr>
          <a:xfrm flipH="false" flipV="false" rot="0">
            <a:off x="12913348" y="5716277"/>
            <a:ext cx="997001" cy="986124"/>
          </a:xfrm>
          <a:custGeom>
            <a:avLst/>
            <a:gdLst/>
            <a:ahLst/>
            <a:cxnLst/>
            <a:rect r="r" b="b" t="t" l="l"/>
            <a:pathLst>
              <a:path h="986124" w="997001">
                <a:moveTo>
                  <a:pt x="0" y="0"/>
                </a:moveTo>
                <a:lnTo>
                  <a:pt x="997001" y="0"/>
                </a:lnTo>
                <a:lnTo>
                  <a:pt x="997001" y="986124"/>
                </a:lnTo>
                <a:lnTo>
                  <a:pt x="0" y="986124"/>
                </a:lnTo>
                <a:lnTo>
                  <a:pt x="0" y="0"/>
                </a:lnTo>
                <a:close/>
              </a:path>
            </a:pathLst>
          </a:custGeom>
          <a:blipFill>
            <a:blip r:embed="rId40">
              <a:extLst>
                <a:ext uri="{96DAC541-7B7A-43D3-8B79-37D633B846F1}">
                  <asvg:svgBlip xmlns:asvg="http://schemas.microsoft.com/office/drawing/2016/SVG/main" r:embed="rId41"/>
                </a:ext>
              </a:extLst>
            </a:blip>
            <a:stretch>
              <a:fillRect l="0" t="0" r="0" b="0"/>
            </a:stretch>
          </a:blipFill>
        </p:spPr>
      </p:sp>
      <p:sp>
        <p:nvSpPr>
          <p:cNvPr name="Freeform 23" id="23"/>
          <p:cNvSpPr/>
          <p:nvPr/>
        </p:nvSpPr>
        <p:spPr>
          <a:xfrm flipH="false" flipV="false" rot="0">
            <a:off x="14095221" y="6113893"/>
            <a:ext cx="1772371" cy="754063"/>
          </a:xfrm>
          <a:custGeom>
            <a:avLst/>
            <a:gdLst/>
            <a:ahLst/>
            <a:cxnLst/>
            <a:rect r="r" b="b" t="t" l="l"/>
            <a:pathLst>
              <a:path h="754063" w="1772371">
                <a:moveTo>
                  <a:pt x="0" y="0"/>
                </a:moveTo>
                <a:lnTo>
                  <a:pt x="1772371" y="0"/>
                </a:lnTo>
                <a:lnTo>
                  <a:pt x="1772371" y="754063"/>
                </a:lnTo>
                <a:lnTo>
                  <a:pt x="0" y="754063"/>
                </a:lnTo>
                <a:lnTo>
                  <a:pt x="0" y="0"/>
                </a:lnTo>
                <a:close/>
              </a:path>
            </a:pathLst>
          </a:custGeom>
          <a:blipFill>
            <a:blip r:embed="rId42">
              <a:extLst>
                <a:ext uri="{96DAC541-7B7A-43D3-8B79-37D633B846F1}">
                  <asvg:svgBlip xmlns:asvg="http://schemas.microsoft.com/office/drawing/2016/SVG/main" r:embed="rId43"/>
                </a:ext>
              </a:extLst>
            </a:blip>
            <a:stretch>
              <a:fillRect l="0" t="0" r="0" b="0"/>
            </a:stretch>
          </a:blipFill>
        </p:spPr>
      </p:sp>
      <p:sp>
        <p:nvSpPr>
          <p:cNvPr name="Freeform 24" id="24"/>
          <p:cNvSpPr/>
          <p:nvPr/>
        </p:nvSpPr>
        <p:spPr>
          <a:xfrm flipH="false" flipV="false" rot="0">
            <a:off x="16372611" y="5761789"/>
            <a:ext cx="1080871" cy="1033706"/>
          </a:xfrm>
          <a:custGeom>
            <a:avLst/>
            <a:gdLst/>
            <a:ahLst/>
            <a:cxnLst/>
            <a:rect r="r" b="b" t="t" l="l"/>
            <a:pathLst>
              <a:path h="1033706" w="1080871">
                <a:moveTo>
                  <a:pt x="0" y="0"/>
                </a:moveTo>
                <a:lnTo>
                  <a:pt x="1080871" y="0"/>
                </a:lnTo>
                <a:lnTo>
                  <a:pt x="1080871" y="1033706"/>
                </a:lnTo>
                <a:lnTo>
                  <a:pt x="0" y="1033706"/>
                </a:lnTo>
                <a:lnTo>
                  <a:pt x="0" y="0"/>
                </a:lnTo>
                <a:close/>
              </a:path>
            </a:pathLst>
          </a:custGeom>
          <a:blipFill>
            <a:blip r:embed="rId44">
              <a:extLst>
                <a:ext uri="{96DAC541-7B7A-43D3-8B79-37D633B846F1}">
                  <asvg:svgBlip xmlns:asvg="http://schemas.microsoft.com/office/drawing/2016/SVG/main" r:embed="rId45"/>
                </a:ext>
              </a:extLst>
            </a:blip>
            <a:stretch>
              <a:fillRect l="0" t="0" r="0" b="0"/>
            </a:stretch>
          </a:blipFill>
        </p:spPr>
      </p:sp>
      <p:sp>
        <p:nvSpPr>
          <p:cNvPr name="Freeform 25" id="25"/>
          <p:cNvSpPr/>
          <p:nvPr/>
        </p:nvSpPr>
        <p:spPr>
          <a:xfrm flipH="false" flipV="false" rot="0">
            <a:off x="9159595" y="7102946"/>
            <a:ext cx="1352529" cy="976280"/>
          </a:xfrm>
          <a:custGeom>
            <a:avLst/>
            <a:gdLst/>
            <a:ahLst/>
            <a:cxnLst/>
            <a:rect r="r" b="b" t="t" l="l"/>
            <a:pathLst>
              <a:path h="976280" w="1352529">
                <a:moveTo>
                  <a:pt x="0" y="0"/>
                </a:moveTo>
                <a:lnTo>
                  <a:pt x="1352529" y="0"/>
                </a:lnTo>
                <a:lnTo>
                  <a:pt x="1352529" y="976280"/>
                </a:lnTo>
                <a:lnTo>
                  <a:pt x="0" y="976280"/>
                </a:lnTo>
                <a:lnTo>
                  <a:pt x="0" y="0"/>
                </a:lnTo>
                <a:close/>
              </a:path>
            </a:pathLst>
          </a:custGeom>
          <a:blipFill>
            <a:blip r:embed="rId46">
              <a:extLst>
                <a:ext uri="{96DAC541-7B7A-43D3-8B79-37D633B846F1}">
                  <asvg:svgBlip xmlns:asvg="http://schemas.microsoft.com/office/drawing/2016/SVG/main" r:embed="rId47"/>
                </a:ext>
              </a:extLst>
            </a:blip>
            <a:stretch>
              <a:fillRect l="0" t="0" r="0" b="0"/>
            </a:stretch>
          </a:blipFill>
        </p:spPr>
      </p:sp>
      <p:sp>
        <p:nvSpPr>
          <p:cNvPr name="Freeform 26" id="26"/>
          <p:cNvSpPr/>
          <p:nvPr/>
        </p:nvSpPr>
        <p:spPr>
          <a:xfrm flipH="false" flipV="false" rot="0">
            <a:off x="10660945" y="7008828"/>
            <a:ext cx="1276794" cy="1100365"/>
          </a:xfrm>
          <a:custGeom>
            <a:avLst/>
            <a:gdLst/>
            <a:ahLst/>
            <a:cxnLst/>
            <a:rect r="r" b="b" t="t" l="l"/>
            <a:pathLst>
              <a:path h="1100365" w="1276794">
                <a:moveTo>
                  <a:pt x="0" y="0"/>
                </a:moveTo>
                <a:lnTo>
                  <a:pt x="1276794" y="0"/>
                </a:lnTo>
                <a:lnTo>
                  <a:pt x="1276794" y="1100365"/>
                </a:lnTo>
                <a:lnTo>
                  <a:pt x="0" y="1100365"/>
                </a:lnTo>
                <a:lnTo>
                  <a:pt x="0" y="0"/>
                </a:lnTo>
                <a:close/>
              </a:path>
            </a:pathLst>
          </a:custGeom>
          <a:blipFill>
            <a:blip r:embed="rId48">
              <a:extLst>
                <a:ext uri="{96DAC541-7B7A-43D3-8B79-37D633B846F1}">
                  <asvg:svgBlip xmlns:asvg="http://schemas.microsoft.com/office/drawing/2016/SVG/main" r:embed="rId49"/>
                </a:ext>
              </a:extLst>
            </a:blip>
            <a:stretch>
              <a:fillRect l="0" t="0" r="0" b="0"/>
            </a:stretch>
          </a:blipFill>
        </p:spPr>
      </p:sp>
      <p:sp>
        <p:nvSpPr>
          <p:cNvPr name="Freeform 27" id="27"/>
          <p:cNvSpPr/>
          <p:nvPr/>
        </p:nvSpPr>
        <p:spPr>
          <a:xfrm flipH="false" flipV="false" rot="0">
            <a:off x="12333104" y="6924698"/>
            <a:ext cx="740997" cy="1154528"/>
          </a:xfrm>
          <a:custGeom>
            <a:avLst/>
            <a:gdLst/>
            <a:ahLst/>
            <a:cxnLst/>
            <a:rect r="r" b="b" t="t" l="l"/>
            <a:pathLst>
              <a:path h="1154528" w="740997">
                <a:moveTo>
                  <a:pt x="0" y="0"/>
                </a:moveTo>
                <a:lnTo>
                  <a:pt x="740997" y="0"/>
                </a:lnTo>
                <a:lnTo>
                  <a:pt x="740997" y="1154528"/>
                </a:lnTo>
                <a:lnTo>
                  <a:pt x="0" y="1154528"/>
                </a:lnTo>
                <a:lnTo>
                  <a:pt x="0" y="0"/>
                </a:lnTo>
                <a:close/>
              </a:path>
            </a:pathLst>
          </a:custGeom>
          <a:blipFill>
            <a:blip r:embed="rId50">
              <a:extLst>
                <a:ext uri="{96DAC541-7B7A-43D3-8B79-37D633B846F1}">
                  <asvg:svgBlip xmlns:asvg="http://schemas.microsoft.com/office/drawing/2016/SVG/main" r:embed="rId51"/>
                </a:ext>
              </a:extLst>
            </a:blip>
            <a:stretch>
              <a:fillRect l="0" t="0" r="0" b="0"/>
            </a:stretch>
          </a:blipFill>
        </p:spPr>
      </p:sp>
      <p:sp>
        <p:nvSpPr>
          <p:cNvPr name="Freeform 28" id="28"/>
          <p:cNvSpPr/>
          <p:nvPr/>
        </p:nvSpPr>
        <p:spPr>
          <a:xfrm flipH="false" flipV="false" rot="0">
            <a:off x="14628554" y="7034489"/>
            <a:ext cx="1701468" cy="1153905"/>
          </a:xfrm>
          <a:custGeom>
            <a:avLst/>
            <a:gdLst/>
            <a:ahLst/>
            <a:cxnLst/>
            <a:rect r="r" b="b" t="t" l="l"/>
            <a:pathLst>
              <a:path h="1153905" w="1701468">
                <a:moveTo>
                  <a:pt x="0" y="0"/>
                </a:moveTo>
                <a:lnTo>
                  <a:pt x="1701468" y="0"/>
                </a:lnTo>
                <a:lnTo>
                  <a:pt x="1701468" y="1153904"/>
                </a:lnTo>
                <a:lnTo>
                  <a:pt x="0" y="1153904"/>
                </a:lnTo>
                <a:lnTo>
                  <a:pt x="0" y="0"/>
                </a:lnTo>
                <a:close/>
              </a:path>
            </a:pathLst>
          </a:custGeom>
          <a:blipFill>
            <a:blip r:embed="rId52">
              <a:extLst>
                <a:ext uri="{96DAC541-7B7A-43D3-8B79-37D633B846F1}">
                  <asvg:svgBlip xmlns:asvg="http://schemas.microsoft.com/office/drawing/2016/SVG/main" r:embed="rId53"/>
                </a:ext>
              </a:extLst>
            </a:blip>
            <a:stretch>
              <a:fillRect l="0" t="0" r="0" b="0"/>
            </a:stretch>
          </a:blipFill>
        </p:spPr>
      </p:sp>
      <p:sp>
        <p:nvSpPr>
          <p:cNvPr name="Freeform 29" id="29"/>
          <p:cNvSpPr/>
          <p:nvPr/>
        </p:nvSpPr>
        <p:spPr>
          <a:xfrm flipH="false" flipV="false" rot="0">
            <a:off x="16444879" y="7034489"/>
            <a:ext cx="873029" cy="987995"/>
          </a:xfrm>
          <a:custGeom>
            <a:avLst/>
            <a:gdLst/>
            <a:ahLst/>
            <a:cxnLst/>
            <a:rect r="r" b="b" t="t" l="l"/>
            <a:pathLst>
              <a:path h="987995" w="873029">
                <a:moveTo>
                  <a:pt x="0" y="0"/>
                </a:moveTo>
                <a:lnTo>
                  <a:pt x="873029" y="0"/>
                </a:lnTo>
                <a:lnTo>
                  <a:pt x="873029" y="987995"/>
                </a:lnTo>
                <a:lnTo>
                  <a:pt x="0" y="987995"/>
                </a:lnTo>
                <a:lnTo>
                  <a:pt x="0" y="0"/>
                </a:lnTo>
                <a:close/>
              </a:path>
            </a:pathLst>
          </a:custGeom>
          <a:blipFill>
            <a:blip r:embed="rId54">
              <a:extLst>
                <a:ext uri="{96DAC541-7B7A-43D3-8B79-37D633B846F1}">
                  <asvg:svgBlip xmlns:asvg="http://schemas.microsoft.com/office/drawing/2016/SVG/main" r:embed="rId55"/>
                </a:ext>
              </a:extLst>
            </a:blip>
            <a:stretch>
              <a:fillRect l="0" t="0" r="0" b="0"/>
            </a:stretch>
          </a:blipFill>
        </p:spPr>
      </p:sp>
      <p:sp>
        <p:nvSpPr>
          <p:cNvPr name="Freeform 30" id="30"/>
          <p:cNvSpPr/>
          <p:nvPr/>
        </p:nvSpPr>
        <p:spPr>
          <a:xfrm flipH="false" flipV="false" rot="0">
            <a:off x="9402954" y="8563124"/>
            <a:ext cx="720710" cy="973932"/>
          </a:xfrm>
          <a:custGeom>
            <a:avLst/>
            <a:gdLst/>
            <a:ahLst/>
            <a:cxnLst/>
            <a:rect r="r" b="b" t="t" l="l"/>
            <a:pathLst>
              <a:path h="973932" w="720710">
                <a:moveTo>
                  <a:pt x="0" y="0"/>
                </a:moveTo>
                <a:lnTo>
                  <a:pt x="720710" y="0"/>
                </a:lnTo>
                <a:lnTo>
                  <a:pt x="720710" y="973932"/>
                </a:lnTo>
                <a:lnTo>
                  <a:pt x="0" y="973932"/>
                </a:lnTo>
                <a:lnTo>
                  <a:pt x="0" y="0"/>
                </a:lnTo>
                <a:close/>
              </a:path>
            </a:pathLst>
          </a:custGeom>
          <a:blipFill>
            <a:blip r:embed="rId56">
              <a:extLst>
                <a:ext uri="{96DAC541-7B7A-43D3-8B79-37D633B846F1}">
                  <asvg:svgBlip xmlns:asvg="http://schemas.microsoft.com/office/drawing/2016/SVG/main" r:embed="rId57"/>
                </a:ext>
              </a:extLst>
            </a:blip>
            <a:stretch>
              <a:fillRect l="0" t="0" r="0" b="0"/>
            </a:stretch>
          </a:blipFill>
        </p:spPr>
      </p:sp>
      <p:sp>
        <p:nvSpPr>
          <p:cNvPr name="Freeform 31" id="31"/>
          <p:cNvSpPr/>
          <p:nvPr/>
        </p:nvSpPr>
        <p:spPr>
          <a:xfrm flipH="false" flipV="false" rot="0">
            <a:off x="10821736" y="8354587"/>
            <a:ext cx="1116003" cy="1303188"/>
          </a:xfrm>
          <a:custGeom>
            <a:avLst/>
            <a:gdLst/>
            <a:ahLst/>
            <a:cxnLst/>
            <a:rect r="r" b="b" t="t" l="l"/>
            <a:pathLst>
              <a:path h="1303188" w="1116003">
                <a:moveTo>
                  <a:pt x="0" y="0"/>
                </a:moveTo>
                <a:lnTo>
                  <a:pt x="1116003" y="0"/>
                </a:lnTo>
                <a:lnTo>
                  <a:pt x="1116003" y="1303189"/>
                </a:lnTo>
                <a:lnTo>
                  <a:pt x="0" y="1303189"/>
                </a:lnTo>
                <a:lnTo>
                  <a:pt x="0" y="0"/>
                </a:lnTo>
                <a:close/>
              </a:path>
            </a:pathLst>
          </a:custGeom>
          <a:blipFill>
            <a:blip r:embed="rId58">
              <a:extLst>
                <a:ext uri="{96DAC541-7B7A-43D3-8B79-37D633B846F1}">
                  <asvg:svgBlip xmlns:asvg="http://schemas.microsoft.com/office/drawing/2016/SVG/main" r:embed="rId59"/>
                </a:ext>
              </a:extLst>
            </a:blip>
            <a:stretch>
              <a:fillRect l="0" t="0" r="0" b="0"/>
            </a:stretch>
          </a:blipFill>
        </p:spPr>
      </p:sp>
      <p:sp>
        <p:nvSpPr>
          <p:cNvPr name="Freeform 32" id="32"/>
          <p:cNvSpPr/>
          <p:nvPr/>
        </p:nvSpPr>
        <p:spPr>
          <a:xfrm flipH="false" flipV="false" rot="0">
            <a:off x="12196213" y="8354587"/>
            <a:ext cx="1099303" cy="1291915"/>
          </a:xfrm>
          <a:custGeom>
            <a:avLst/>
            <a:gdLst/>
            <a:ahLst/>
            <a:cxnLst/>
            <a:rect r="r" b="b" t="t" l="l"/>
            <a:pathLst>
              <a:path h="1291915" w="1099303">
                <a:moveTo>
                  <a:pt x="0" y="0"/>
                </a:moveTo>
                <a:lnTo>
                  <a:pt x="1099302" y="0"/>
                </a:lnTo>
                <a:lnTo>
                  <a:pt x="1099302" y="1291916"/>
                </a:lnTo>
                <a:lnTo>
                  <a:pt x="0" y="1291916"/>
                </a:lnTo>
                <a:lnTo>
                  <a:pt x="0" y="0"/>
                </a:lnTo>
                <a:close/>
              </a:path>
            </a:pathLst>
          </a:custGeom>
          <a:blipFill>
            <a:blip r:embed="rId60">
              <a:extLst>
                <a:ext uri="{96DAC541-7B7A-43D3-8B79-37D633B846F1}">
                  <asvg:svgBlip xmlns:asvg="http://schemas.microsoft.com/office/drawing/2016/SVG/main" r:embed="rId61"/>
                </a:ext>
              </a:extLst>
            </a:blip>
            <a:stretch>
              <a:fillRect l="0" t="0" r="0" b="0"/>
            </a:stretch>
          </a:blipFill>
        </p:spPr>
      </p:sp>
      <p:sp>
        <p:nvSpPr>
          <p:cNvPr name="Freeform 33" id="33"/>
          <p:cNvSpPr/>
          <p:nvPr/>
        </p:nvSpPr>
        <p:spPr>
          <a:xfrm flipH="false" flipV="false" rot="0">
            <a:off x="13803480" y="8134828"/>
            <a:ext cx="506712" cy="1574529"/>
          </a:xfrm>
          <a:custGeom>
            <a:avLst/>
            <a:gdLst/>
            <a:ahLst/>
            <a:cxnLst/>
            <a:rect r="r" b="b" t="t" l="l"/>
            <a:pathLst>
              <a:path h="1574529" w="506712">
                <a:moveTo>
                  <a:pt x="0" y="0"/>
                </a:moveTo>
                <a:lnTo>
                  <a:pt x="506712" y="0"/>
                </a:lnTo>
                <a:lnTo>
                  <a:pt x="506712" y="1574529"/>
                </a:lnTo>
                <a:lnTo>
                  <a:pt x="0" y="1574529"/>
                </a:lnTo>
                <a:lnTo>
                  <a:pt x="0" y="0"/>
                </a:lnTo>
                <a:close/>
              </a:path>
            </a:pathLst>
          </a:custGeom>
          <a:blipFill>
            <a:blip r:embed="rId62">
              <a:extLst>
                <a:ext uri="{96DAC541-7B7A-43D3-8B79-37D633B846F1}">
                  <asvg:svgBlip xmlns:asvg="http://schemas.microsoft.com/office/drawing/2016/SVG/main" r:embed="rId63"/>
                </a:ext>
              </a:extLst>
            </a:blip>
            <a:stretch>
              <a:fillRect l="0" t="0" r="0" b="0"/>
            </a:stretch>
          </a:blipFill>
        </p:spPr>
      </p:sp>
      <p:sp>
        <p:nvSpPr>
          <p:cNvPr name="Freeform 34" id="34"/>
          <p:cNvSpPr/>
          <p:nvPr/>
        </p:nvSpPr>
        <p:spPr>
          <a:xfrm flipH="false" flipV="false" rot="0">
            <a:off x="14428570" y="8628492"/>
            <a:ext cx="1742386" cy="855353"/>
          </a:xfrm>
          <a:custGeom>
            <a:avLst/>
            <a:gdLst/>
            <a:ahLst/>
            <a:cxnLst/>
            <a:rect r="r" b="b" t="t" l="l"/>
            <a:pathLst>
              <a:path h="855353" w="1742386">
                <a:moveTo>
                  <a:pt x="0" y="0"/>
                </a:moveTo>
                <a:lnTo>
                  <a:pt x="1742386" y="0"/>
                </a:lnTo>
                <a:lnTo>
                  <a:pt x="1742386" y="855353"/>
                </a:lnTo>
                <a:lnTo>
                  <a:pt x="0" y="855353"/>
                </a:lnTo>
                <a:lnTo>
                  <a:pt x="0" y="0"/>
                </a:lnTo>
                <a:close/>
              </a:path>
            </a:pathLst>
          </a:custGeom>
          <a:blipFill>
            <a:blip r:embed="rId64">
              <a:extLst>
                <a:ext uri="{96DAC541-7B7A-43D3-8B79-37D633B846F1}">
                  <asvg:svgBlip xmlns:asvg="http://schemas.microsoft.com/office/drawing/2016/SVG/main" r:embed="rId65"/>
                </a:ext>
              </a:extLst>
            </a:blip>
            <a:stretch>
              <a:fillRect l="0" t="0" r="0" b="0"/>
            </a:stretch>
          </a:blipFill>
        </p:spPr>
      </p:sp>
      <p:sp>
        <p:nvSpPr>
          <p:cNvPr name="Freeform 35" id="35"/>
          <p:cNvSpPr/>
          <p:nvPr/>
        </p:nvSpPr>
        <p:spPr>
          <a:xfrm flipH="false" flipV="false" rot="0">
            <a:off x="16285256" y="8628492"/>
            <a:ext cx="1514765" cy="804719"/>
          </a:xfrm>
          <a:custGeom>
            <a:avLst/>
            <a:gdLst/>
            <a:ahLst/>
            <a:cxnLst/>
            <a:rect r="r" b="b" t="t" l="l"/>
            <a:pathLst>
              <a:path h="804719" w="1514765">
                <a:moveTo>
                  <a:pt x="0" y="0"/>
                </a:moveTo>
                <a:lnTo>
                  <a:pt x="1514765" y="0"/>
                </a:lnTo>
                <a:lnTo>
                  <a:pt x="1514765" y="804719"/>
                </a:lnTo>
                <a:lnTo>
                  <a:pt x="0" y="804719"/>
                </a:lnTo>
                <a:lnTo>
                  <a:pt x="0" y="0"/>
                </a:lnTo>
                <a:close/>
              </a:path>
            </a:pathLst>
          </a:custGeom>
          <a:blipFill>
            <a:blip r:embed="rId66"/>
            <a:stretch>
              <a:fillRect l="0" t="0" r="0" b="0"/>
            </a:stretch>
          </a:blipFill>
        </p:spPr>
      </p:sp>
      <p:sp>
        <p:nvSpPr>
          <p:cNvPr name="Freeform 36" id="36"/>
          <p:cNvSpPr/>
          <p:nvPr/>
        </p:nvSpPr>
        <p:spPr>
          <a:xfrm flipH="false" flipV="false" rot="0">
            <a:off x="13547671" y="6924698"/>
            <a:ext cx="964636" cy="1020288"/>
          </a:xfrm>
          <a:custGeom>
            <a:avLst/>
            <a:gdLst/>
            <a:ahLst/>
            <a:cxnLst/>
            <a:rect r="r" b="b" t="t" l="l"/>
            <a:pathLst>
              <a:path h="1020288" w="964636">
                <a:moveTo>
                  <a:pt x="0" y="0"/>
                </a:moveTo>
                <a:lnTo>
                  <a:pt x="964636" y="0"/>
                </a:lnTo>
                <a:lnTo>
                  <a:pt x="964636" y="1020288"/>
                </a:lnTo>
                <a:lnTo>
                  <a:pt x="0" y="1020288"/>
                </a:lnTo>
                <a:lnTo>
                  <a:pt x="0" y="0"/>
                </a:lnTo>
                <a:close/>
              </a:path>
            </a:pathLst>
          </a:custGeom>
          <a:blipFill>
            <a:blip r:embed="rId67">
              <a:extLst>
                <a:ext uri="{96DAC541-7B7A-43D3-8B79-37D633B846F1}">
                  <asvg:svgBlip xmlns:asvg="http://schemas.microsoft.com/office/drawing/2016/SVG/main" r:embed="rId68"/>
                </a:ext>
              </a:extLst>
            </a:blip>
            <a:stretch>
              <a:fillRect l="0" t="0" r="0" b="0"/>
            </a:stretch>
          </a:blipFill>
        </p:spPr>
      </p:sp>
      <p:sp>
        <p:nvSpPr>
          <p:cNvPr name="Freeform 37" id="37"/>
          <p:cNvSpPr/>
          <p:nvPr/>
        </p:nvSpPr>
        <p:spPr>
          <a:xfrm flipH="false" flipV="false" rot="0">
            <a:off x="12745864" y="901767"/>
            <a:ext cx="1039481" cy="980892"/>
          </a:xfrm>
          <a:custGeom>
            <a:avLst/>
            <a:gdLst/>
            <a:ahLst/>
            <a:cxnLst/>
            <a:rect r="r" b="b" t="t" l="l"/>
            <a:pathLst>
              <a:path h="980892" w="1039481">
                <a:moveTo>
                  <a:pt x="0" y="0"/>
                </a:moveTo>
                <a:lnTo>
                  <a:pt x="1039481" y="0"/>
                </a:lnTo>
                <a:lnTo>
                  <a:pt x="1039481" y="980893"/>
                </a:lnTo>
                <a:lnTo>
                  <a:pt x="0" y="980893"/>
                </a:lnTo>
                <a:lnTo>
                  <a:pt x="0" y="0"/>
                </a:lnTo>
                <a:close/>
              </a:path>
            </a:pathLst>
          </a:custGeom>
          <a:blipFill>
            <a:blip r:embed="rId69">
              <a:extLst>
                <a:ext uri="{96DAC541-7B7A-43D3-8B79-37D633B846F1}">
                  <asvg:svgBlip xmlns:asvg="http://schemas.microsoft.com/office/drawing/2016/SVG/main" r:embed="rId70"/>
                </a:ext>
              </a:extLst>
            </a:blip>
            <a:stretch>
              <a:fillRect l="0" t="0" r="0" b="0"/>
            </a:stretch>
          </a:blipFill>
        </p:spPr>
      </p:sp>
      <p:sp>
        <p:nvSpPr>
          <p:cNvPr name="Freeform 38" id="38"/>
          <p:cNvSpPr/>
          <p:nvPr/>
        </p:nvSpPr>
        <p:spPr>
          <a:xfrm flipH="false" flipV="false" rot="0">
            <a:off x="15075466" y="3972465"/>
            <a:ext cx="1009969" cy="1147692"/>
          </a:xfrm>
          <a:custGeom>
            <a:avLst/>
            <a:gdLst/>
            <a:ahLst/>
            <a:cxnLst/>
            <a:rect r="r" b="b" t="t" l="l"/>
            <a:pathLst>
              <a:path h="1147692" w="1009969">
                <a:moveTo>
                  <a:pt x="0" y="0"/>
                </a:moveTo>
                <a:lnTo>
                  <a:pt x="1009969" y="0"/>
                </a:lnTo>
                <a:lnTo>
                  <a:pt x="1009969" y="1147691"/>
                </a:lnTo>
                <a:lnTo>
                  <a:pt x="0" y="1147691"/>
                </a:lnTo>
                <a:lnTo>
                  <a:pt x="0" y="0"/>
                </a:lnTo>
                <a:close/>
              </a:path>
            </a:pathLst>
          </a:custGeom>
          <a:blipFill>
            <a:blip r:embed="rId71">
              <a:extLst>
                <a:ext uri="{96DAC541-7B7A-43D3-8B79-37D633B846F1}">
                  <asvg:svgBlip xmlns:asvg="http://schemas.microsoft.com/office/drawing/2016/SVG/main" r:embed="rId72"/>
                </a:ext>
              </a:extLst>
            </a:blip>
            <a:stretch>
              <a:fillRect l="0" t="0" r="0" b="0"/>
            </a:stretch>
          </a:blipFill>
        </p:spPr>
      </p:sp>
      <p:sp>
        <p:nvSpPr>
          <p:cNvPr name="Freeform 39" id="39"/>
          <p:cNvSpPr/>
          <p:nvPr/>
        </p:nvSpPr>
        <p:spPr>
          <a:xfrm flipH="false" flipV="false" rot="0">
            <a:off x="9937844" y="786301"/>
            <a:ext cx="1297237" cy="1066093"/>
          </a:xfrm>
          <a:custGeom>
            <a:avLst/>
            <a:gdLst/>
            <a:ahLst/>
            <a:cxnLst/>
            <a:rect r="r" b="b" t="t" l="l"/>
            <a:pathLst>
              <a:path h="1066093" w="1297237">
                <a:moveTo>
                  <a:pt x="0" y="0"/>
                </a:moveTo>
                <a:lnTo>
                  <a:pt x="1297237" y="0"/>
                </a:lnTo>
                <a:lnTo>
                  <a:pt x="1297237" y="1066093"/>
                </a:lnTo>
                <a:lnTo>
                  <a:pt x="0" y="1066093"/>
                </a:lnTo>
                <a:lnTo>
                  <a:pt x="0" y="0"/>
                </a:lnTo>
                <a:close/>
              </a:path>
            </a:pathLst>
          </a:custGeom>
          <a:blipFill>
            <a:blip r:embed="rId73">
              <a:extLst>
                <a:ext uri="{96DAC541-7B7A-43D3-8B79-37D633B846F1}">
                  <asvg:svgBlip xmlns:asvg="http://schemas.microsoft.com/office/drawing/2016/SVG/main" r:embed="rId74"/>
                </a:ext>
              </a:extLst>
            </a:blip>
            <a:stretch>
              <a:fillRect l="0" t="0" r="0" b="0"/>
            </a:stretch>
          </a:blipFill>
        </p:spPr>
      </p:sp>
      <p:sp>
        <p:nvSpPr>
          <p:cNvPr name="Freeform 40" id="40"/>
          <p:cNvSpPr/>
          <p:nvPr/>
        </p:nvSpPr>
        <p:spPr>
          <a:xfrm flipH="false" flipV="false" rot="0">
            <a:off x="12874292" y="4853773"/>
            <a:ext cx="623542" cy="643429"/>
          </a:xfrm>
          <a:custGeom>
            <a:avLst/>
            <a:gdLst/>
            <a:ahLst/>
            <a:cxnLst/>
            <a:rect r="r" b="b" t="t" l="l"/>
            <a:pathLst>
              <a:path h="643429" w="623542">
                <a:moveTo>
                  <a:pt x="0" y="0"/>
                </a:moveTo>
                <a:lnTo>
                  <a:pt x="623542" y="0"/>
                </a:lnTo>
                <a:lnTo>
                  <a:pt x="623542" y="643429"/>
                </a:lnTo>
                <a:lnTo>
                  <a:pt x="0" y="643429"/>
                </a:lnTo>
                <a:lnTo>
                  <a:pt x="0" y="0"/>
                </a:lnTo>
                <a:close/>
              </a:path>
            </a:pathLst>
          </a:custGeom>
          <a:blipFill>
            <a:blip r:embed="rId75">
              <a:extLst>
                <a:ext uri="{96DAC541-7B7A-43D3-8B79-37D633B846F1}">
                  <asvg:svgBlip xmlns:asvg="http://schemas.microsoft.com/office/drawing/2016/SVG/main" r:embed="rId76"/>
                </a:ext>
              </a:extLst>
            </a:blip>
            <a:stretch>
              <a:fillRect l="0" t="0" r="0" b="0"/>
            </a:stretch>
          </a:blipFill>
        </p:spPr>
      </p:sp>
      <p:sp>
        <p:nvSpPr>
          <p:cNvPr name="Freeform 41" id="41"/>
          <p:cNvSpPr/>
          <p:nvPr/>
        </p:nvSpPr>
        <p:spPr>
          <a:xfrm flipH="false" flipV="false" rot="0">
            <a:off x="13497834" y="1968458"/>
            <a:ext cx="695930" cy="702314"/>
          </a:xfrm>
          <a:custGeom>
            <a:avLst/>
            <a:gdLst/>
            <a:ahLst/>
            <a:cxnLst/>
            <a:rect r="r" b="b" t="t" l="l"/>
            <a:pathLst>
              <a:path h="702314" w="695930">
                <a:moveTo>
                  <a:pt x="0" y="0"/>
                </a:moveTo>
                <a:lnTo>
                  <a:pt x="695930" y="0"/>
                </a:lnTo>
                <a:lnTo>
                  <a:pt x="695930" y="702315"/>
                </a:lnTo>
                <a:lnTo>
                  <a:pt x="0" y="702315"/>
                </a:lnTo>
                <a:lnTo>
                  <a:pt x="0" y="0"/>
                </a:lnTo>
                <a:close/>
              </a:path>
            </a:pathLst>
          </a:custGeom>
          <a:blipFill>
            <a:blip r:embed="rId77">
              <a:extLst>
                <a:ext uri="{96DAC541-7B7A-43D3-8B79-37D633B846F1}">
                  <asvg:svgBlip xmlns:asvg="http://schemas.microsoft.com/office/drawing/2016/SVG/main" r:embed="rId78"/>
                </a:ext>
              </a:extLst>
            </a:blip>
            <a:stretch>
              <a:fillRect l="0" t="0" r="0" b="0"/>
            </a:stretch>
          </a:blipFill>
        </p:spPr>
      </p:sp>
      <p:sp>
        <p:nvSpPr>
          <p:cNvPr name="TextBox 42" id="42"/>
          <p:cNvSpPr txBox="true"/>
          <p:nvPr/>
        </p:nvSpPr>
        <p:spPr>
          <a:xfrm rot="0">
            <a:off x="1028700" y="4030837"/>
            <a:ext cx="6720467" cy="5025912"/>
          </a:xfrm>
          <a:prstGeom prst="rect">
            <a:avLst/>
          </a:prstGeom>
        </p:spPr>
        <p:txBody>
          <a:bodyPr anchor="t" rtlCol="false" tIns="0" lIns="0" bIns="0" rIns="0">
            <a:spAutoFit/>
          </a:bodyPr>
          <a:lstStyle/>
          <a:p>
            <a:pPr algn="l" marL="0" indent="0" lvl="1">
              <a:lnSpc>
                <a:spcPts val="3331"/>
              </a:lnSpc>
              <a:spcBef>
                <a:spcPct val="0"/>
              </a:spcBef>
            </a:pPr>
            <a:r>
              <a:rPr lang="en-US" sz="2379" strike="noStrike" u="none">
                <a:solidFill>
                  <a:srgbClr val="1678B2"/>
                </a:solidFill>
                <a:latin typeface="Schoolbell"/>
                <a:ea typeface="Schoolbell"/>
                <a:cs typeface="Schoolbell"/>
                <a:sym typeface="Schoolbell"/>
              </a:rPr>
              <a:t>Use these design resources in your Canva Presentation.</a:t>
            </a:r>
          </a:p>
          <a:p>
            <a:pPr algn="l" marL="0" indent="0" lvl="1">
              <a:lnSpc>
                <a:spcPts val="3331"/>
              </a:lnSpc>
              <a:spcBef>
                <a:spcPct val="0"/>
              </a:spcBef>
            </a:pPr>
          </a:p>
          <a:p>
            <a:pPr algn="l" marL="0" indent="0" lvl="1">
              <a:lnSpc>
                <a:spcPts val="3331"/>
              </a:lnSpc>
              <a:spcBef>
                <a:spcPct val="0"/>
              </a:spcBef>
            </a:pPr>
          </a:p>
          <a:p>
            <a:pPr algn="l" marL="0" indent="0" lvl="1">
              <a:lnSpc>
                <a:spcPts val="3331"/>
              </a:lnSpc>
              <a:spcBef>
                <a:spcPct val="0"/>
              </a:spcBef>
            </a:pPr>
          </a:p>
          <a:p>
            <a:pPr algn="l" marL="0" indent="0" lvl="1">
              <a:lnSpc>
                <a:spcPts val="3331"/>
              </a:lnSpc>
              <a:spcBef>
                <a:spcPct val="0"/>
              </a:spcBef>
            </a:pPr>
          </a:p>
          <a:p>
            <a:pPr algn="l" marL="0" indent="0" lvl="1">
              <a:lnSpc>
                <a:spcPts val="3331"/>
              </a:lnSpc>
              <a:spcBef>
                <a:spcPct val="0"/>
              </a:spcBef>
            </a:pPr>
          </a:p>
          <a:p>
            <a:pPr algn="l" marL="0" indent="0" lvl="1">
              <a:lnSpc>
                <a:spcPts val="3331"/>
              </a:lnSpc>
              <a:spcBef>
                <a:spcPct val="0"/>
              </a:spcBef>
            </a:pPr>
          </a:p>
          <a:p>
            <a:pPr algn="l" marL="0" indent="0" lvl="1">
              <a:lnSpc>
                <a:spcPts val="3331"/>
              </a:lnSpc>
              <a:spcBef>
                <a:spcPct val="0"/>
              </a:spcBef>
            </a:pPr>
          </a:p>
          <a:p>
            <a:pPr algn="l" marL="0" indent="0" lvl="1">
              <a:lnSpc>
                <a:spcPts val="3331"/>
              </a:lnSpc>
              <a:spcBef>
                <a:spcPct val="0"/>
              </a:spcBef>
            </a:pPr>
          </a:p>
          <a:p>
            <a:pPr algn="l" marL="0" indent="0" lvl="1">
              <a:lnSpc>
                <a:spcPts val="3331"/>
              </a:lnSpc>
              <a:spcBef>
                <a:spcPct val="0"/>
              </a:spcBef>
            </a:pPr>
            <a:r>
              <a:rPr lang="en-US" sz="2379" strike="noStrike" u="none">
                <a:solidFill>
                  <a:srgbClr val="1678B2"/>
                </a:solidFill>
                <a:latin typeface="Schoolbell"/>
                <a:ea typeface="Schoolbell"/>
                <a:cs typeface="Schoolbell"/>
                <a:sym typeface="Schoolbell"/>
              </a:rPr>
              <a:t>You can find these fonts online too. Happy designing! </a:t>
            </a:r>
          </a:p>
          <a:p>
            <a:pPr algn="l" marL="0" indent="0" lvl="1">
              <a:lnSpc>
                <a:spcPts val="3331"/>
              </a:lnSpc>
              <a:spcBef>
                <a:spcPct val="0"/>
              </a:spcBef>
            </a:pPr>
          </a:p>
          <a:p>
            <a:pPr algn="l" marL="0" indent="0" lvl="1">
              <a:lnSpc>
                <a:spcPts val="3331"/>
              </a:lnSpc>
              <a:spcBef>
                <a:spcPct val="0"/>
              </a:spcBef>
            </a:pPr>
            <a:r>
              <a:rPr lang="en-US" sz="2379" strike="noStrike" u="none">
                <a:solidFill>
                  <a:srgbClr val="1678B2"/>
                </a:solidFill>
                <a:latin typeface="Schoolbell"/>
                <a:ea typeface="Schoolbell"/>
                <a:cs typeface="Schoolbell"/>
                <a:sym typeface="Schoolbell"/>
              </a:rPr>
              <a:t>Don't forget to delete this page before presenting. </a:t>
            </a:r>
          </a:p>
        </p:txBody>
      </p:sp>
      <p:sp>
        <p:nvSpPr>
          <p:cNvPr name="TextBox 43" id="43"/>
          <p:cNvSpPr txBox="true"/>
          <p:nvPr/>
        </p:nvSpPr>
        <p:spPr>
          <a:xfrm rot="0">
            <a:off x="1028700" y="1201675"/>
            <a:ext cx="5992698" cy="2623726"/>
          </a:xfrm>
          <a:prstGeom prst="rect">
            <a:avLst/>
          </a:prstGeom>
        </p:spPr>
        <p:txBody>
          <a:bodyPr anchor="t" rtlCol="false" tIns="0" lIns="0" bIns="0" rIns="0">
            <a:spAutoFit/>
          </a:bodyPr>
          <a:lstStyle/>
          <a:p>
            <a:pPr algn="l" marL="0" indent="0" lvl="1">
              <a:lnSpc>
                <a:spcPts val="10229"/>
              </a:lnSpc>
              <a:spcBef>
                <a:spcPct val="0"/>
              </a:spcBef>
            </a:pPr>
            <a:r>
              <a:rPr lang="en-US" sz="8524" strike="noStrike" u="none">
                <a:solidFill>
                  <a:srgbClr val="1678B2"/>
                </a:solidFill>
                <a:latin typeface="Chewy"/>
                <a:ea typeface="Chewy"/>
                <a:cs typeface="Chewy"/>
                <a:sym typeface="Chewy"/>
              </a:rPr>
              <a:t>RESOURCE </a:t>
            </a:r>
          </a:p>
          <a:p>
            <a:pPr algn="l" marL="0" indent="0" lvl="1">
              <a:lnSpc>
                <a:spcPts val="10229"/>
              </a:lnSpc>
              <a:spcBef>
                <a:spcPct val="0"/>
              </a:spcBef>
            </a:pPr>
            <a:r>
              <a:rPr lang="en-US" sz="8524" strike="noStrike" u="none">
                <a:solidFill>
                  <a:srgbClr val="1678B2"/>
                </a:solidFill>
                <a:latin typeface="Chewy"/>
                <a:ea typeface="Chewy"/>
                <a:cs typeface="Chewy"/>
                <a:sym typeface="Chewy"/>
              </a:rPr>
              <a:t>PAGE</a:t>
            </a:r>
          </a:p>
        </p:txBody>
      </p:sp>
      <p:sp>
        <p:nvSpPr>
          <p:cNvPr name="TextBox 44" id="44"/>
          <p:cNvSpPr txBox="true"/>
          <p:nvPr/>
        </p:nvSpPr>
        <p:spPr>
          <a:xfrm rot="0">
            <a:off x="1028700" y="5050669"/>
            <a:ext cx="4676765" cy="832660"/>
          </a:xfrm>
          <a:prstGeom prst="rect">
            <a:avLst/>
          </a:prstGeom>
        </p:spPr>
        <p:txBody>
          <a:bodyPr anchor="t" rtlCol="false" tIns="0" lIns="0" bIns="0" rIns="0">
            <a:spAutoFit/>
          </a:bodyPr>
          <a:lstStyle/>
          <a:p>
            <a:pPr algn="l" marL="0" indent="0" lvl="1">
              <a:lnSpc>
                <a:spcPts val="3331"/>
              </a:lnSpc>
              <a:spcBef>
                <a:spcPct val="0"/>
              </a:spcBef>
            </a:pPr>
            <a:r>
              <a:rPr lang="en-US" sz="2379" strike="noStrike" u="none">
                <a:solidFill>
                  <a:srgbClr val="1678B2"/>
                </a:solidFill>
                <a:latin typeface="Schoolbell"/>
                <a:ea typeface="Schoolbell"/>
                <a:cs typeface="Schoolbell"/>
                <a:sym typeface="Schoolbell"/>
              </a:rPr>
              <a:t>This presentation template uses the following free fonts:</a:t>
            </a:r>
          </a:p>
        </p:txBody>
      </p:sp>
      <p:sp>
        <p:nvSpPr>
          <p:cNvPr name="TextBox 45" id="45"/>
          <p:cNvSpPr txBox="true"/>
          <p:nvPr/>
        </p:nvSpPr>
        <p:spPr>
          <a:xfrm rot="0">
            <a:off x="1028700" y="6256719"/>
            <a:ext cx="3135989" cy="1250634"/>
          </a:xfrm>
          <a:prstGeom prst="rect">
            <a:avLst/>
          </a:prstGeom>
        </p:spPr>
        <p:txBody>
          <a:bodyPr anchor="t" rtlCol="false" tIns="0" lIns="0" bIns="0" rIns="0">
            <a:spAutoFit/>
          </a:bodyPr>
          <a:lstStyle/>
          <a:p>
            <a:pPr algn="l" marL="0" indent="0" lvl="1">
              <a:lnSpc>
                <a:spcPts val="3331"/>
              </a:lnSpc>
              <a:spcBef>
                <a:spcPct val="0"/>
              </a:spcBef>
            </a:pPr>
            <a:r>
              <a:rPr lang="en-US" sz="2379" strike="noStrike" u="none">
                <a:solidFill>
                  <a:srgbClr val="1678B2"/>
                </a:solidFill>
                <a:latin typeface="Schoolbell"/>
                <a:ea typeface="Schoolbell"/>
                <a:cs typeface="Schoolbell"/>
                <a:sym typeface="Schoolbell"/>
              </a:rPr>
              <a:t>Titles: Chewy</a:t>
            </a:r>
          </a:p>
          <a:p>
            <a:pPr algn="l" marL="0" indent="0" lvl="1">
              <a:lnSpc>
                <a:spcPts val="3331"/>
              </a:lnSpc>
              <a:spcBef>
                <a:spcPct val="0"/>
              </a:spcBef>
            </a:pPr>
            <a:r>
              <a:rPr lang="en-US" sz="2379" strike="noStrike" u="none">
                <a:solidFill>
                  <a:srgbClr val="1678B2"/>
                </a:solidFill>
                <a:latin typeface="Schoolbell"/>
                <a:ea typeface="Schoolbell"/>
                <a:cs typeface="Schoolbell"/>
                <a:sym typeface="Schoolbell"/>
              </a:rPr>
              <a:t>Headers: Chewy</a:t>
            </a:r>
          </a:p>
          <a:p>
            <a:pPr algn="l" marL="0" indent="0" lvl="1">
              <a:lnSpc>
                <a:spcPts val="3331"/>
              </a:lnSpc>
              <a:spcBef>
                <a:spcPct val="0"/>
              </a:spcBef>
            </a:pPr>
            <a:r>
              <a:rPr lang="en-US" sz="2379" strike="noStrike" u="none">
                <a:solidFill>
                  <a:srgbClr val="1678B2"/>
                </a:solidFill>
                <a:latin typeface="Schoolbell"/>
                <a:ea typeface="Schoolbell"/>
                <a:cs typeface="Schoolbell"/>
                <a:sym typeface="Schoolbell"/>
              </a:rPr>
              <a:t>Body Copy: Schoolbell</a:t>
            </a:r>
          </a:p>
        </p:txBody>
      </p:sp>
    </p:spTree>
  </p:cSld>
  <p:clrMapOvr>
    <a:masterClrMapping/>
  </p:clrMapOvr>
</p:sld>
</file>

<file path=ppt/slides/slide20.xml><?xml version="1.0" encoding="utf-8"?>
<p:sld xmlns:p="http://schemas.openxmlformats.org/presentationml/2006/main" xmlns:a="http://schemas.openxmlformats.org/drawingml/2006/main" xmlns:r="http://schemas.openxmlformats.org/officeDocument/2006/relationships">
  <p:cSld>
    <p:bg>
      <p:bgPr>
        <a:solidFill>
          <a:srgbClr val="E5F6FF"/>
        </a:solidFill>
      </p:bgPr>
    </p:bg>
    <p:spTree>
      <p:nvGrpSpPr>
        <p:cNvPr id="1" name=""/>
        <p:cNvGrpSpPr/>
        <p:nvPr/>
      </p:nvGrpSpPr>
      <p:grpSpPr>
        <a:xfrm>
          <a:off x="0" y="0"/>
          <a:ext cx="0" cy="0"/>
          <a:chOff x="0" y="0"/>
          <a:chExt cx="0" cy="0"/>
        </a:xfrm>
      </p:grpSpPr>
      <p:grpSp>
        <p:nvGrpSpPr>
          <p:cNvPr name="Group 2" id="2"/>
          <p:cNvGrpSpPr/>
          <p:nvPr/>
        </p:nvGrpSpPr>
        <p:grpSpPr>
          <a:xfrm rot="0">
            <a:off x="-2805884" y="444524"/>
            <a:ext cx="22473363" cy="9842476"/>
            <a:chOff x="0" y="0"/>
            <a:chExt cx="29964484" cy="13123301"/>
          </a:xfrm>
        </p:grpSpPr>
        <p:sp>
          <p:nvSpPr>
            <p:cNvPr name="Freeform 3" id="3"/>
            <p:cNvSpPr/>
            <p:nvPr/>
          </p:nvSpPr>
          <p:spPr>
            <a:xfrm flipH="false" flipV="false" rot="0">
              <a:off x="3670339" y="903411"/>
              <a:ext cx="24709336" cy="12219890"/>
            </a:xfrm>
            <a:custGeom>
              <a:avLst/>
              <a:gdLst/>
              <a:ahLst/>
              <a:cxnLst/>
              <a:rect r="r" b="b" t="t" l="l"/>
              <a:pathLst>
                <a:path h="12219890" w="24709336">
                  <a:moveTo>
                    <a:pt x="0" y="0"/>
                  </a:moveTo>
                  <a:lnTo>
                    <a:pt x="24709336" y="0"/>
                  </a:lnTo>
                  <a:lnTo>
                    <a:pt x="24709336" y="12219890"/>
                  </a:lnTo>
                  <a:lnTo>
                    <a:pt x="0" y="12219890"/>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4" id="4"/>
            <p:cNvSpPr/>
            <p:nvPr/>
          </p:nvSpPr>
          <p:spPr>
            <a:xfrm flipH="false" flipV="false" rot="0">
              <a:off x="0" y="0"/>
              <a:ext cx="29964484" cy="12530602"/>
            </a:xfrm>
            <a:custGeom>
              <a:avLst/>
              <a:gdLst/>
              <a:ahLst/>
              <a:cxnLst/>
              <a:rect r="r" b="b" t="t" l="l"/>
              <a:pathLst>
                <a:path h="12530602" w="29964484">
                  <a:moveTo>
                    <a:pt x="0" y="0"/>
                  </a:moveTo>
                  <a:lnTo>
                    <a:pt x="29964484" y="0"/>
                  </a:lnTo>
                  <a:lnTo>
                    <a:pt x="29964484" y="12530602"/>
                  </a:lnTo>
                  <a:lnTo>
                    <a:pt x="0" y="12530602"/>
                  </a:lnTo>
                  <a:lnTo>
                    <a:pt x="0" y="0"/>
                  </a:lnTo>
                  <a:close/>
                </a:path>
              </a:pathLst>
            </a:custGeom>
            <a:blipFill>
              <a:blip r:embed="rId4">
                <a:alphaModFix amt="73000"/>
                <a:extLst>
                  <a:ext uri="{96DAC541-7B7A-43D3-8B79-37D633B846F1}">
                    <asvg:svgBlip xmlns:asvg="http://schemas.microsoft.com/office/drawing/2016/SVG/main" r:embed="rId5"/>
                  </a:ext>
                </a:extLst>
              </a:blip>
              <a:stretch>
                <a:fillRect l="0" t="0" r="0" b="0"/>
              </a:stretch>
            </a:blipFill>
          </p:spPr>
        </p:sp>
      </p:grpSp>
      <p:sp>
        <p:nvSpPr>
          <p:cNvPr name="TextBox 5" id="5"/>
          <p:cNvSpPr txBox="true"/>
          <p:nvPr/>
        </p:nvSpPr>
        <p:spPr>
          <a:xfrm rot="0">
            <a:off x="5280936" y="1038225"/>
            <a:ext cx="7726128" cy="1323975"/>
          </a:xfrm>
          <a:prstGeom prst="rect">
            <a:avLst/>
          </a:prstGeom>
        </p:spPr>
        <p:txBody>
          <a:bodyPr anchor="t" rtlCol="false" tIns="0" lIns="0" bIns="0" rIns="0">
            <a:spAutoFit/>
          </a:bodyPr>
          <a:lstStyle/>
          <a:p>
            <a:pPr algn="ctr" marL="0" indent="0" lvl="1">
              <a:lnSpc>
                <a:spcPts val="10229"/>
              </a:lnSpc>
              <a:spcBef>
                <a:spcPct val="0"/>
              </a:spcBef>
            </a:pPr>
            <a:r>
              <a:rPr lang="en-US" sz="8524" strike="noStrike" u="none">
                <a:solidFill>
                  <a:srgbClr val="1678B2"/>
                </a:solidFill>
                <a:latin typeface="Chewy"/>
                <a:ea typeface="Chewy"/>
                <a:cs typeface="Chewy"/>
                <a:sym typeface="Chewy"/>
              </a:rPr>
              <a:t>CREDITS</a:t>
            </a:r>
          </a:p>
        </p:txBody>
      </p:sp>
      <p:sp>
        <p:nvSpPr>
          <p:cNvPr name="TextBox 6" id="6"/>
          <p:cNvSpPr txBox="true"/>
          <p:nvPr/>
        </p:nvSpPr>
        <p:spPr>
          <a:xfrm rot="0">
            <a:off x="3143698" y="5083900"/>
            <a:ext cx="11810379" cy="415812"/>
          </a:xfrm>
          <a:prstGeom prst="rect">
            <a:avLst/>
          </a:prstGeom>
        </p:spPr>
        <p:txBody>
          <a:bodyPr anchor="t" rtlCol="false" tIns="0" lIns="0" bIns="0" rIns="0">
            <a:spAutoFit/>
          </a:bodyPr>
          <a:lstStyle/>
          <a:p>
            <a:pPr algn="ctr" marL="0" indent="0" lvl="1">
              <a:lnSpc>
                <a:spcPts val="3331"/>
              </a:lnSpc>
              <a:spcBef>
                <a:spcPct val="0"/>
              </a:spcBef>
            </a:pPr>
            <a:r>
              <a:rPr lang="en-US" sz="2379" strike="noStrike" u="none">
                <a:solidFill>
                  <a:srgbClr val="1678B2"/>
                </a:solidFill>
                <a:latin typeface="Schoolbell"/>
                <a:ea typeface="Schoolbell"/>
                <a:cs typeface="Schoolbell"/>
                <a:sym typeface="Schoolbell"/>
              </a:rPr>
              <a:t>This presentation template is free for everyone to use thanks to the following:</a:t>
            </a:r>
          </a:p>
        </p:txBody>
      </p:sp>
      <p:sp>
        <p:nvSpPr>
          <p:cNvPr name="TextBox 7" id="7"/>
          <p:cNvSpPr txBox="true"/>
          <p:nvPr/>
        </p:nvSpPr>
        <p:spPr>
          <a:xfrm rot="0">
            <a:off x="2818025" y="5944350"/>
            <a:ext cx="12651949" cy="834912"/>
          </a:xfrm>
          <a:prstGeom prst="rect">
            <a:avLst/>
          </a:prstGeom>
        </p:spPr>
        <p:txBody>
          <a:bodyPr anchor="t" rtlCol="false" tIns="0" lIns="0" bIns="0" rIns="0">
            <a:spAutoFit/>
          </a:bodyPr>
          <a:lstStyle/>
          <a:p>
            <a:pPr algn="ctr" marL="0" indent="0" lvl="1">
              <a:lnSpc>
                <a:spcPts val="3331"/>
              </a:lnSpc>
              <a:spcBef>
                <a:spcPct val="0"/>
              </a:spcBef>
            </a:pPr>
            <a:r>
              <a:rPr lang="en-US" sz="2379" strike="noStrike" u="none">
                <a:solidFill>
                  <a:srgbClr val="1678B2"/>
                </a:solidFill>
                <a:latin typeface="Schoolbell"/>
                <a:ea typeface="Schoolbell"/>
                <a:cs typeface="Schoolbell"/>
                <a:sym typeface="Schoolbell"/>
              </a:rPr>
              <a:t>SlidesCarnival for the presentation template</a:t>
            </a:r>
          </a:p>
          <a:p>
            <a:pPr algn="ctr" marL="0" indent="0" lvl="1">
              <a:lnSpc>
                <a:spcPts val="3331"/>
              </a:lnSpc>
              <a:spcBef>
                <a:spcPct val="0"/>
              </a:spcBef>
            </a:pPr>
            <a:r>
              <a:rPr lang="en-US" sz="2379" strike="noStrike" u="none">
                <a:solidFill>
                  <a:srgbClr val="1678B2"/>
                </a:solidFill>
                <a:latin typeface="Schoolbell"/>
                <a:ea typeface="Schoolbell"/>
                <a:cs typeface="Schoolbell"/>
                <a:sym typeface="Schoolbell"/>
              </a:rPr>
              <a:t>Pexels for the photos</a:t>
            </a:r>
          </a:p>
        </p:txBody>
      </p:sp>
      <p:sp>
        <p:nvSpPr>
          <p:cNvPr name="TextBox 8" id="8"/>
          <p:cNvSpPr txBox="true"/>
          <p:nvPr/>
        </p:nvSpPr>
        <p:spPr>
          <a:xfrm rot="0">
            <a:off x="2818025" y="7255513"/>
            <a:ext cx="12651949" cy="1323975"/>
          </a:xfrm>
          <a:prstGeom prst="rect">
            <a:avLst/>
          </a:prstGeom>
        </p:spPr>
        <p:txBody>
          <a:bodyPr anchor="t" rtlCol="false" tIns="0" lIns="0" bIns="0" rIns="0">
            <a:spAutoFit/>
          </a:bodyPr>
          <a:lstStyle/>
          <a:p>
            <a:pPr algn="ctr" marL="0" indent="0" lvl="1">
              <a:lnSpc>
                <a:spcPts val="10229"/>
              </a:lnSpc>
              <a:spcBef>
                <a:spcPct val="0"/>
              </a:spcBef>
            </a:pPr>
            <a:r>
              <a:rPr lang="en-US" sz="8524" strike="noStrike" u="none">
                <a:solidFill>
                  <a:srgbClr val="1678B2"/>
                </a:solidFill>
                <a:latin typeface="Chewy"/>
                <a:ea typeface="Chewy"/>
                <a:cs typeface="Chewy"/>
                <a:sym typeface="Chewy"/>
              </a:rPr>
              <a:t>HAPPY DESIGNING! </a:t>
            </a:r>
          </a:p>
        </p:txBody>
      </p:sp>
      <p:sp>
        <p:nvSpPr>
          <p:cNvPr name="Freeform 9" id="9"/>
          <p:cNvSpPr/>
          <p:nvPr/>
        </p:nvSpPr>
        <p:spPr>
          <a:xfrm flipH="false" flipV="false" rot="0">
            <a:off x="6131256" y="2929828"/>
            <a:ext cx="6025487" cy="1506372"/>
          </a:xfrm>
          <a:custGeom>
            <a:avLst/>
            <a:gdLst/>
            <a:ahLst/>
            <a:cxnLst/>
            <a:rect r="r" b="b" t="t" l="l"/>
            <a:pathLst>
              <a:path h="1506372" w="6025487">
                <a:moveTo>
                  <a:pt x="0" y="0"/>
                </a:moveTo>
                <a:lnTo>
                  <a:pt x="6025488" y="0"/>
                </a:lnTo>
                <a:lnTo>
                  <a:pt x="6025488" y="1506372"/>
                </a:lnTo>
                <a:lnTo>
                  <a:pt x="0" y="1506372"/>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Tree>
  </p:cSld>
  <p:clrMapOvr>
    <a:masterClrMapping/>
  </p:clrMapOvr>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docProps/app.xml><?xml version="1.0" encoding="utf-8"?>
<Properties xmlns="http://schemas.openxmlformats.org/officeDocument/2006/extended-properties" xmlns:vt="http://schemas.openxmlformats.org/officeDocument/2006/docPropsVTypes">
  <TotalTime>0</TotalTime>
  <Words>0</Words>
  <Application>Microsoft Office PowerPoint</Application>
  <PresentationFormat>On-screen Show (4:3)</PresentationFormat>
  <Paragraphs>0</Paragraphs>
  <Slides>0</Slides>
  <Notes>0</Notes>
  <HiddenSlides>0</HiddenSlides>
  <MMClips>0</MMClips>
  <ScaleCrop>false</ScaleCrop>
  <HeadingPairs>
    <vt:vector size="4" baseType="variant">
      <vt:variant>
        <vt:lpstr>Theme</vt:lpstr>
      </vt:variant>
      <vt:variant>
        <vt:i4>1</vt:i4>
      </vt:variant>
      <vt:variant>
        <vt:lpstr>Slide Titles</vt:lpstr>
      </vt:variant>
      <vt:variant>
        <vt:i4>0</vt:i4>
      </vt:variant>
    </vt:vector>
  </HeadingPairs>
  <TitlesOfParts>
    <vt:vector size="1" baseType="lpstr">
      <vt:lpstr>Office Theme</vt:lpstr>
    </vt:vector>
  </TitlesOfParts>
  <Company/>
  <LinksUpToDate>false</LinksUpToDate>
  <SharedDoc>false</SharedDoc>
  <HyperlinksChanged>false</HyperlinksChanged>
  <AppVersion>14.0000</AppVersion>
</Properties>
</file>

<file path=docProps/core.xml><?xml version="1.0" encoding="utf-8"?>
<cp:coreProperties xmlns:cp="http://schemas.openxmlformats.org/package/2006/metadata/core-properties" xmlns:dc="http://purl.org/dc/elements/1.1/" xmlns:dcterms="http://purl.org/dc/terms/" xmlns:xsi="http://www.w3.org/2001/XMLSchema-instance">
  <dcterms:created xsi:type="dcterms:W3CDTF">2006-08-16T00:00:00Z</dcterms:created>
  <dc:identifier>DAGSTyyJEHk</dc:identifier>
  <dcterms:modified xsi:type="dcterms:W3CDTF">2011-08-01T06:04:30Z</dcterms:modified>
  <cp:revision>1</cp:revision>
  <dc:title>Copia de World Ocean Day at School  </dc:title>
</cp:coreProperties>
</file>