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3"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Lst>
  <p:sldSz cy="6858000" cx="12192000"/>
  <p:notesSz cx="6858000" cy="9144000"/>
  <p:embeddedFontLst>
    <p:embeddedFont>
      <p:font typeface="Abril Fatface"/>
      <p:regular r:id="rId23"/>
    </p:embeddedFont>
    <p:embeddedFont>
      <p:font typeface="Poppins"/>
      <p:regular r:id="rId24"/>
      <p:bold r:id="rId25"/>
      <p:italic r:id="rId26"/>
      <p:boldItalic r:id="rId27"/>
    </p:embeddedFont>
    <p:embeddedFont>
      <p:font typeface="Aladin"/>
      <p:regular r:id="rId28"/>
    </p:embeddedFont>
    <p:embeddedFont>
      <p:font typeface="DM Sans"/>
      <p:regular r:id="rId29"/>
      <p:bold r:id="rId30"/>
      <p:italic r:id="rId31"/>
      <p:boldItalic r:id="rId32"/>
    </p:embeddedFont>
    <p:embeddedFont>
      <p:font typeface="DM Serif Display"/>
      <p:regular r:id="rId33"/>
      <p:italic r:id="rId34"/>
    </p:embeddedFont>
    <p:embeddedFont>
      <p:font typeface="Homemade Apple"/>
      <p:regular r:id="rId3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font" Target="fonts/Poppins-regular.fntdata"/><Relationship Id="rId23" Type="http://schemas.openxmlformats.org/officeDocument/2006/relationships/font" Target="fonts/AbrilFatface-regular.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font" Target="fonts/Poppins-italic.fntdata"/><Relationship Id="rId25" Type="http://schemas.openxmlformats.org/officeDocument/2006/relationships/font" Target="fonts/Poppins-bold.fntdata"/><Relationship Id="rId28" Type="http://schemas.openxmlformats.org/officeDocument/2006/relationships/font" Target="fonts/Aladin-regular.fntdata"/><Relationship Id="rId27" Type="http://schemas.openxmlformats.org/officeDocument/2006/relationships/font" Target="fonts/Poppins-boldItalic.fntdata"/><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font" Target="fonts/DMSans-regular.fntdata"/><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DMSans-italic.fntdata"/><Relationship Id="rId30" Type="http://schemas.openxmlformats.org/officeDocument/2006/relationships/font" Target="fonts/DMSans-bold.fntdata"/><Relationship Id="rId11" Type="http://schemas.openxmlformats.org/officeDocument/2006/relationships/slide" Target="slides/slide6.xml"/><Relationship Id="rId33" Type="http://schemas.openxmlformats.org/officeDocument/2006/relationships/font" Target="fonts/DMSerifDisplay-regular.fntdata"/><Relationship Id="rId10" Type="http://schemas.openxmlformats.org/officeDocument/2006/relationships/slide" Target="slides/slide5.xml"/><Relationship Id="rId32" Type="http://schemas.openxmlformats.org/officeDocument/2006/relationships/font" Target="fonts/DMSans-boldItalic.fntdata"/><Relationship Id="rId13" Type="http://schemas.openxmlformats.org/officeDocument/2006/relationships/slide" Target="slides/slide8.xml"/><Relationship Id="rId35" Type="http://schemas.openxmlformats.org/officeDocument/2006/relationships/font" Target="fonts/HomemadeApple-regular.fntdata"/><Relationship Id="rId12" Type="http://schemas.openxmlformats.org/officeDocument/2006/relationships/slide" Target="slides/slide7.xml"/><Relationship Id="rId34" Type="http://schemas.openxmlformats.org/officeDocument/2006/relationships/font" Target="fonts/DMSerifDisplay-italic.fntdata"/><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1pPr>
            <a:lvl2pPr indent="-298450" lvl="1" marL="914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2pPr>
            <a:lvl3pPr indent="-298450" lvl="2" marL="1371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3pPr>
            <a:lvl4pPr indent="-298450" lvl="3" marL="1828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4pPr>
            <a:lvl5pPr indent="-298450" lvl="4" marL="22860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5pPr>
            <a:lvl6pPr indent="-298450" lvl="5" marL="2743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6pPr>
            <a:lvl7pPr indent="-298450" lvl="6" marL="3200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7pPr>
            <a:lvl8pPr indent="-298450" lvl="7" marL="3657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8pPr>
            <a:lvl9pPr indent="-298450" lvl="8" marL="4114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 name="Shape 105"/>
        <p:cNvGrpSpPr/>
        <p:nvPr/>
      </p:nvGrpSpPr>
      <p:grpSpPr>
        <a:xfrm>
          <a:off x="0" y="0"/>
          <a:ext cx="0" cy="0"/>
          <a:chOff x="0" y="0"/>
          <a:chExt cx="0" cy="0"/>
        </a:xfrm>
      </p:grpSpPr>
      <p:sp>
        <p:nvSpPr>
          <p:cNvPr id="106" name="Google Shape;106;p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07" name="Google Shape;107;p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7" name="Shape 117"/>
        <p:cNvGrpSpPr/>
        <p:nvPr/>
      </p:nvGrpSpPr>
      <p:grpSpPr>
        <a:xfrm>
          <a:off x="0" y="0"/>
          <a:ext cx="0" cy="0"/>
          <a:chOff x="0" y="0"/>
          <a:chExt cx="0" cy="0"/>
        </a:xfrm>
      </p:grpSpPr>
      <p:sp>
        <p:nvSpPr>
          <p:cNvPr id="118" name="Google Shape;118;p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19" name="Google Shape;119;p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5" name="Shape 125"/>
        <p:cNvGrpSpPr/>
        <p:nvPr/>
      </p:nvGrpSpPr>
      <p:grpSpPr>
        <a:xfrm>
          <a:off x="0" y="0"/>
          <a:ext cx="0" cy="0"/>
          <a:chOff x="0" y="0"/>
          <a:chExt cx="0" cy="0"/>
        </a:xfrm>
      </p:grpSpPr>
      <p:sp>
        <p:nvSpPr>
          <p:cNvPr id="126" name="Google Shape;126;p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7" name="Google Shape;127;p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8" name="Shape 138"/>
        <p:cNvGrpSpPr/>
        <p:nvPr/>
      </p:nvGrpSpPr>
      <p:grpSpPr>
        <a:xfrm>
          <a:off x="0" y="0"/>
          <a:ext cx="0" cy="0"/>
          <a:chOff x="0" y="0"/>
          <a:chExt cx="0" cy="0"/>
        </a:xfrm>
      </p:grpSpPr>
      <p:sp>
        <p:nvSpPr>
          <p:cNvPr id="139" name="Google Shape;139;p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40" name="Google Shape;140;p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50" name="Shape 150"/>
        <p:cNvGrpSpPr/>
        <p:nvPr/>
      </p:nvGrpSpPr>
      <p:grpSpPr>
        <a:xfrm>
          <a:off x="0" y="0"/>
          <a:ext cx="0" cy="0"/>
          <a:chOff x="0" y="0"/>
          <a:chExt cx="0" cy="0"/>
        </a:xfrm>
      </p:grpSpPr>
      <p:sp>
        <p:nvSpPr>
          <p:cNvPr id="151" name="Google Shape;151;p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52" name="Google Shape;152;p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0" name="Shape 160"/>
        <p:cNvGrpSpPr/>
        <p:nvPr/>
      </p:nvGrpSpPr>
      <p:grpSpPr>
        <a:xfrm>
          <a:off x="0" y="0"/>
          <a:ext cx="0" cy="0"/>
          <a:chOff x="0" y="0"/>
          <a:chExt cx="0" cy="0"/>
        </a:xfrm>
      </p:grpSpPr>
      <p:sp>
        <p:nvSpPr>
          <p:cNvPr id="161" name="Google Shape;161;p6: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62" name="Google Shape;162;p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0" name="Shape 170"/>
        <p:cNvGrpSpPr/>
        <p:nvPr/>
      </p:nvGrpSpPr>
      <p:grpSpPr>
        <a:xfrm>
          <a:off x="0" y="0"/>
          <a:ext cx="0" cy="0"/>
          <a:chOff x="0" y="0"/>
          <a:chExt cx="0" cy="0"/>
        </a:xfrm>
      </p:grpSpPr>
      <p:sp>
        <p:nvSpPr>
          <p:cNvPr id="171" name="Google Shape;171;p7: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72" name="Google Shape;172;p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79" name="Shape 179"/>
        <p:cNvGrpSpPr/>
        <p:nvPr/>
      </p:nvGrpSpPr>
      <p:grpSpPr>
        <a:xfrm>
          <a:off x="0" y="0"/>
          <a:ext cx="0" cy="0"/>
          <a:chOff x="0" y="0"/>
          <a:chExt cx="0" cy="0"/>
        </a:xfrm>
      </p:grpSpPr>
      <p:sp>
        <p:nvSpPr>
          <p:cNvPr id="180" name="Google Shape;180;p8: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81" name="Google Shape;181;p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6" name="Shape 186"/>
        <p:cNvGrpSpPr/>
        <p:nvPr/>
      </p:nvGrpSpPr>
      <p:grpSpPr>
        <a:xfrm>
          <a:off x="0" y="0"/>
          <a:ext cx="0" cy="0"/>
          <a:chOff x="0" y="0"/>
          <a:chExt cx="0" cy="0"/>
        </a:xfrm>
      </p:grpSpPr>
      <p:sp>
        <p:nvSpPr>
          <p:cNvPr id="187" name="Google Shape;187;p9: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88" name="Google Shape;188;p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5" name="Shape 195"/>
        <p:cNvGrpSpPr/>
        <p:nvPr/>
      </p:nvGrpSpPr>
      <p:grpSpPr>
        <a:xfrm>
          <a:off x="0" y="0"/>
          <a:ext cx="0" cy="0"/>
          <a:chOff x="0" y="0"/>
          <a:chExt cx="0" cy="0"/>
        </a:xfrm>
      </p:grpSpPr>
      <p:sp>
        <p:nvSpPr>
          <p:cNvPr id="196" name="Google Shape;196;p10: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97" name="Google Shape;197;p1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4" name="Shape 204"/>
        <p:cNvGrpSpPr/>
        <p:nvPr/>
      </p:nvGrpSpPr>
      <p:grpSpPr>
        <a:xfrm>
          <a:off x="0" y="0"/>
          <a:ext cx="0" cy="0"/>
          <a:chOff x="0" y="0"/>
          <a:chExt cx="0" cy="0"/>
        </a:xfrm>
      </p:grpSpPr>
      <p:sp>
        <p:nvSpPr>
          <p:cNvPr id="205" name="Google Shape;205;p1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206" name="Google Shape;206;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4" name="Shape 214"/>
        <p:cNvGrpSpPr/>
        <p:nvPr/>
      </p:nvGrpSpPr>
      <p:grpSpPr>
        <a:xfrm>
          <a:off x="0" y="0"/>
          <a:ext cx="0" cy="0"/>
          <a:chOff x="0" y="0"/>
          <a:chExt cx="0" cy="0"/>
        </a:xfrm>
      </p:grpSpPr>
      <p:sp>
        <p:nvSpPr>
          <p:cNvPr id="215" name="Google Shape;215;p1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216" name="Google Shape;216;p1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1" name="Shape 231"/>
        <p:cNvGrpSpPr/>
        <p:nvPr/>
      </p:nvGrpSpPr>
      <p:grpSpPr>
        <a:xfrm>
          <a:off x="0" y="0"/>
          <a:ext cx="0" cy="0"/>
          <a:chOff x="0" y="0"/>
          <a:chExt cx="0" cy="0"/>
        </a:xfrm>
      </p:grpSpPr>
      <p:sp>
        <p:nvSpPr>
          <p:cNvPr id="232" name="Google Shape;232;p1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233" name="Google Shape;233;p1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58" name="Shape 258"/>
        <p:cNvGrpSpPr/>
        <p:nvPr/>
      </p:nvGrpSpPr>
      <p:grpSpPr>
        <a:xfrm>
          <a:off x="0" y="0"/>
          <a:ext cx="0" cy="0"/>
          <a:chOff x="0" y="0"/>
          <a:chExt cx="0" cy="0"/>
        </a:xfrm>
      </p:grpSpPr>
      <p:sp>
        <p:nvSpPr>
          <p:cNvPr id="259" name="Google Shape;259;p1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260" name="Google Shape;260;p1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6" name="Shape 276"/>
        <p:cNvGrpSpPr/>
        <p:nvPr/>
      </p:nvGrpSpPr>
      <p:grpSpPr>
        <a:xfrm>
          <a:off x="0" y="0"/>
          <a:ext cx="0" cy="0"/>
          <a:chOff x="0" y="0"/>
          <a:chExt cx="0" cy="0"/>
        </a:xfrm>
      </p:grpSpPr>
      <p:sp>
        <p:nvSpPr>
          <p:cNvPr id="277" name="Google Shape;277;p1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278" name="Google Shape;278;p1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7" name="Shape 287"/>
        <p:cNvGrpSpPr/>
        <p:nvPr/>
      </p:nvGrpSpPr>
      <p:grpSpPr>
        <a:xfrm>
          <a:off x="0" y="0"/>
          <a:ext cx="0" cy="0"/>
          <a:chOff x="0" y="0"/>
          <a:chExt cx="0" cy="0"/>
        </a:xfrm>
      </p:grpSpPr>
      <p:sp>
        <p:nvSpPr>
          <p:cNvPr id="288" name="Google Shape;288;p16: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289" name="Google Shape;289;p1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8" name="Shape 588"/>
        <p:cNvGrpSpPr/>
        <p:nvPr/>
      </p:nvGrpSpPr>
      <p:grpSpPr>
        <a:xfrm>
          <a:off x="0" y="0"/>
          <a:ext cx="0" cy="0"/>
          <a:chOff x="0" y="0"/>
          <a:chExt cx="0" cy="0"/>
        </a:xfrm>
      </p:grpSpPr>
      <p:sp>
        <p:nvSpPr>
          <p:cNvPr id="589" name="Google Shape;589;p17: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590" name="Google Shape;590;p1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png"/><Relationship Id="rId3" Type="http://schemas.openxmlformats.org/officeDocument/2006/relationships/image" Target="../media/image44.pn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png"/><Relationship Id="rId3" Type="http://schemas.openxmlformats.org/officeDocument/2006/relationships/image" Target="../media/image1.pn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png"/><Relationship Id="rId3" Type="http://schemas.openxmlformats.org/officeDocument/2006/relationships/image" Target="../media/image10.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1.pn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6.pn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3.png"/><Relationship Id="rId3" Type="http://schemas.openxmlformats.org/officeDocument/2006/relationships/image" Target="../media/image11.pn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pn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5.pn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2.pn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9.png"/><Relationship Id="rId3" Type="http://schemas.openxmlformats.org/officeDocument/2006/relationships/image" Target="../media/image9.pn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2.pn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3.png"/><Relationship Id="rId11" Type="http://schemas.openxmlformats.org/officeDocument/2006/relationships/image" Target="../media/image14.png"/><Relationship Id="rId10" Type="http://schemas.openxmlformats.org/officeDocument/2006/relationships/image" Target="../media/image18.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7.png"/><Relationship Id="rId7" Type="http://schemas.openxmlformats.org/officeDocument/2006/relationships/hyperlink" Target="https://www.pinterest.com/slidesmania/" TargetMode="External"/><Relationship Id="rId8" Type="http://schemas.openxmlformats.org/officeDocument/2006/relationships/image" Target="../media/image6.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1" name="Shape 11"/>
        <p:cNvGrpSpPr/>
        <p:nvPr/>
      </p:nvGrpSpPr>
      <p:grpSpPr>
        <a:xfrm>
          <a:off x="0" y="0"/>
          <a:ext cx="0" cy="0"/>
          <a:chOff x="0" y="0"/>
          <a:chExt cx="0" cy="0"/>
        </a:xfrm>
      </p:grpSpPr>
      <p:pic>
        <p:nvPicPr>
          <p:cNvPr descr="A piece of white paper&#10;&#10;Description automatically generated" id="12" name="Google Shape;12;p2"/>
          <p:cNvPicPr preferRelativeResize="0"/>
          <p:nvPr/>
        </p:nvPicPr>
        <p:blipFill rotWithShape="1">
          <a:blip r:embed="rId2">
            <a:alphaModFix/>
          </a:blip>
          <a:srcRect b="0" l="0" r="0" t="0"/>
          <a:stretch/>
        </p:blipFill>
        <p:spPr>
          <a:xfrm>
            <a:off x="5786176" y="0"/>
            <a:ext cx="6405824" cy="6858000"/>
          </a:xfrm>
          <a:prstGeom prst="rect">
            <a:avLst/>
          </a:prstGeom>
          <a:noFill/>
          <a:ln>
            <a:noFill/>
          </a:ln>
        </p:spPr>
      </p:pic>
      <p:sp>
        <p:nvSpPr>
          <p:cNvPr id="13" name="Google Shape;13;p2"/>
          <p:cNvSpPr txBox="1"/>
          <p:nvPr>
            <p:ph idx="1" type="subTitle"/>
          </p:nvPr>
        </p:nvSpPr>
        <p:spPr>
          <a:xfrm>
            <a:off x="2743200" y="5574850"/>
            <a:ext cx="6705600" cy="5865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1900"/>
              <a:buNone/>
              <a:defRPr/>
            </a:lvl1pPr>
            <a:lvl2pPr lvl="1" algn="l">
              <a:lnSpc>
                <a:spcPct val="115000"/>
              </a:lnSpc>
              <a:spcBef>
                <a:spcPts val="0"/>
              </a:spcBef>
              <a:spcAft>
                <a:spcPts val="0"/>
              </a:spcAft>
              <a:buSzPts val="1900"/>
              <a:buNone/>
              <a:defRPr/>
            </a:lvl2pPr>
            <a:lvl3pPr lvl="2" algn="l">
              <a:lnSpc>
                <a:spcPct val="115000"/>
              </a:lnSpc>
              <a:spcBef>
                <a:spcPts val="2100"/>
              </a:spcBef>
              <a:spcAft>
                <a:spcPts val="0"/>
              </a:spcAft>
              <a:buSzPts val="1900"/>
              <a:buNone/>
              <a:defRPr/>
            </a:lvl3pPr>
            <a:lvl4pPr lvl="3" algn="l">
              <a:lnSpc>
                <a:spcPct val="115000"/>
              </a:lnSpc>
              <a:spcBef>
                <a:spcPts val="2100"/>
              </a:spcBef>
              <a:spcAft>
                <a:spcPts val="0"/>
              </a:spcAft>
              <a:buSzPts val="1900"/>
              <a:buNone/>
              <a:defRPr/>
            </a:lvl4pPr>
            <a:lvl5pPr lvl="4" algn="l">
              <a:lnSpc>
                <a:spcPct val="115000"/>
              </a:lnSpc>
              <a:spcBef>
                <a:spcPts val="2100"/>
              </a:spcBef>
              <a:spcAft>
                <a:spcPts val="0"/>
              </a:spcAft>
              <a:buSzPts val="1900"/>
              <a:buNone/>
              <a:defRPr/>
            </a:lvl5pPr>
            <a:lvl6pPr lvl="5" algn="l">
              <a:lnSpc>
                <a:spcPct val="115000"/>
              </a:lnSpc>
              <a:spcBef>
                <a:spcPts val="2100"/>
              </a:spcBef>
              <a:spcAft>
                <a:spcPts val="0"/>
              </a:spcAft>
              <a:buSzPts val="1900"/>
              <a:buNone/>
              <a:defRPr/>
            </a:lvl6pPr>
            <a:lvl7pPr lvl="6" algn="l">
              <a:lnSpc>
                <a:spcPct val="115000"/>
              </a:lnSpc>
              <a:spcBef>
                <a:spcPts val="2100"/>
              </a:spcBef>
              <a:spcAft>
                <a:spcPts val="0"/>
              </a:spcAft>
              <a:buSzPts val="1900"/>
              <a:buNone/>
              <a:defRPr/>
            </a:lvl7pPr>
            <a:lvl8pPr lvl="7" algn="l">
              <a:lnSpc>
                <a:spcPct val="115000"/>
              </a:lnSpc>
              <a:spcBef>
                <a:spcPts val="2100"/>
              </a:spcBef>
              <a:spcAft>
                <a:spcPts val="0"/>
              </a:spcAft>
              <a:buSzPts val="1900"/>
              <a:buNone/>
              <a:defRPr/>
            </a:lvl8pPr>
            <a:lvl9pPr lvl="8" algn="l">
              <a:lnSpc>
                <a:spcPct val="115000"/>
              </a:lnSpc>
              <a:spcBef>
                <a:spcPts val="2100"/>
              </a:spcBef>
              <a:spcAft>
                <a:spcPts val="2100"/>
              </a:spcAft>
              <a:buSzPts val="1900"/>
              <a:buNone/>
              <a:defRPr/>
            </a:lvl9pPr>
          </a:lstStyle>
          <a:p/>
        </p:txBody>
      </p:sp>
      <p:sp>
        <p:nvSpPr>
          <p:cNvPr id="14" name="Google Shape;14;p2"/>
          <p:cNvSpPr txBox="1"/>
          <p:nvPr>
            <p:ph type="title"/>
          </p:nvPr>
        </p:nvSpPr>
        <p:spPr>
          <a:xfrm>
            <a:off x="3267450" y="1206600"/>
            <a:ext cx="5657100" cy="4444800"/>
          </a:xfrm>
          <a:prstGeom prst="rect">
            <a:avLst/>
          </a:prstGeom>
          <a:noFill/>
          <a:ln>
            <a:noFill/>
          </a:ln>
        </p:spPr>
        <p:txBody>
          <a:bodyPr anchorCtr="0" anchor="ctr" bIns="121900" lIns="121900" spcFirstLastPara="1" rIns="121900" wrap="square" tIns="121900">
            <a:noAutofit/>
          </a:bodyPr>
          <a:lstStyle>
            <a:lvl1pPr lvl="0" marR="0" algn="ctr">
              <a:lnSpc>
                <a:spcPct val="80000"/>
              </a:lnSpc>
              <a:spcBef>
                <a:spcPts val="0"/>
              </a:spcBef>
              <a:spcAft>
                <a:spcPts val="0"/>
              </a:spcAft>
              <a:buClr>
                <a:schemeClr val="dk1"/>
              </a:buClr>
              <a:buSzPts val="9000"/>
              <a:buFont typeface="Aldrich"/>
              <a:buNone/>
              <a:defRPr sz="90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pic>
        <p:nvPicPr>
          <p:cNvPr descr="A burnt paper with writing on it&#10;&#10;Description automatically generated" id="15" name="Google Shape;15;p2"/>
          <p:cNvPicPr preferRelativeResize="0"/>
          <p:nvPr/>
        </p:nvPicPr>
        <p:blipFill rotWithShape="1">
          <a:blip r:embed="rId3">
            <a:alphaModFix/>
          </a:blip>
          <a:srcRect b="0" l="0" r="0" t="0"/>
          <a:stretch/>
        </p:blipFill>
        <p:spPr>
          <a:xfrm>
            <a:off x="0" y="-4146"/>
            <a:ext cx="7772400" cy="4882346"/>
          </a:xfrm>
          <a:prstGeom prst="rect">
            <a:avLst/>
          </a:prstGeom>
          <a:noFill/>
          <a:ln>
            <a:noFill/>
          </a:ln>
        </p:spPr>
      </p:pic>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16" name="Shape 16"/>
        <p:cNvGrpSpPr/>
        <p:nvPr/>
      </p:nvGrpSpPr>
      <p:grpSpPr>
        <a:xfrm>
          <a:off x="0" y="0"/>
          <a:ext cx="0" cy="0"/>
          <a:chOff x="0" y="0"/>
          <a:chExt cx="0" cy="0"/>
        </a:xfrm>
      </p:grpSpPr>
      <p:sp>
        <p:nvSpPr>
          <p:cNvPr id="17" name="Google Shape;17;p3"/>
          <p:cNvSpPr txBox="1"/>
          <p:nvPr>
            <p:ph type="title"/>
          </p:nvPr>
        </p:nvSpPr>
        <p:spPr>
          <a:xfrm>
            <a:off x="5446500" y="1608900"/>
            <a:ext cx="5335800" cy="13248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Clr>
                <a:schemeClr val="dk1"/>
              </a:buClr>
              <a:buSzPts val="7000"/>
              <a:buFont typeface="Aldrich"/>
              <a:buNone/>
              <a:defRPr sz="7000"/>
            </a:lvl1pPr>
            <a:lvl2pPr lvl="1" algn="l">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18" name="Google Shape;18;p3"/>
          <p:cNvSpPr txBox="1"/>
          <p:nvPr>
            <p:ph idx="1" type="body"/>
          </p:nvPr>
        </p:nvSpPr>
        <p:spPr>
          <a:xfrm>
            <a:off x="5446475" y="3013200"/>
            <a:ext cx="5335800" cy="22359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pic>
        <p:nvPicPr>
          <p:cNvPr descr="A piece of paper with a black background&#10;&#10;Description automatically generated" id="19" name="Google Shape;19;p3"/>
          <p:cNvPicPr preferRelativeResize="0"/>
          <p:nvPr/>
        </p:nvPicPr>
        <p:blipFill rotWithShape="1">
          <a:blip r:embed="rId2">
            <a:alphaModFix/>
          </a:blip>
          <a:srcRect b="0" l="0" r="0" t="0"/>
          <a:stretch/>
        </p:blipFill>
        <p:spPr>
          <a:xfrm>
            <a:off x="0" y="-15875"/>
            <a:ext cx="4995644" cy="6858000"/>
          </a:xfrm>
          <a:prstGeom prst="rect">
            <a:avLst/>
          </a:prstGeom>
          <a:noFill/>
          <a:ln>
            <a:noFill/>
          </a:ln>
        </p:spPr>
      </p:pic>
      <p:sp>
        <p:nvSpPr>
          <p:cNvPr id="20" name="Google Shape;20;p3"/>
          <p:cNvSpPr/>
          <p:nvPr>
            <p:ph idx="2" type="pic"/>
          </p:nvPr>
        </p:nvSpPr>
        <p:spPr>
          <a:xfrm>
            <a:off x="0" y="708625"/>
            <a:ext cx="4038600" cy="6133500"/>
          </a:xfrm>
          <a:prstGeom prst="rect">
            <a:avLst/>
          </a:prstGeom>
          <a:noFill/>
          <a:ln>
            <a:noFill/>
          </a:ln>
        </p:spPr>
      </p:sp>
      <p:pic>
        <p:nvPicPr>
          <p:cNvPr descr="A close-up of a piece of paper&#10;&#10;Description automatically generated" id="21" name="Google Shape;21;p3"/>
          <p:cNvPicPr preferRelativeResize="0"/>
          <p:nvPr/>
        </p:nvPicPr>
        <p:blipFill rotWithShape="1">
          <a:blip r:embed="rId3">
            <a:alphaModFix/>
          </a:blip>
          <a:srcRect b="0" l="0" r="0" t="0"/>
          <a:stretch/>
        </p:blipFill>
        <p:spPr>
          <a:xfrm>
            <a:off x="0" y="-41275"/>
            <a:ext cx="3848100" cy="2438400"/>
          </a:xfrm>
          <a:prstGeom prst="rect">
            <a:avLst/>
          </a:prstGeom>
          <a:noFill/>
          <a:ln>
            <a:noFill/>
          </a:ln>
        </p:spPr>
      </p:pic>
      <p:pic>
        <p:nvPicPr>
          <p:cNvPr descr="A close-up of a piece of paper&#10;&#10;Description automatically generated" id="22" name="Google Shape;22;p3"/>
          <p:cNvPicPr preferRelativeResize="0"/>
          <p:nvPr/>
        </p:nvPicPr>
        <p:blipFill rotWithShape="1">
          <a:blip r:embed="rId3">
            <a:alphaModFix/>
          </a:blip>
          <a:srcRect b="0" l="0" r="0" t="0"/>
          <a:stretch/>
        </p:blipFill>
        <p:spPr>
          <a:xfrm rot="10800000">
            <a:off x="8372475" y="4448175"/>
            <a:ext cx="3848100" cy="2438400"/>
          </a:xfrm>
          <a:prstGeom prst="rect">
            <a:avLst/>
          </a:prstGeom>
          <a:noFill/>
          <a:ln>
            <a:noFill/>
          </a:ln>
        </p:spPr>
      </p:pic>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23" name="Shape 23"/>
        <p:cNvGrpSpPr/>
        <p:nvPr/>
      </p:nvGrpSpPr>
      <p:grpSpPr>
        <a:xfrm>
          <a:off x="0" y="0"/>
          <a:ext cx="0" cy="0"/>
          <a:chOff x="0" y="0"/>
          <a:chExt cx="0" cy="0"/>
        </a:xfrm>
      </p:grpSpPr>
      <p:sp>
        <p:nvSpPr>
          <p:cNvPr id="24" name="Google Shape;24;p4"/>
          <p:cNvSpPr txBox="1"/>
          <p:nvPr>
            <p:ph type="title"/>
          </p:nvPr>
        </p:nvSpPr>
        <p:spPr>
          <a:xfrm>
            <a:off x="798275" y="785550"/>
            <a:ext cx="2727600" cy="52869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5" name="Google Shape;25;p4"/>
          <p:cNvSpPr txBox="1"/>
          <p:nvPr>
            <p:ph idx="1" type="body"/>
          </p:nvPr>
        </p:nvSpPr>
        <p:spPr>
          <a:xfrm>
            <a:off x="4396750" y="2106257"/>
            <a:ext cx="3294600" cy="13227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26" name="Google Shape;26;p4"/>
          <p:cNvSpPr txBox="1"/>
          <p:nvPr>
            <p:ph idx="2" type="body"/>
          </p:nvPr>
        </p:nvSpPr>
        <p:spPr>
          <a:xfrm>
            <a:off x="8354675" y="2106257"/>
            <a:ext cx="3294600" cy="13227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27" name="Google Shape;27;p4"/>
          <p:cNvSpPr txBox="1"/>
          <p:nvPr>
            <p:ph idx="3" type="body"/>
          </p:nvPr>
        </p:nvSpPr>
        <p:spPr>
          <a:xfrm>
            <a:off x="8354650" y="4124816"/>
            <a:ext cx="3294600" cy="13227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28" name="Google Shape;28;p4"/>
          <p:cNvSpPr txBox="1"/>
          <p:nvPr>
            <p:ph idx="4" type="title"/>
          </p:nvPr>
        </p:nvSpPr>
        <p:spPr>
          <a:xfrm>
            <a:off x="4396750" y="1410488"/>
            <a:ext cx="3294600" cy="6957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Clr>
                <a:schemeClr val="dk1"/>
              </a:buClr>
              <a:buSzPts val="2600"/>
              <a:buFont typeface="Aldrich"/>
              <a:buNone/>
              <a:defRPr sz="26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29" name="Google Shape;29;p4"/>
          <p:cNvSpPr txBox="1"/>
          <p:nvPr>
            <p:ph idx="5" type="title"/>
          </p:nvPr>
        </p:nvSpPr>
        <p:spPr>
          <a:xfrm>
            <a:off x="8354675" y="1410488"/>
            <a:ext cx="3294600" cy="6957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Clr>
                <a:schemeClr val="dk1"/>
              </a:buClr>
              <a:buSzPts val="2600"/>
              <a:buFont typeface="Aldrich"/>
              <a:buNone/>
              <a:defRPr sz="26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0" name="Google Shape;30;p4"/>
          <p:cNvSpPr txBox="1"/>
          <p:nvPr>
            <p:ph idx="6" type="title"/>
          </p:nvPr>
        </p:nvSpPr>
        <p:spPr>
          <a:xfrm>
            <a:off x="8354650" y="3429046"/>
            <a:ext cx="3294600" cy="6957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Clr>
                <a:schemeClr val="dk1"/>
              </a:buClr>
              <a:buSzPts val="2600"/>
              <a:buFont typeface="Aldrich"/>
              <a:buNone/>
              <a:defRPr sz="26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31" name="Google Shape;31;p4"/>
          <p:cNvSpPr txBox="1"/>
          <p:nvPr>
            <p:ph idx="7" type="body"/>
          </p:nvPr>
        </p:nvSpPr>
        <p:spPr>
          <a:xfrm>
            <a:off x="4396750" y="4124732"/>
            <a:ext cx="3294600" cy="13227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32" name="Google Shape;32;p4"/>
          <p:cNvSpPr txBox="1"/>
          <p:nvPr>
            <p:ph idx="8" type="title"/>
          </p:nvPr>
        </p:nvSpPr>
        <p:spPr>
          <a:xfrm>
            <a:off x="4396750" y="3428963"/>
            <a:ext cx="3294600" cy="6957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Clr>
                <a:schemeClr val="dk1"/>
              </a:buClr>
              <a:buSzPts val="2600"/>
              <a:buFont typeface="Aldrich"/>
              <a:buNone/>
              <a:defRPr sz="2600"/>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pic>
        <p:nvPicPr>
          <p:cNvPr descr="A piece of paper with a black background&#10;&#10;Description automatically generated" id="33" name="Google Shape;33;p4"/>
          <p:cNvPicPr preferRelativeResize="0"/>
          <p:nvPr/>
        </p:nvPicPr>
        <p:blipFill rotWithShape="1">
          <a:blip r:embed="rId2">
            <a:alphaModFix/>
          </a:blip>
          <a:srcRect b="0" l="0" r="0" t="0"/>
          <a:stretch/>
        </p:blipFill>
        <p:spPr>
          <a:xfrm>
            <a:off x="8928100" y="4442163"/>
            <a:ext cx="3263900" cy="2425700"/>
          </a:xfrm>
          <a:prstGeom prst="rect">
            <a:avLst/>
          </a:prstGeom>
          <a:noFill/>
          <a:ln>
            <a:noFill/>
          </a:ln>
        </p:spPr>
      </p:pic>
      <p:pic>
        <p:nvPicPr>
          <p:cNvPr descr="A piece of paper with writing on it&#10;&#10;Description automatically generated" id="34" name="Google Shape;34;p4"/>
          <p:cNvPicPr preferRelativeResize="0"/>
          <p:nvPr/>
        </p:nvPicPr>
        <p:blipFill rotWithShape="1">
          <a:blip r:embed="rId3">
            <a:alphaModFix/>
          </a:blip>
          <a:srcRect b="0" l="0" r="0" t="0"/>
          <a:stretch/>
        </p:blipFill>
        <p:spPr>
          <a:xfrm>
            <a:off x="2538" y="0"/>
            <a:ext cx="4394200" cy="3517900"/>
          </a:xfrm>
          <a:prstGeom prst="rect">
            <a:avLst/>
          </a:prstGeom>
          <a:noFill/>
          <a:ln>
            <a:noFill/>
          </a:ln>
        </p:spPr>
      </p:pic>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35" name="Shape 35"/>
        <p:cNvGrpSpPr/>
        <p:nvPr/>
      </p:nvGrpSpPr>
      <p:grpSpPr>
        <a:xfrm>
          <a:off x="0" y="0"/>
          <a:ext cx="0" cy="0"/>
          <a:chOff x="0" y="0"/>
          <a:chExt cx="0" cy="0"/>
        </a:xfrm>
      </p:grpSpPr>
      <p:sp>
        <p:nvSpPr>
          <p:cNvPr id="36" name="Google Shape;36;p5"/>
          <p:cNvSpPr txBox="1"/>
          <p:nvPr>
            <p:ph type="title"/>
          </p:nvPr>
        </p:nvSpPr>
        <p:spPr>
          <a:xfrm>
            <a:off x="2199000" y="1398175"/>
            <a:ext cx="7794000" cy="763500"/>
          </a:xfrm>
          <a:prstGeom prst="rect">
            <a:avLst/>
          </a:prstGeom>
          <a:noFill/>
          <a:ln>
            <a:noFill/>
          </a:ln>
        </p:spPr>
        <p:txBody>
          <a:bodyPr anchorCtr="0" anchor="ctr"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7" name="Google Shape;37;p5"/>
          <p:cNvSpPr txBox="1"/>
          <p:nvPr>
            <p:ph idx="1" type="body"/>
          </p:nvPr>
        </p:nvSpPr>
        <p:spPr>
          <a:xfrm>
            <a:off x="2199000" y="2522775"/>
            <a:ext cx="7794000" cy="3231000"/>
          </a:xfrm>
          <a:prstGeom prst="rect">
            <a:avLst/>
          </a:prstGeom>
          <a:noFill/>
          <a:ln>
            <a:noFill/>
          </a:ln>
        </p:spPr>
        <p:txBody>
          <a:bodyPr anchorCtr="0" anchor="t" bIns="121900" lIns="121900" spcFirstLastPara="1" rIns="121900" wrap="square" tIns="121900">
            <a:noAutofit/>
          </a:bodyPr>
          <a:lstStyle>
            <a:lvl1pPr indent="-349250" lvl="0" marL="457200" algn="ctr">
              <a:lnSpc>
                <a:spcPct val="115000"/>
              </a:lnSpc>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pic>
        <p:nvPicPr>
          <p:cNvPr descr="A burnt paper with a black background&#10;&#10;Description automatically generated" id="38" name="Google Shape;38;p5"/>
          <p:cNvPicPr preferRelativeResize="0"/>
          <p:nvPr/>
        </p:nvPicPr>
        <p:blipFill rotWithShape="1">
          <a:blip r:embed="rId2">
            <a:alphaModFix/>
          </a:blip>
          <a:srcRect b="0" l="0" r="0" t="0"/>
          <a:stretch/>
        </p:blipFill>
        <p:spPr>
          <a:xfrm>
            <a:off x="0" y="0"/>
            <a:ext cx="5626100" cy="3530600"/>
          </a:xfrm>
          <a:prstGeom prst="rect">
            <a:avLst/>
          </a:prstGeom>
          <a:noFill/>
          <a:ln>
            <a:noFill/>
          </a:ln>
        </p:spPr>
      </p:pic>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39" name="Shape 39"/>
        <p:cNvGrpSpPr/>
        <p:nvPr/>
      </p:nvGrpSpPr>
      <p:grpSpPr>
        <a:xfrm>
          <a:off x="0" y="0"/>
          <a:ext cx="0" cy="0"/>
          <a:chOff x="0" y="0"/>
          <a:chExt cx="0" cy="0"/>
        </a:xfrm>
      </p:grpSpPr>
      <p:pic>
        <p:nvPicPr>
          <p:cNvPr descr="A white crumpled paper&#10;&#10;Description automatically generated" id="40" name="Google Shape;40;p6"/>
          <p:cNvPicPr preferRelativeResize="0"/>
          <p:nvPr/>
        </p:nvPicPr>
        <p:blipFill rotWithShape="1">
          <a:blip r:embed="rId2">
            <a:alphaModFix/>
          </a:blip>
          <a:srcRect b="0" l="0" r="0" t="0"/>
          <a:stretch/>
        </p:blipFill>
        <p:spPr>
          <a:xfrm>
            <a:off x="3010318" y="0"/>
            <a:ext cx="9181682" cy="6858000"/>
          </a:xfrm>
          <a:prstGeom prst="rect">
            <a:avLst/>
          </a:prstGeom>
          <a:noFill/>
          <a:ln>
            <a:noFill/>
          </a:ln>
        </p:spPr>
      </p:pic>
      <p:sp>
        <p:nvSpPr>
          <p:cNvPr id="41" name="Google Shape;41;p6"/>
          <p:cNvSpPr txBox="1"/>
          <p:nvPr>
            <p:ph type="title"/>
          </p:nvPr>
        </p:nvSpPr>
        <p:spPr>
          <a:xfrm>
            <a:off x="4020600" y="2005425"/>
            <a:ext cx="7389300" cy="20661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Clr>
                <a:schemeClr val="dk1"/>
              </a:buClr>
              <a:buSzPts val="6000"/>
              <a:buFont typeface="Aldrich"/>
              <a:buNone/>
              <a:defRPr sz="60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42" name="Google Shape;42;p6"/>
          <p:cNvSpPr txBox="1"/>
          <p:nvPr>
            <p:ph idx="1" type="body"/>
          </p:nvPr>
        </p:nvSpPr>
        <p:spPr>
          <a:xfrm>
            <a:off x="4020600" y="4089075"/>
            <a:ext cx="7389300" cy="7635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43" name="Shape 43"/>
        <p:cNvGrpSpPr/>
        <p:nvPr/>
      </p:nvGrpSpPr>
      <p:grpSpPr>
        <a:xfrm>
          <a:off x="0" y="0"/>
          <a:ext cx="0" cy="0"/>
          <a:chOff x="0" y="0"/>
          <a:chExt cx="0" cy="0"/>
        </a:xfrm>
      </p:grpSpPr>
      <p:pic>
        <p:nvPicPr>
          <p:cNvPr descr="A burnt edge of a piece of paper&#10;&#10;Description automatically generated" id="44" name="Google Shape;44;p7"/>
          <p:cNvPicPr preferRelativeResize="0"/>
          <p:nvPr/>
        </p:nvPicPr>
        <p:blipFill rotWithShape="1">
          <a:blip r:embed="rId2">
            <a:alphaModFix/>
          </a:blip>
          <a:srcRect b="0" l="0" r="0" t="0"/>
          <a:stretch/>
        </p:blipFill>
        <p:spPr>
          <a:xfrm>
            <a:off x="0" y="0"/>
            <a:ext cx="7772400" cy="4877766"/>
          </a:xfrm>
          <a:prstGeom prst="rect">
            <a:avLst/>
          </a:prstGeom>
          <a:noFill/>
          <a:ln>
            <a:noFill/>
          </a:ln>
        </p:spPr>
      </p:pic>
      <p:pic>
        <p:nvPicPr>
          <p:cNvPr descr="A white piece of paper&#10;&#10;Description automatically generated" id="45" name="Google Shape;45;p7"/>
          <p:cNvPicPr preferRelativeResize="0"/>
          <p:nvPr/>
        </p:nvPicPr>
        <p:blipFill rotWithShape="1">
          <a:blip r:embed="rId3">
            <a:alphaModFix/>
          </a:blip>
          <a:srcRect b="0" l="0" r="0" t="0"/>
          <a:stretch/>
        </p:blipFill>
        <p:spPr>
          <a:xfrm>
            <a:off x="0" y="4171950"/>
            <a:ext cx="12192000" cy="2806700"/>
          </a:xfrm>
          <a:prstGeom prst="rect">
            <a:avLst/>
          </a:prstGeom>
          <a:noFill/>
          <a:ln>
            <a:noFill/>
          </a:ln>
        </p:spPr>
      </p:pic>
      <p:sp>
        <p:nvSpPr>
          <p:cNvPr id="46" name="Google Shape;46;p7"/>
          <p:cNvSpPr txBox="1"/>
          <p:nvPr>
            <p:ph type="title"/>
          </p:nvPr>
        </p:nvSpPr>
        <p:spPr>
          <a:xfrm>
            <a:off x="6307250" y="990600"/>
            <a:ext cx="5170500" cy="2914800"/>
          </a:xfrm>
          <a:prstGeom prst="rect">
            <a:avLst/>
          </a:prstGeom>
          <a:noFill/>
          <a:ln>
            <a:noFill/>
          </a:ln>
        </p:spPr>
        <p:txBody>
          <a:bodyPr anchorCtr="0" anchor="ctr" bIns="121900" lIns="121900" spcFirstLastPara="1" rIns="121900" wrap="square" tIns="121900">
            <a:noAutofit/>
          </a:bodyPr>
          <a:lstStyle>
            <a:lvl1pPr lvl="0" algn="l">
              <a:lnSpc>
                <a:spcPct val="80000"/>
              </a:lnSpc>
              <a:spcBef>
                <a:spcPts val="0"/>
              </a:spcBef>
              <a:spcAft>
                <a:spcPts val="0"/>
              </a:spcAft>
              <a:buSzPts val="6000"/>
              <a:buNone/>
              <a:defRPr/>
            </a:lvl1pPr>
            <a:lvl2pPr lvl="1" algn="l">
              <a:lnSpc>
                <a:spcPct val="100000"/>
              </a:lnSpc>
              <a:spcBef>
                <a:spcPts val="0"/>
              </a:spcBef>
              <a:spcAft>
                <a:spcPts val="0"/>
              </a:spcAft>
              <a:buSzPts val="15000"/>
              <a:buNone/>
              <a:defRPr sz="15000"/>
            </a:lvl2pPr>
            <a:lvl3pPr lvl="2" algn="l">
              <a:lnSpc>
                <a:spcPct val="100000"/>
              </a:lnSpc>
              <a:spcBef>
                <a:spcPts val="0"/>
              </a:spcBef>
              <a:spcAft>
                <a:spcPts val="0"/>
              </a:spcAft>
              <a:buSzPts val="15000"/>
              <a:buNone/>
              <a:defRPr sz="15000"/>
            </a:lvl3pPr>
            <a:lvl4pPr lvl="3" algn="l">
              <a:lnSpc>
                <a:spcPct val="100000"/>
              </a:lnSpc>
              <a:spcBef>
                <a:spcPts val="0"/>
              </a:spcBef>
              <a:spcAft>
                <a:spcPts val="0"/>
              </a:spcAft>
              <a:buSzPts val="15000"/>
              <a:buNone/>
              <a:defRPr sz="15000"/>
            </a:lvl4pPr>
            <a:lvl5pPr lvl="4" algn="l">
              <a:lnSpc>
                <a:spcPct val="100000"/>
              </a:lnSpc>
              <a:spcBef>
                <a:spcPts val="0"/>
              </a:spcBef>
              <a:spcAft>
                <a:spcPts val="0"/>
              </a:spcAft>
              <a:buSzPts val="15000"/>
              <a:buNone/>
              <a:defRPr sz="15000"/>
            </a:lvl5pPr>
            <a:lvl6pPr lvl="5" algn="l">
              <a:lnSpc>
                <a:spcPct val="100000"/>
              </a:lnSpc>
              <a:spcBef>
                <a:spcPts val="0"/>
              </a:spcBef>
              <a:spcAft>
                <a:spcPts val="0"/>
              </a:spcAft>
              <a:buSzPts val="15000"/>
              <a:buNone/>
              <a:defRPr sz="15000"/>
            </a:lvl6pPr>
            <a:lvl7pPr lvl="6" algn="l">
              <a:lnSpc>
                <a:spcPct val="100000"/>
              </a:lnSpc>
              <a:spcBef>
                <a:spcPts val="0"/>
              </a:spcBef>
              <a:spcAft>
                <a:spcPts val="0"/>
              </a:spcAft>
              <a:buSzPts val="15000"/>
              <a:buNone/>
              <a:defRPr sz="15000"/>
            </a:lvl7pPr>
            <a:lvl8pPr lvl="7" algn="l">
              <a:lnSpc>
                <a:spcPct val="100000"/>
              </a:lnSpc>
              <a:spcBef>
                <a:spcPts val="0"/>
              </a:spcBef>
              <a:spcAft>
                <a:spcPts val="0"/>
              </a:spcAft>
              <a:buSzPts val="15000"/>
              <a:buNone/>
              <a:defRPr sz="15000"/>
            </a:lvl8pPr>
            <a:lvl9pPr lvl="8" algn="l">
              <a:lnSpc>
                <a:spcPct val="100000"/>
              </a:lnSpc>
              <a:spcBef>
                <a:spcPts val="0"/>
              </a:spcBef>
              <a:spcAft>
                <a:spcPts val="0"/>
              </a:spcAft>
              <a:buSzPts val="15000"/>
              <a:buNone/>
              <a:defRPr sz="15000"/>
            </a:lvl9pPr>
          </a:lstStyle>
          <a:p/>
        </p:txBody>
      </p:sp>
      <p:sp>
        <p:nvSpPr>
          <p:cNvPr id="47" name="Google Shape;47;p7"/>
          <p:cNvSpPr txBox="1"/>
          <p:nvPr>
            <p:ph idx="1" type="subTitle"/>
          </p:nvPr>
        </p:nvSpPr>
        <p:spPr>
          <a:xfrm>
            <a:off x="6307250" y="5098875"/>
            <a:ext cx="5170500" cy="717900"/>
          </a:xfrm>
          <a:prstGeom prst="rect">
            <a:avLst/>
          </a:prstGeom>
          <a:noFill/>
          <a:ln>
            <a:noFill/>
          </a:ln>
        </p:spPr>
        <p:txBody>
          <a:bodyPr anchorCtr="0" anchor="t" bIns="121900" lIns="121900" spcFirstLastPara="1" rIns="121900" wrap="square" tIns="121900">
            <a:noAutofit/>
          </a:bodyPr>
          <a:lstStyle>
            <a:lvl1pPr lvl="0" algn="l">
              <a:lnSpc>
                <a:spcPct val="115000"/>
              </a:lnSpc>
              <a:spcBef>
                <a:spcPts val="0"/>
              </a:spcBef>
              <a:spcAft>
                <a:spcPts val="0"/>
              </a:spcAft>
              <a:buSzPts val="1800"/>
              <a:buNone/>
              <a:defRPr sz="1800"/>
            </a:lvl1pPr>
            <a:lvl2pPr lvl="1" algn="l">
              <a:lnSpc>
                <a:spcPct val="115000"/>
              </a:lnSpc>
              <a:spcBef>
                <a:spcPts val="2100"/>
              </a:spcBef>
              <a:spcAft>
                <a:spcPts val="0"/>
              </a:spcAft>
              <a:buSzPts val="1800"/>
              <a:buNone/>
              <a:defRPr sz="1800"/>
            </a:lvl2pPr>
            <a:lvl3pPr lvl="2" algn="l">
              <a:lnSpc>
                <a:spcPct val="115000"/>
              </a:lnSpc>
              <a:spcBef>
                <a:spcPts val="2100"/>
              </a:spcBef>
              <a:spcAft>
                <a:spcPts val="0"/>
              </a:spcAft>
              <a:buSzPts val="1800"/>
              <a:buNone/>
              <a:defRPr sz="1800"/>
            </a:lvl3pPr>
            <a:lvl4pPr lvl="3" algn="l">
              <a:lnSpc>
                <a:spcPct val="115000"/>
              </a:lnSpc>
              <a:spcBef>
                <a:spcPts val="2100"/>
              </a:spcBef>
              <a:spcAft>
                <a:spcPts val="0"/>
              </a:spcAft>
              <a:buSzPts val="1800"/>
              <a:buNone/>
              <a:defRPr sz="1800"/>
            </a:lvl4pPr>
            <a:lvl5pPr lvl="4" algn="l">
              <a:lnSpc>
                <a:spcPct val="115000"/>
              </a:lnSpc>
              <a:spcBef>
                <a:spcPts val="2100"/>
              </a:spcBef>
              <a:spcAft>
                <a:spcPts val="0"/>
              </a:spcAft>
              <a:buSzPts val="1800"/>
              <a:buNone/>
              <a:defRPr sz="1800"/>
            </a:lvl5pPr>
            <a:lvl6pPr lvl="5" algn="l">
              <a:lnSpc>
                <a:spcPct val="115000"/>
              </a:lnSpc>
              <a:spcBef>
                <a:spcPts val="2100"/>
              </a:spcBef>
              <a:spcAft>
                <a:spcPts val="0"/>
              </a:spcAft>
              <a:buSzPts val="1800"/>
              <a:buNone/>
              <a:defRPr sz="1800"/>
            </a:lvl6pPr>
            <a:lvl7pPr lvl="6" algn="l">
              <a:lnSpc>
                <a:spcPct val="115000"/>
              </a:lnSpc>
              <a:spcBef>
                <a:spcPts val="2100"/>
              </a:spcBef>
              <a:spcAft>
                <a:spcPts val="0"/>
              </a:spcAft>
              <a:buSzPts val="1800"/>
              <a:buNone/>
              <a:defRPr sz="1800"/>
            </a:lvl7pPr>
            <a:lvl8pPr lvl="7" algn="l">
              <a:lnSpc>
                <a:spcPct val="115000"/>
              </a:lnSpc>
              <a:spcBef>
                <a:spcPts val="2100"/>
              </a:spcBef>
              <a:spcAft>
                <a:spcPts val="0"/>
              </a:spcAft>
              <a:buSzPts val="1800"/>
              <a:buNone/>
              <a:defRPr sz="1800"/>
            </a:lvl8pPr>
            <a:lvl9pPr lvl="8" algn="l">
              <a:lnSpc>
                <a:spcPct val="115000"/>
              </a:lnSpc>
              <a:spcBef>
                <a:spcPts val="2100"/>
              </a:spcBef>
              <a:spcAft>
                <a:spcPts val="2100"/>
              </a:spcAft>
              <a:buSzPts val="1800"/>
              <a:buNone/>
              <a:defRPr sz="1800"/>
            </a:lvl9pPr>
          </a:lstStyle>
          <a:p/>
        </p:txBody>
      </p:sp>
      <p:sp>
        <p:nvSpPr>
          <p:cNvPr id="48" name="Google Shape;48;p7"/>
          <p:cNvSpPr/>
          <p:nvPr>
            <p:ph idx="2" type="pic"/>
          </p:nvPr>
        </p:nvSpPr>
        <p:spPr>
          <a:xfrm>
            <a:off x="555275" y="580950"/>
            <a:ext cx="5308200" cy="5696100"/>
          </a:xfrm>
          <a:prstGeom prst="rect">
            <a:avLst/>
          </a:prstGeom>
          <a:noFill/>
          <a:ln>
            <a:noFill/>
          </a:ln>
        </p:spPr>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bg>
      <p:bgPr>
        <a:solidFill>
          <a:schemeClr val="accent3"/>
        </a:solidFill>
      </p:bgPr>
    </p:bg>
    <p:spTree>
      <p:nvGrpSpPr>
        <p:cNvPr id="49" name="Shape 49"/>
        <p:cNvGrpSpPr/>
        <p:nvPr/>
      </p:nvGrpSpPr>
      <p:grpSpPr>
        <a:xfrm>
          <a:off x="0" y="0"/>
          <a:ext cx="0" cy="0"/>
          <a:chOff x="0" y="0"/>
          <a:chExt cx="0" cy="0"/>
        </a:xfrm>
      </p:grpSpPr>
      <p:pic>
        <p:nvPicPr>
          <p:cNvPr descr="A piece of white paper&#10;&#10;Description automatically generated" id="50" name="Google Shape;50;p8"/>
          <p:cNvPicPr preferRelativeResize="0"/>
          <p:nvPr/>
        </p:nvPicPr>
        <p:blipFill rotWithShape="1">
          <a:blip r:embed="rId2">
            <a:alphaModFix/>
          </a:blip>
          <a:srcRect b="0" l="0" r="0" t="0"/>
          <a:stretch/>
        </p:blipFill>
        <p:spPr>
          <a:xfrm>
            <a:off x="5786176" y="0"/>
            <a:ext cx="6405824" cy="6858000"/>
          </a:xfrm>
          <a:prstGeom prst="rect">
            <a:avLst/>
          </a:prstGeom>
          <a:noFill/>
          <a:ln>
            <a:noFill/>
          </a:ln>
        </p:spPr>
      </p:pic>
      <p:sp>
        <p:nvSpPr>
          <p:cNvPr id="51" name="Google Shape;51;p8"/>
          <p:cNvSpPr txBox="1"/>
          <p:nvPr>
            <p:ph type="title"/>
          </p:nvPr>
        </p:nvSpPr>
        <p:spPr>
          <a:xfrm>
            <a:off x="1535850" y="836300"/>
            <a:ext cx="9120300" cy="7635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Clr>
                <a:schemeClr val="accent4"/>
              </a:buClr>
              <a:buSzPts val="4000"/>
              <a:buFont typeface="Aldrich"/>
              <a:buNone/>
              <a:defRPr>
                <a:solidFill>
                  <a:schemeClr val="accent4"/>
                </a:solidFill>
              </a:defRPr>
            </a:lvl1pPr>
            <a:lvl2pPr lvl="1" algn="l">
              <a:lnSpc>
                <a:spcPct val="100000"/>
              </a:lnSpc>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2pPr>
            <a:lvl3pPr lvl="2" algn="l">
              <a:lnSpc>
                <a:spcPct val="100000"/>
              </a:lnSpc>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3pPr>
            <a:lvl4pPr lvl="3" algn="l">
              <a:lnSpc>
                <a:spcPct val="100000"/>
              </a:lnSpc>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4pPr>
            <a:lvl5pPr lvl="4" algn="l">
              <a:lnSpc>
                <a:spcPct val="100000"/>
              </a:lnSpc>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5pPr>
            <a:lvl6pPr lvl="5" algn="l">
              <a:lnSpc>
                <a:spcPct val="100000"/>
              </a:lnSpc>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6pPr>
            <a:lvl7pPr lvl="6" algn="l">
              <a:lnSpc>
                <a:spcPct val="100000"/>
              </a:lnSpc>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7pPr>
            <a:lvl8pPr lvl="7" algn="l">
              <a:lnSpc>
                <a:spcPct val="100000"/>
              </a:lnSpc>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8pPr>
            <a:lvl9pPr lvl="8" algn="l">
              <a:lnSpc>
                <a:spcPct val="100000"/>
              </a:lnSpc>
              <a:spcBef>
                <a:spcPts val="0"/>
              </a:spcBef>
              <a:spcAft>
                <a:spcPts val="0"/>
              </a:spcAft>
              <a:buClr>
                <a:schemeClr val="accent4"/>
              </a:buClr>
              <a:buSzPts val="4000"/>
              <a:buFont typeface="Abril Fatface"/>
              <a:buNone/>
              <a:defRPr sz="4000">
                <a:solidFill>
                  <a:schemeClr val="accent4"/>
                </a:solidFill>
                <a:latin typeface="Abril Fatface"/>
                <a:ea typeface="Abril Fatface"/>
                <a:cs typeface="Abril Fatface"/>
                <a:sym typeface="Abril Fatface"/>
              </a:defRPr>
            </a:lvl9pPr>
          </a:lstStyle>
          <a:p/>
        </p:txBody>
      </p:sp>
      <p:sp>
        <p:nvSpPr>
          <p:cNvPr id="52" name="Google Shape;52;p8"/>
          <p:cNvSpPr txBox="1"/>
          <p:nvPr>
            <p:ph idx="1" type="body"/>
          </p:nvPr>
        </p:nvSpPr>
        <p:spPr>
          <a:xfrm>
            <a:off x="1535862" y="1994235"/>
            <a:ext cx="3884700" cy="38178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Clr>
                <a:schemeClr val="accent4"/>
              </a:buClr>
              <a:buSzPts val="1900"/>
              <a:buChar char="●"/>
              <a:defRPr>
                <a:solidFill>
                  <a:schemeClr val="accent4"/>
                </a:solidFill>
              </a:defRPr>
            </a:lvl1pPr>
            <a:lvl2pPr indent="-349250" lvl="1" marL="914400" algn="l">
              <a:lnSpc>
                <a:spcPct val="115000"/>
              </a:lnSpc>
              <a:spcBef>
                <a:spcPts val="0"/>
              </a:spcBef>
              <a:spcAft>
                <a:spcPts val="0"/>
              </a:spcAft>
              <a:buClr>
                <a:schemeClr val="accent4"/>
              </a:buClr>
              <a:buSzPts val="1900"/>
              <a:buChar char="○"/>
              <a:defRPr>
                <a:solidFill>
                  <a:schemeClr val="accent4"/>
                </a:solidFill>
              </a:defRPr>
            </a:lvl2pPr>
            <a:lvl3pPr indent="-349250" lvl="2" marL="1371600" algn="l">
              <a:lnSpc>
                <a:spcPct val="115000"/>
              </a:lnSpc>
              <a:spcBef>
                <a:spcPts val="2100"/>
              </a:spcBef>
              <a:spcAft>
                <a:spcPts val="0"/>
              </a:spcAft>
              <a:buClr>
                <a:schemeClr val="accent4"/>
              </a:buClr>
              <a:buSzPts val="1900"/>
              <a:buChar char="■"/>
              <a:defRPr>
                <a:solidFill>
                  <a:schemeClr val="accent4"/>
                </a:solidFill>
              </a:defRPr>
            </a:lvl3pPr>
            <a:lvl4pPr indent="-349250" lvl="3" marL="1828800" algn="l">
              <a:lnSpc>
                <a:spcPct val="115000"/>
              </a:lnSpc>
              <a:spcBef>
                <a:spcPts val="2100"/>
              </a:spcBef>
              <a:spcAft>
                <a:spcPts val="0"/>
              </a:spcAft>
              <a:buClr>
                <a:schemeClr val="accent4"/>
              </a:buClr>
              <a:buSzPts val="1900"/>
              <a:buChar char="●"/>
              <a:defRPr>
                <a:solidFill>
                  <a:schemeClr val="accent4"/>
                </a:solidFill>
              </a:defRPr>
            </a:lvl4pPr>
            <a:lvl5pPr indent="-349250" lvl="4" marL="2286000" algn="l">
              <a:lnSpc>
                <a:spcPct val="115000"/>
              </a:lnSpc>
              <a:spcBef>
                <a:spcPts val="2100"/>
              </a:spcBef>
              <a:spcAft>
                <a:spcPts val="0"/>
              </a:spcAft>
              <a:buClr>
                <a:schemeClr val="accent4"/>
              </a:buClr>
              <a:buSzPts val="1900"/>
              <a:buChar char="○"/>
              <a:defRPr>
                <a:solidFill>
                  <a:schemeClr val="accent4"/>
                </a:solidFill>
              </a:defRPr>
            </a:lvl5pPr>
            <a:lvl6pPr indent="-349250" lvl="5" marL="2743200" algn="l">
              <a:lnSpc>
                <a:spcPct val="115000"/>
              </a:lnSpc>
              <a:spcBef>
                <a:spcPts val="2100"/>
              </a:spcBef>
              <a:spcAft>
                <a:spcPts val="0"/>
              </a:spcAft>
              <a:buClr>
                <a:schemeClr val="accent4"/>
              </a:buClr>
              <a:buSzPts val="1900"/>
              <a:buChar char="■"/>
              <a:defRPr>
                <a:solidFill>
                  <a:schemeClr val="accent4"/>
                </a:solidFill>
              </a:defRPr>
            </a:lvl6pPr>
            <a:lvl7pPr indent="-349250" lvl="6" marL="3200400" algn="l">
              <a:lnSpc>
                <a:spcPct val="115000"/>
              </a:lnSpc>
              <a:spcBef>
                <a:spcPts val="2100"/>
              </a:spcBef>
              <a:spcAft>
                <a:spcPts val="0"/>
              </a:spcAft>
              <a:buClr>
                <a:schemeClr val="accent4"/>
              </a:buClr>
              <a:buSzPts val="1900"/>
              <a:buChar char="●"/>
              <a:defRPr>
                <a:solidFill>
                  <a:schemeClr val="accent4"/>
                </a:solidFill>
              </a:defRPr>
            </a:lvl7pPr>
            <a:lvl8pPr indent="-349250" lvl="7" marL="3657600" algn="l">
              <a:lnSpc>
                <a:spcPct val="115000"/>
              </a:lnSpc>
              <a:spcBef>
                <a:spcPts val="2100"/>
              </a:spcBef>
              <a:spcAft>
                <a:spcPts val="0"/>
              </a:spcAft>
              <a:buClr>
                <a:schemeClr val="accent4"/>
              </a:buClr>
              <a:buSzPts val="1900"/>
              <a:buChar char="○"/>
              <a:defRPr>
                <a:solidFill>
                  <a:schemeClr val="accent4"/>
                </a:solidFill>
              </a:defRPr>
            </a:lvl8pPr>
            <a:lvl9pPr indent="-349250" lvl="8" marL="4114800" algn="l">
              <a:lnSpc>
                <a:spcPct val="115000"/>
              </a:lnSpc>
              <a:spcBef>
                <a:spcPts val="2100"/>
              </a:spcBef>
              <a:spcAft>
                <a:spcPts val="2100"/>
              </a:spcAft>
              <a:buClr>
                <a:schemeClr val="accent4"/>
              </a:buClr>
              <a:buSzPts val="1900"/>
              <a:buChar char="■"/>
              <a:defRPr>
                <a:solidFill>
                  <a:schemeClr val="accent4"/>
                </a:solidFill>
              </a:defRPr>
            </a:lvl9pPr>
          </a:lstStyle>
          <a:p/>
        </p:txBody>
      </p:sp>
      <p:sp>
        <p:nvSpPr>
          <p:cNvPr id="53" name="Google Shape;53;p8"/>
          <p:cNvSpPr txBox="1"/>
          <p:nvPr>
            <p:ph idx="2" type="body"/>
          </p:nvPr>
        </p:nvSpPr>
        <p:spPr>
          <a:xfrm>
            <a:off x="6771138" y="1994225"/>
            <a:ext cx="3885000" cy="38178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bg>
      <p:bgPr>
        <a:solidFill>
          <a:schemeClr val="accent3"/>
        </a:solidFill>
      </p:bgPr>
    </p:bg>
    <p:spTree>
      <p:nvGrpSpPr>
        <p:cNvPr id="54" name="Shape 54"/>
        <p:cNvGrpSpPr/>
        <p:nvPr/>
      </p:nvGrpSpPr>
      <p:grpSpPr>
        <a:xfrm>
          <a:off x="0" y="0"/>
          <a:ext cx="0" cy="0"/>
          <a:chOff x="0" y="0"/>
          <a:chExt cx="0" cy="0"/>
        </a:xfrm>
      </p:grpSpPr>
      <p:pic>
        <p:nvPicPr>
          <p:cNvPr id="55" name="Google Shape;55;p9"/>
          <p:cNvPicPr preferRelativeResize="0"/>
          <p:nvPr/>
        </p:nvPicPr>
        <p:blipFill rotWithShape="1">
          <a:blip r:embed="rId2">
            <a:alphaModFix amt="48000"/>
          </a:blip>
          <a:srcRect b="0" l="0" r="0" t="0"/>
          <a:stretch/>
        </p:blipFill>
        <p:spPr>
          <a:xfrm>
            <a:off x="0" y="0"/>
            <a:ext cx="11087100" cy="6858000"/>
          </a:xfrm>
          <a:prstGeom prst="rect">
            <a:avLst/>
          </a:prstGeom>
          <a:noFill/>
          <a:ln>
            <a:noFill/>
          </a:ln>
        </p:spPr>
      </p:pic>
      <p:sp>
        <p:nvSpPr>
          <p:cNvPr id="56" name="Google Shape;56;p9"/>
          <p:cNvSpPr txBox="1"/>
          <p:nvPr>
            <p:ph type="title"/>
          </p:nvPr>
        </p:nvSpPr>
        <p:spPr>
          <a:xfrm>
            <a:off x="558100" y="2102125"/>
            <a:ext cx="11095500" cy="31608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Clr>
                <a:schemeClr val="accent4"/>
              </a:buClr>
              <a:buSzPts val="5000"/>
              <a:buNone/>
              <a:defRPr sz="5000">
                <a:solidFill>
                  <a:schemeClr val="accent4"/>
                </a:solidFill>
              </a:defRPr>
            </a:lvl1pPr>
            <a:lvl2pPr lvl="1" algn="ctr">
              <a:lnSpc>
                <a:spcPct val="100000"/>
              </a:lnSpc>
              <a:spcBef>
                <a:spcPts val="0"/>
              </a:spcBef>
              <a:spcAft>
                <a:spcPts val="0"/>
              </a:spcAft>
              <a:buClr>
                <a:schemeClr val="accent4"/>
              </a:buClr>
              <a:buSzPts val="5000"/>
              <a:buNone/>
              <a:defRPr sz="5000">
                <a:solidFill>
                  <a:schemeClr val="accent4"/>
                </a:solidFill>
              </a:defRPr>
            </a:lvl2pPr>
            <a:lvl3pPr lvl="2" algn="ctr">
              <a:lnSpc>
                <a:spcPct val="100000"/>
              </a:lnSpc>
              <a:spcBef>
                <a:spcPts val="0"/>
              </a:spcBef>
              <a:spcAft>
                <a:spcPts val="0"/>
              </a:spcAft>
              <a:buClr>
                <a:schemeClr val="accent4"/>
              </a:buClr>
              <a:buSzPts val="5000"/>
              <a:buNone/>
              <a:defRPr sz="5000">
                <a:solidFill>
                  <a:schemeClr val="accent4"/>
                </a:solidFill>
              </a:defRPr>
            </a:lvl3pPr>
            <a:lvl4pPr lvl="3" algn="ctr">
              <a:lnSpc>
                <a:spcPct val="100000"/>
              </a:lnSpc>
              <a:spcBef>
                <a:spcPts val="0"/>
              </a:spcBef>
              <a:spcAft>
                <a:spcPts val="0"/>
              </a:spcAft>
              <a:buClr>
                <a:schemeClr val="accent4"/>
              </a:buClr>
              <a:buSzPts val="5000"/>
              <a:buNone/>
              <a:defRPr sz="5000">
                <a:solidFill>
                  <a:schemeClr val="accent4"/>
                </a:solidFill>
              </a:defRPr>
            </a:lvl4pPr>
            <a:lvl5pPr lvl="4" algn="ctr">
              <a:lnSpc>
                <a:spcPct val="100000"/>
              </a:lnSpc>
              <a:spcBef>
                <a:spcPts val="0"/>
              </a:spcBef>
              <a:spcAft>
                <a:spcPts val="0"/>
              </a:spcAft>
              <a:buClr>
                <a:schemeClr val="accent4"/>
              </a:buClr>
              <a:buSzPts val="5000"/>
              <a:buNone/>
              <a:defRPr sz="5000">
                <a:solidFill>
                  <a:schemeClr val="accent4"/>
                </a:solidFill>
              </a:defRPr>
            </a:lvl5pPr>
            <a:lvl6pPr lvl="5" algn="ctr">
              <a:lnSpc>
                <a:spcPct val="100000"/>
              </a:lnSpc>
              <a:spcBef>
                <a:spcPts val="0"/>
              </a:spcBef>
              <a:spcAft>
                <a:spcPts val="0"/>
              </a:spcAft>
              <a:buClr>
                <a:schemeClr val="accent4"/>
              </a:buClr>
              <a:buSzPts val="5000"/>
              <a:buNone/>
              <a:defRPr sz="5000">
                <a:solidFill>
                  <a:schemeClr val="accent4"/>
                </a:solidFill>
              </a:defRPr>
            </a:lvl6pPr>
            <a:lvl7pPr lvl="6" algn="ctr">
              <a:lnSpc>
                <a:spcPct val="100000"/>
              </a:lnSpc>
              <a:spcBef>
                <a:spcPts val="0"/>
              </a:spcBef>
              <a:spcAft>
                <a:spcPts val="0"/>
              </a:spcAft>
              <a:buClr>
                <a:schemeClr val="accent4"/>
              </a:buClr>
              <a:buSzPts val="5000"/>
              <a:buNone/>
              <a:defRPr sz="5000">
                <a:solidFill>
                  <a:schemeClr val="accent4"/>
                </a:solidFill>
              </a:defRPr>
            </a:lvl7pPr>
            <a:lvl8pPr lvl="7" algn="ctr">
              <a:lnSpc>
                <a:spcPct val="100000"/>
              </a:lnSpc>
              <a:spcBef>
                <a:spcPts val="0"/>
              </a:spcBef>
              <a:spcAft>
                <a:spcPts val="0"/>
              </a:spcAft>
              <a:buClr>
                <a:schemeClr val="accent4"/>
              </a:buClr>
              <a:buSzPts val="5000"/>
              <a:buNone/>
              <a:defRPr sz="5000">
                <a:solidFill>
                  <a:schemeClr val="accent4"/>
                </a:solidFill>
              </a:defRPr>
            </a:lvl8pPr>
            <a:lvl9pPr lvl="8" algn="ctr">
              <a:lnSpc>
                <a:spcPct val="100000"/>
              </a:lnSpc>
              <a:spcBef>
                <a:spcPts val="0"/>
              </a:spcBef>
              <a:spcAft>
                <a:spcPts val="0"/>
              </a:spcAft>
              <a:buClr>
                <a:schemeClr val="accent4"/>
              </a:buClr>
              <a:buSzPts val="5000"/>
              <a:buNone/>
              <a:defRPr sz="5000">
                <a:solidFill>
                  <a:schemeClr val="accent4"/>
                </a:solidFill>
              </a:defRPr>
            </a:lvl9pPr>
          </a:lstStyle>
          <a:p/>
        </p:txBody>
      </p:sp>
      <p:sp>
        <p:nvSpPr>
          <p:cNvPr id="57" name="Google Shape;57;p9"/>
          <p:cNvSpPr txBox="1"/>
          <p:nvPr>
            <p:ph idx="1" type="subTitle"/>
          </p:nvPr>
        </p:nvSpPr>
        <p:spPr>
          <a:xfrm>
            <a:off x="632875" y="5919475"/>
            <a:ext cx="11379900" cy="717900"/>
          </a:xfrm>
          <a:prstGeom prst="rect">
            <a:avLst/>
          </a:prstGeom>
          <a:noFill/>
          <a:ln>
            <a:noFill/>
          </a:ln>
        </p:spPr>
        <p:txBody>
          <a:bodyPr anchorCtr="0" anchor="b" bIns="121900" lIns="121900" spcFirstLastPara="1" rIns="121900" wrap="square" tIns="121900">
            <a:noAutofit/>
          </a:bodyPr>
          <a:lstStyle>
            <a:lvl1pPr lvl="0" algn="r">
              <a:lnSpc>
                <a:spcPct val="100000"/>
              </a:lnSpc>
              <a:spcBef>
                <a:spcPts val="0"/>
              </a:spcBef>
              <a:spcAft>
                <a:spcPts val="0"/>
              </a:spcAft>
              <a:buClr>
                <a:schemeClr val="accent4"/>
              </a:buClr>
              <a:buSzPts val="1900"/>
              <a:buNone/>
              <a:defRPr>
                <a:solidFill>
                  <a:schemeClr val="accent4"/>
                </a:solidFill>
              </a:defRPr>
            </a:lvl1pPr>
            <a:lvl2pPr lvl="1" algn="r">
              <a:lnSpc>
                <a:spcPct val="100000"/>
              </a:lnSpc>
              <a:spcBef>
                <a:spcPts val="0"/>
              </a:spcBef>
              <a:spcAft>
                <a:spcPts val="0"/>
              </a:spcAft>
              <a:buClr>
                <a:schemeClr val="accent4"/>
              </a:buClr>
              <a:buSzPts val="1900"/>
              <a:buNone/>
              <a:defRPr>
                <a:solidFill>
                  <a:schemeClr val="accent4"/>
                </a:solidFill>
              </a:defRPr>
            </a:lvl2pPr>
            <a:lvl3pPr lvl="2" algn="r">
              <a:lnSpc>
                <a:spcPct val="100000"/>
              </a:lnSpc>
              <a:spcBef>
                <a:spcPts val="0"/>
              </a:spcBef>
              <a:spcAft>
                <a:spcPts val="0"/>
              </a:spcAft>
              <a:buClr>
                <a:schemeClr val="accent4"/>
              </a:buClr>
              <a:buSzPts val="1900"/>
              <a:buNone/>
              <a:defRPr>
                <a:solidFill>
                  <a:schemeClr val="accent4"/>
                </a:solidFill>
              </a:defRPr>
            </a:lvl3pPr>
            <a:lvl4pPr lvl="3" algn="r">
              <a:lnSpc>
                <a:spcPct val="100000"/>
              </a:lnSpc>
              <a:spcBef>
                <a:spcPts val="0"/>
              </a:spcBef>
              <a:spcAft>
                <a:spcPts val="0"/>
              </a:spcAft>
              <a:buClr>
                <a:schemeClr val="accent4"/>
              </a:buClr>
              <a:buSzPts val="1900"/>
              <a:buNone/>
              <a:defRPr>
                <a:solidFill>
                  <a:schemeClr val="accent4"/>
                </a:solidFill>
              </a:defRPr>
            </a:lvl4pPr>
            <a:lvl5pPr lvl="4" algn="r">
              <a:lnSpc>
                <a:spcPct val="100000"/>
              </a:lnSpc>
              <a:spcBef>
                <a:spcPts val="0"/>
              </a:spcBef>
              <a:spcAft>
                <a:spcPts val="0"/>
              </a:spcAft>
              <a:buClr>
                <a:schemeClr val="accent4"/>
              </a:buClr>
              <a:buSzPts val="1900"/>
              <a:buNone/>
              <a:defRPr>
                <a:solidFill>
                  <a:schemeClr val="accent4"/>
                </a:solidFill>
              </a:defRPr>
            </a:lvl5pPr>
            <a:lvl6pPr lvl="5" algn="r">
              <a:lnSpc>
                <a:spcPct val="100000"/>
              </a:lnSpc>
              <a:spcBef>
                <a:spcPts val="0"/>
              </a:spcBef>
              <a:spcAft>
                <a:spcPts val="0"/>
              </a:spcAft>
              <a:buClr>
                <a:schemeClr val="accent4"/>
              </a:buClr>
              <a:buSzPts val="1900"/>
              <a:buNone/>
              <a:defRPr>
                <a:solidFill>
                  <a:schemeClr val="accent4"/>
                </a:solidFill>
              </a:defRPr>
            </a:lvl6pPr>
            <a:lvl7pPr lvl="6" algn="r">
              <a:lnSpc>
                <a:spcPct val="100000"/>
              </a:lnSpc>
              <a:spcBef>
                <a:spcPts val="0"/>
              </a:spcBef>
              <a:spcAft>
                <a:spcPts val="0"/>
              </a:spcAft>
              <a:buClr>
                <a:schemeClr val="accent4"/>
              </a:buClr>
              <a:buSzPts val="1900"/>
              <a:buNone/>
              <a:defRPr>
                <a:solidFill>
                  <a:schemeClr val="accent4"/>
                </a:solidFill>
              </a:defRPr>
            </a:lvl7pPr>
            <a:lvl8pPr lvl="7" algn="r">
              <a:lnSpc>
                <a:spcPct val="100000"/>
              </a:lnSpc>
              <a:spcBef>
                <a:spcPts val="0"/>
              </a:spcBef>
              <a:spcAft>
                <a:spcPts val="0"/>
              </a:spcAft>
              <a:buClr>
                <a:schemeClr val="accent4"/>
              </a:buClr>
              <a:buSzPts val="1900"/>
              <a:buNone/>
              <a:defRPr>
                <a:solidFill>
                  <a:schemeClr val="accent4"/>
                </a:solidFill>
              </a:defRPr>
            </a:lvl8pPr>
            <a:lvl9pPr lvl="8" algn="r">
              <a:lnSpc>
                <a:spcPct val="100000"/>
              </a:lnSpc>
              <a:spcBef>
                <a:spcPts val="0"/>
              </a:spcBef>
              <a:spcAft>
                <a:spcPts val="0"/>
              </a:spcAft>
              <a:buClr>
                <a:schemeClr val="accent4"/>
              </a:buClr>
              <a:buSzPts val="1900"/>
              <a:buNone/>
              <a:defRPr>
                <a:solidFill>
                  <a:schemeClr val="accent4"/>
                </a:solidFill>
              </a:defRPr>
            </a:lvl9pPr>
          </a:lstStyle>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1">
  <p:cSld name="CUSTOM_4_1">
    <p:bg>
      <p:bgPr>
        <a:solidFill>
          <a:schemeClr val="accent3"/>
        </a:solidFill>
      </p:bgPr>
    </p:bg>
    <p:spTree>
      <p:nvGrpSpPr>
        <p:cNvPr id="58" name="Shape 58"/>
        <p:cNvGrpSpPr/>
        <p:nvPr/>
      </p:nvGrpSpPr>
      <p:grpSpPr>
        <a:xfrm>
          <a:off x="0" y="0"/>
          <a:ext cx="0" cy="0"/>
          <a:chOff x="0" y="0"/>
          <a:chExt cx="0" cy="0"/>
        </a:xfrm>
      </p:grpSpPr>
      <p:pic>
        <p:nvPicPr>
          <p:cNvPr descr="A piece of white paper&#10;&#10;Description automatically generated" id="59" name="Google Shape;59;p10"/>
          <p:cNvPicPr preferRelativeResize="0"/>
          <p:nvPr/>
        </p:nvPicPr>
        <p:blipFill rotWithShape="1">
          <a:blip r:embed="rId2">
            <a:alphaModFix/>
          </a:blip>
          <a:srcRect b="0" l="0" r="0" t="0"/>
          <a:stretch/>
        </p:blipFill>
        <p:spPr>
          <a:xfrm>
            <a:off x="0" y="0"/>
            <a:ext cx="6393264" cy="6858000"/>
          </a:xfrm>
          <a:prstGeom prst="rect">
            <a:avLst/>
          </a:prstGeom>
          <a:noFill/>
          <a:ln>
            <a:noFill/>
          </a:ln>
        </p:spPr>
      </p:pic>
      <p:sp>
        <p:nvSpPr>
          <p:cNvPr id="60" name="Google Shape;60;p10"/>
          <p:cNvSpPr txBox="1"/>
          <p:nvPr>
            <p:ph type="title"/>
          </p:nvPr>
        </p:nvSpPr>
        <p:spPr>
          <a:xfrm>
            <a:off x="1535850" y="836300"/>
            <a:ext cx="9120300" cy="7635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SzPts val="4000"/>
              <a:buFont typeface="Aldrich"/>
              <a:buNone/>
              <a:defRPr/>
            </a:lvl1pPr>
            <a:lvl2pPr lvl="1"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2pPr>
            <a:lvl3pPr lvl="2"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3pPr>
            <a:lvl4pPr lvl="3"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4pPr>
            <a:lvl5pPr lvl="4"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5pPr>
            <a:lvl6pPr lvl="5"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6pPr>
            <a:lvl7pPr lvl="6"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7pPr>
            <a:lvl8pPr lvl="7"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8pPr>
            <a:lvl9pPr lvl="8" algn="l">
              <a:lnSpc>
                <a:spcPct val="100000"/>
              </a:lnSpc>
              <a:spcBef>
                <a:spcPts val="0"/>
              </a:spcBef>
              <a:spcAft>
                <a:spcPts val="0"/>
              </a:spcAft>
              <a:buSzPts val="4000"/>
              <a:buFont typeface="Abril Fatface"/>
              <a:buNone/>
              <a:defRPr sz="4000">
                <a:latin typeface="Abril Fatface"/>
                <a:ea typeface="Abril Fatface"/>
                <a:cs typeface="Abril Fatface"/>
                <a:sym typeface="Abril Fatface"/>
              </a:defRPr>
            </a:lvl9pPr>
          </a:lstStyle>
          <a:p/>
        </p:txBody>
      </p:sp>
      <p:sp>
        <p:nvSpPr>
          <p:cNvPr id="61" name="Google Shape;61;p10"/>
          <p:cNvSpPr txBox="1"/>
          <p:nvPr>
            <p:ph idx="1" type="body"/>
          </p:nvPr>
        </p:nvSpPr>
        <p:spPr>
          <a:xfrm>
            <a:off x="1535862" y="1994235"/>
            <a:ext cx="3884700" cy="38178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62" name="Google Shape;62;p10"/>
          <p:cNvSpPr txBox="1"/>
          <p:nvPr>
            <p:ph idx="2" type="body"/>
          </p:nvPr>
        </p:nvSpPr>
        <p:spPr>
          <a:xfrm>
            <a:off x="6771138" y="1994225"/>
            <a:ext cx="3885000" cy="38178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Clr>
                <a:schemeClr val="accent4"/>
              </a:buClr>
              <a:buSzPts val="1900"/>
              <a:buChar char="●"/>
              <a:defRPr>
                <a:solidFill>
                  <a:schemeClr val="accent4"/>
                </a:solidFill>
              </a:defRPr>
            </a:lvl1pPr>
            <a:lvl2pPr indent="-349250" lvl="1" marL="914400" algn="l">
              <a:lnSpc>
                <a:spcPct val="115000"/>
              </a:lnSpc>
              <a:spcBef>
                <a:spcPts val="0"/>
              </a:spcBef>
              <a:spcAft>
                <a:spcPts val="0"/>
              </a:spcAft>
              <a:buClr>
                <a:schemeClr val="accent4"/>
              </a:buClr>
              <a:buSzPts val="1900"/>
              <a:buChar char="○"/>
              <a:defRPr>
                <a:solidFill>
                  <a:schemeClr val="accent4"/>
                </a:solidFill>
              </a:defRPr>
            </a:lvl2pPr>
            <a:lvl3pPr indent="-349250" lvl="2" marL="1371600" algn="l">
              <a:lnSpc>
                <a:spcPct val="115000"/>
              </a:lnSpc>
              <a:spcBef>
                <a:spcPts val="2100"/>
              </a:spcBef>
              <a:spcAft>
                <a:spcPts val="0"/>
              </a:spcAft>
              <a:buClr>
                <a:schemeClr val="accent4"/>
              </a:buClr>
              <a:buSzPts val="1900"/>
              <a:buChar char="■"/>
              <a:defRPr>
                <a:solidFill>
                  <a:schemeClr val="accent4"/>
                </a:solidFill>
              </a:defRPr>
            </a:lvl3pPr>
            <a:lvl4pPr indent="-349250" lvl="3" marL="1828800" algn="l">
              <a:lnSpc>
                <a:spcPct val="115000"/>
              </a:lnSpc>
              <a:spcBef>
                <a:spcPts val="2100"/>
              </a:spcBef>
              <a:spcAft>
                <a:spcPts val="0"/>
              </a:spcAft>
              <a:buClr>
                <a:schemeClr val="accent4"/>
              </a:buClr>
              <a:buSzPts val="1900"/>
              <a:buChar char="●"/>
              <a:defRPr>
                <a:solidFill>
                  <a:schemeClr val="accent4"/>
                </a:solidFill>
              </a:defRPr>
            </a:lvl4pPr>
            <a:lvl5pPr indent="-349250" lvl="4" marL="2286000" algn="l">
              <a:lnSpc>
                <a:spcPct val="115000"/>
              </a:lnSpc>
              <a:spcBef>
                <a:spcPts val="2100"/>
              </a:spcBef>
              <a:spcAft>
                <a:spcPts val="0"/>
              </a:spcAft>
              <a:buClr>
                <a:schemeClr val="accent4"/>
              </a:buClr>
              <a:buSzPts val="1900"/>
              <a:buChar char="○"/>
              <a:defRPr>
                <a:solidFill>
                  <a:schemeClr val="accent4"/>
                </a:solidFill>
              </a:defRPr>
            </a:lvl5pPr>
            <a:lvl6pPr indent="-349250" lvl="5" marL="2743200" algn="l">
              <a:lnSpc>
                <a:spcPct val="115000"/>
              </a:lnSpc>
              <a:spcBef>
                <a:spcPts val="2100"/>
              </a:spcBef>
              <a:spcAft>
                <a:spcPts val="0"/>
              </a:spcAft>
              <a:buClr>
                <a:schemeClr val="accent4"/>
              </a:buClr>
              <a:buSzPts val="1900"/>
              <a:buChar char="■"/>
              <a:defRPr>
                <a:solidFill>
                  <a:schemeClr val="accent4"/>
                </a:solidFill>
              </a:defRPr>
            </a:lvl6pPr>
            <a:lvl7pPr indent="-349250" lvl="6" marL="3200400" algn="l">
              <a:lnSpc>
                <a:spcPct val="115000"/>
              </a:lnSpc>
              <a:spcBef>
                <a:spcPts val="2100"/>
              </a:spcBef>
              <a:spcAft>
                <a:spcPts val="0"/>
              </a:spcAft>
              <a:buClr>
                <a:schemeClr val="accent4"/>
              </a:buClr>
              <a:buSzPts val="1900"/>
              <a:buChar char="●"/>
              <a:defRPr>
                <a:solidFill>
                  <a:schemeClr val="accent4"/>
                </a:solidFill>
              </a:defRPr>
            </a:lvl7pPr>
            <a:lvl8pPr indent="-349250" lvl="7" marL="3657600" algn="l">
              <a:lnSpc>
                <a:spcPct val="115000"/>
              </a:lnSpc>
              <a:spcBef>
                <a:spcPts val="2100"/>
              </a:spcBef>
              <a:spcAft>
                <a:spcPts val="0"/>
              </a:spcAft>
              <a:buClr>
                <a:schemeClr val="accent4"/>
              </a:buClr>
              <a:buSzPts val="1900"/>
              <a:buChar char="○"/>
              <a:defRPr>
                <a:solidFill>
                  <a:schemeClr val="accent4"/>
                </a:solidFill>
              </a:defRPr>
            </a:lvl8pPr>
            <a:lvl9pPr indent="-349250" lvl="8" marL="4114800" algn="l">
              <a:lnSpc>
                <a:spcPct val="115000"/>
              </a:lnSpc>
              <a:spcBef>
                <a:spcPts val="2100"/>
              </a:spcBef>
              <a:spcAft>
                <a:spcPts val="2100"/>
              </a:spcAft>
              <a:buClr>
                <a:schemeClr val="accent4"/>
              </a:buClr>
              <a:buSzPts val="1900"/>
              <a:buChar char="■"/>
              <a:defRPr>
                <a:solidFill>
                  <a:schemeClr val="accent4"/>
                </a:solidFill>
              </a:defRPr>
            </a:lvl9pPr>
          </a:lstStyle>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63" name="Shape 63"/>
        <p:cNvGrpSpPr/>
        <p:nvPr/>
      </p:nvGrpSpPr>
      <p:grpSpPr>
        <a:xfrm>
          <a:off x="0" y="0"/>
          <a:ext cx="0" cy="0"/>
          <a:chOff x="0" y="0"/>
          <a:chExt cx="0" cy="0"/>
        </a:xfrm>
      </p:grpSpPr>
      <p:sp>
        <p:nvSpPr>
          <p:cNvPr id="64" name="Google Shape;64;p11"/>
          <p:cNvSpPr txBox="1"/>
          <p:nvPr>
            <p:ph idx="1" type="subTitle"/>
          </p:nvPr>
        </p:nvSpPr>
        <p:spPr>
          <a:xfrm>
            <a:off x="1189052" y="4630275"/>
            <a:ext cx="2658900" cy="6069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2100"/>
              <a:buNone/>
              <a:defRPr b="1" sz="2100">
                <a:solidFill>
                  <a:schemeClr val="dk1"/>
                </a:solidFill>
              </a:defRPr>
            </a:lvl1pPr>
            <a:lvl2pPr lvl="1" algn="l">
              <a:lnSpc>
                <a:spcPct val="115000"/>
              </a:lnSpc>
              <a:spcBef>
                <a:spcPts val="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65" name="Google Shape;65;p11"/>
          <p:cNvSpPr txBox="1"/>
          <p:nvPr>
            <p:ph idx="2" type="subTitle"/>
          </p:nvPr>
        </p:nvSpPr>
        <p:spPr>
          <a:xfrm>
            <a:off x="4713302" y="4630275"/>
            <a:ext cx="2658900" cy="6069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2100"/>
              <a:buNone/>
              <a:defRPr b="1" sz="2100">
                <a:solidFill>
                  <a:schemeClr val="dk1"/>
                </a:solidFill>
              </a:defRPr>
            </a:lvl1pPr>
            <a:lvl2pPr lvl="1" algn="l">
              <a:lnSpc>
                <a:spcPct val="115000"/>
              </a:lnSpc>
              <a:spcBef>
                <a:spcPts val="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66" name="Google Shape;66;p11"/>
          <p:cNvSpPr txBox="1"/>
          <p:nvPr>
            <p:ph idx="3" type="subTitle"/>
          </p:nvPr>
        </p:nvSpPr>
        <p:spPr>
          <a:xfrm>
            <a:off x="8237552" y="4630275"/>
            <a:ext cx="2658600" cy="6069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2100"/>
              <a:buNone/>
              <a:defRPr b="1" sz="2100">
                <a:solidFill>
                  <a:schemeClr val="dk1"/>
                </a:solidFill>
              </a:defRPr>
            </a:lvl1pPr>
            <a:lvl2pPr lvl="1" algn="l">
              <a:lnSpc>
                <a:spcPct val="115000"/>
              </a:lnSpc>
              <a:spcBef>
                <a:spcPts val="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67" name="Google Shape;67;p11"/>
          <p:cNvSpPr txBox="1"/>
          <p:nvPr>
            <p:ph type="title"/>
          </p:nvPr>
        </p:nvSpPr>
        <p:spPr>
          <a:xfrm>
            <a:off x="1189050" y="669575"/>
            <a:ext cx="9707400" cy="763500"/>
          </a:xfrm>
          <a:prstGeom prst="rect">
            <a:avLst/>
          </a:prstGeom>
          <a:noFill/>
          <a:ln>
            <a:noFill/>
          </a:ln>
        </p:spPr>
        <p:txBody>
          <a:bodyPr anchorCtr="0" anchor="ctr"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8" name="Google Shape;68;p11"/>
          <p:cNvSpPr txBox="1"/>
          <p:nvPr>
            <p:ph idx="4" type="body"/>
          </p:nvPr>
        </p:nvSpPr>
        <p:spPr>
          <a:xfrm>
            <a:off x="1189050" y="5272177"/>
            <a:ext cx="2658900" cy="1204800"/>
          </a:xfrm>
          <a:prstGeom prst="rect">
            <a:avLst/>
          </a:prstGeom>
          <a:noFill/>
          <a:ln>
            <a:noFill/>
          </a:ln>
        </p:spPr>
        <p:txBody>
          <a:bodyPr anchorCtr="0" anchor="t" bIns="121900" lIns="121900" spcFirstLastPara="1" rIns="121900" wrap="square" tIns="121900">
            <a:noAutofit/>
          </a:bodyPr>
          <a:lstStyle>
            <a:lvl1pPr indent="-336550" lvl="0" marL="457200" algn="ctr">
              <a:lnSpc>
                <a:spcPct val="115000"/>
              </a:lnSpc>
              <a:spcBef>
                <a:spcPts val="0"/>
              </a:spcBef>
              <a:spcAft>
                <a:spcPts val="0"/>
              </a:spcAft>
              <a:buSzPts val="1700"/>
              <a:buChar char="●"/>
              <a:defRPr sz="1700"/>
            </a:lvl1pPr>
            <a:lvl2pPr indent="-336550" lvl="1" marL="914400" algn="l">
              <a:lnSpc>
                <a:spcPct val="115000"/>
              </a:lnSpc>
              <a:spcBef>
                <a:spcPts val="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69" name="Google Shape;69;p11"/>
          <p:cNvSpPr txBox="1"/>
          <p:nvPr>
            <p:ph idx="5" type="body"/>
          </p:nvPr>
        </p:nvSpPr>
        <p:spPr>
          <a:xfrm>
            <a:off x="4713300" y="5272177"/>
            <a:ext cx="2658900" cy="1202400"/>
          </a:xfrm>
          <a:prstGeom prst="rect">
            <a:avLst/>
          </a:prstGeom>
          <a:noFill/>
          <a:ln>
            <a:noFill/>
          </a:ln>
        </p:spPr>
        <p:txBody>
          <a:bodyPr anchorCtr="0" anchor="t" bIns="121900" lIns="121900" spcFirstLastPara="1" rIns="121900" wrap="square" tIns="121900">
            <a:noAutofit/>
          </a:bodyPr>
          <a:lstStyle>
            <a:lvl1pPr indent="-336550" lvl="0" marL="457200" algn="ctr">
              <a:lnSpc>
                <a:spcPct val="115000"/>
              </a:lnSpc>
              <a:spcBef>
                <a:spcPts val="0"/>
              </a:spcBef>
              <a:spcAft>
                <a:spcPts val="0"/>
              </a:spcAft>
              <a:buSzPts val="1700"/>
              <a:buChar char="●"/>
              <a:defRPr sz="1700"/>
            </a:lvl1pPr>
            <a:lvl2pPr indent="-336550" lvl="1" marL="914400" algn="l">
              <a:lnSpc>
                <a:spcPct val="115000"/>
              </a:lnSpc>
              <a:spcBef>
                <a:spcPts val="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70" name="Google Shape;70;p11"/>
          <p:cNvSpPr txBox="1"/>
          <p:nvPr>
            <p:ph idx="6" type="body"/>
          </p:nvPr>
        </p:nvSpPr>
        <p:spPr>
          <a:xfrm>
            <a:off x="8237550" y="5272177"/>
            <a:ext cx="2658900" cy="1202400"/>
          </a:xfrm>
          <a:prstGeom prst="rect">
            <a:avLst/>
          </a:prstGeom>
          <a:noFill/>
          <a:ln>
            <a:noFill/>
          </a:ln>
        </p:spPr>
        <p:txBody>
          <a:bodyPr anchorCtr="0" anchor="t" bIns="121900" lIns="121900" spcFirstLastPara="1" rIns="121900" wrap="square" tIns="121900">
            <a:noAutofit/>
          </a:bodyPr>
          <a:lstStyle>
            <a:lvl1pPr indent="-336550" lvl="0" marL="457200" algn="ctr">
              <a:lnSpc>
                <a:spcPct val="115000"/>
              </a:lnSpc>
              <a:spcBef>
                <a:spcPts val="0"/>
              </a:spcBef>
              <a:spcAft>
                <a:spcPts val="0"/>
              </a:spcAft>
              <a:buSzPts val="1700"/>
              <a:buChar char="●"/>
              <a:defRPr sz="1700"/>
            </a:lvl1pPr>
            <a:lvl2pPr indent="-336550" lvl="1" marL="914400" algn="l">
              <a:lnSpc>
                <a:spcPct val="115000"/>
              </a:lnSpc>
              <a:spcBef>
                <a:spcPts val="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71" name="Shape 71"/>
        <p:cNvGrpSpPr/>
        <p:nvPr/>
      </p:nvGrpSpPr>
      <p:grpSpPr>
        <a:xfrm>
          <a:off x="0" y="0"/>
          <a:ext cx="0" cy="0"/>
          <a:chOff x="0" y="0"/>
          <a:chExt cx="0" cy="0"/>
        </a:xfrm>
      </p:grpSpPr>
      <p:sp>
        <p:nvSpPr>
          <p:cNvPr id="72" name="Google Shape;72;p12"/>
          <p:cNvSpPr txBox="1"/>
          <p:nvPr>
            <p:ph idx="1" type="subTitle"/>
          </p:nvPr>
        </p:nvSpPr>
        <p:spPr>
          <a:xfrm>
            <a:off x="415600" y="2849400"/>
            <a:ext cx="1997700" cy="6069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2200"/>
              <a:buNone/>
              <a:defRPr b="1" sz="3500">
                <a:solidFill>
                  <a:schemeClr val="accent4"/>
                </a:solidFill>
                <a:latin typeface="DM Serif Display"/>
                <a:ea typeface="DM Serif Display"/>
                <a:cs typeface="DM Serif Display"/>
                <a:sym typeface="DM Serif Display"/>
              </a:defRPr>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73" name="Google Shape;73;p12"/>
          <p:cNvSpPr txBox="1"/>
          <p:nvPr>
            <p:ph idx="2" type="subTitle"/>
          </p:nvPr>
        </p:nvSpPr>
        <p:spPr>
          <a:xfrm>
            <a:off x="2775377" y="2849400"/>
            <a:ext cx="1997700" cy="6069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2200"/>
              <a:buNone/>
              <a:defRPr b="1" sz="3500">
                <a:solidFill>
                  <a:schemeClr val="accent4"/>
                </a:solidFill>
                <a:latin typeface="DM Serif Display"/>
                <a:ea typeface="DM Serif Display"/>
                <a:cs typeface="DM Serif Display"/>
                <a:sym typeface="DM Serif Display"/>
              </a:defRPr>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74" name="Google Shape;74;p12"/>
          <p:cNvSpPr txBox="1"/>
          <p:nvPr>
            <p:ph idx="3" type="subTitle"/>
          </p:nvPr>
        </p:nvSpPr>
        <p:spPr>
          <a:xfrm>
            <a:off x="5135153" y="2849400"/>
            <a:ext cx="1997700" cy="6069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2200"/>
              <a:buNone/>
              <a:defRPr b="1" sz="3500">
                <a:solidFill>
                  <a:schemeClr val="accent4"/>
                </a:solidFill>
                <a:latin typeface="DM Serif Display"/>
                <a:ea typeface="DM Serif Display"/>
                <a:cs typeface="DM Serif Display"/>
                <a:sym typeface="DM Serif Display"/>
              </a:defRPr>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75" name="Google Shape;75;p12"/>
          <p:cNvSpPr txBox="1"/>
          <p:nvPr>
            <p:ph idx="4" type="subTitle"/>
          </p:nvPr>
        </p:nvSpPr>
        <p:spPr>
          <a:xfrm>
            <a:off x="7494930" y="2849400"/>
            <a:ext cx="1997700" cy="6069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2200"/>
              <a:buNone/>
              <a:defRPr b="1" sz="3500">
                <a:solidFill>
                  <a:schemeClr val="accent4"/>
                </a:solidFill>
                <a:latin typeface="DM Serif Display"/>
                <a:ea typeface="DM Serif Display"/>
                <a:cs typeface="DM Serif Display"/>
                <a:sym typeface="DM Serif Display"/>
              </a:defRPr>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76" name="Google Shape;76;p12"/>
          <p:cNvSpPr txBox="1"/>
          <p:nvPr>
            <p:ph idx="5" type="subTitle"/>
          </p:nvPr>
        </p:nvSpPr>
        <p:spPr>
          <a:xfrm>
            <a:off x="9854707" y="2849400"/>
            <a:ext cx="1997700" cy="6069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2200"/>
              <a:buNone/>
              <a:defRPr b="1" sz="3500">
                <a:solidFill>
                  <a:schemeClr val="accent4"/>
                </a:solidFill>
                <a:latin typeface="DM Serif Display"/>
                <a:ea typeface="DM Serif Display"/>
                <a:cs typeface="DM Serif Display"/>
                <a:sym typeface="DM Serif Display"/>
              </a:defRPr>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77" name="Google Shape;77;p12"/>
          <p:cNvSpPr txBox="1"/>
          <p:nvPr>
            <p:ph type="title"/>
          </p:nvPr>
        </p:nvSpPr>
        <p:spPr>
          <a:xfrm>
            <a:off x="415600" y="745767"/>
            <a:ext cx="11360700" cy="763500"/>
          </a:xfrm>
          <a:prstGeom prst="rect">
            <a:avLst/>
          </a:prstGeom>
          <a:noFill/>
          <a:ln>
            <a:noFill/>
          </a:ln>
        </p:spPr>
        <p:txBody>
          <a:bodyPr anchorCtr="0" anchor="ctr"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78" name="Google Shape;78;p12"/>
          <p:cNvSpPr txBox="1"/>
          <p:nvPr>
            <p:ph idx="6" type="body"/>
          </p:nvPr>
        </p:nvSpPr>
        <p:spPr>
          <a:xfrm>
            <a:off x="415600" y="4686425"/>
            <a:ext cx="1997700" cy="1504800"/>
          </a:xfrm>
          <a:prstGeom prst="rect">
            <a:avLst/>
          </a:prstGeom>
          <a:noFill/>
          <a:ln>
            <a:noFill/>
          </a:ln>
        </p:spPr>
        <p:txBody>
          <a:bodyPr anchorCtr="0" anchor="t" bIns="121900" lIns="121900" spcFirstLastPara="1" rIns="121900" wrap="square" tIns="121900">
            <a:noAutofit/>
          </a:bodyPr>
          <a:lstStyle>
            <a:lvl1pPr indent="-330200" lvl="0" marL="457200" algn="ctr">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79" name="Google Shape;79;p12"/>
          <p:cNvSpPr txBox="1"/>
          <p:nvPr>
            <p:ph idx="7" type="body"/>
          </p:nvPr>
        </p:nvSpPr>
        <p:spPr>
          <a:xfrm>
            <a:off x="2775375" y="4686425"/>
            <a:ext cx="1997700" cy="1504800"/>
          </a:xfrm>
          <a:prstGeom prst="rect">
            <a:avLst/>
          </a:prstGeom>
          <a:noFill/>
          <a:ln>
            <a:noFill/>
          </a:ln>
        </p:spPr>
        <p:txBody>
          <a:bodyPr anchorCtr="0" anchor="t" bIns="121900" lIns="121900" spcFirstLastPara="1" rIns="121900" wrap="square" tIns="121900">
            <a:noAutofit/>
          </a:bodyPr>
          <a:lstStyle>
            <a:lvl1pPr indent="-330200" lvl="0" marL="457200" algn="ctr">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80" name="Google Shape;80;p12"/>
          <p:cNvSpPr txBox="1"/>
          <p:nvPr>
            <p:ph idx="8" type="body"/>
          </p:nvPr>
        </p:nvSpPr>
        <p:spPr>
          <a:xfrm>
            <a:off x="5135150" y="4686425"/>
            <a:ext cx="1997700" cy="1504800"/>
          </a:xfrm>
          <a:prstGeom prst="rect">
            <a:avLst/>
          </a:prstGeom>
          <a:noFill/>
          <a:ln>
            <a:noFill/>
          </a:ln>
        </p:spPr>
        <p:txBody>
          <a:bodyPr anchorCtr="0" anchor="t" bIns="121900" lIns="121900" spcFirstLastPara="1" rIns="121900" wrap="square" tIns="121900">
            <a:noAutofit/>
          </a:bodyPr>
          <a:lstStyle>
            <a:lvl1pPr indent="-330200" lvl="0" marL="457200" algn="ctr">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81" name="Google Shape;81;p12"/>
          <p:cNvSpPr txBox="1"/>
          <p:nvPr>
            <p:ph idx="9" type="body"/>
          </p:nvPr>
        </p:nvSpPr>
        <p:spPr>
          <a:xfrm>
            <a:off x="7494925" y="4686425"/>
            <a:ext cx="1997700" cy="1504800"/>
          </a:xfrm>
          <a:prstGeom prst="rect">
            <a:avLst/>
          </a:prstGeom>
          <a:noFill/>
          <a:ln>
            <a:noFill/>
          </a:ln>
        </p:spPr>
        <p:txBody>
          <a:bodyPr anchorCtr="0" anchor="t" bIns="121900" lIns="121900" spcFirstLastPara="1" rIns="121900" wrap="square" tIns="121900">
            <a:noAutofit/>
          </a:bodyPr>
          <a:lstStyle>
            <a:lvl1pPr indent="-330200" lvl="0" marL="457200" algn="ctr">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82" name="Google Shape;82;p12"/>
          <p:cNvSpPr txBox="1"/>
          <p:nvPr>
            <p:ph idx="13" type="body"/>
          </p:nvPr>
        </p:nvSpPr>
        <p:spPr>
          <a:xfrm>
            <a:off x="9854700" y="4686425"/>
            <a:ext cx="1997700" cy="1504800"/>
          </a:xfrm>
          <a:prstGeom prst="rect">
            <a:avLst/>
          </a:prstGeom>
          <a:noFill/>
          <a:ln>
            <a:noFill/>
          </a:ln>
        </p:spPr>
        <p:txBody>
          <a:bodyPr anchorCtr="0" anchor="t" bIns="121900" lIns="121900" spcFirstLastPara="1" rIns="121900" wrap="square" tIns="121900">
            <a:noAutofit/>
          </a:bodyPr>
          <a:lstStyle>
            <a:lvl1pPr indent="-330200" lvl="0" marL="457200" algn="ctr">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83" name="Shape 83"/>
        <p:cNvGrpSpPr/>
        <p:nvPr/>
      </p:nvGrpSpPr>
      <p:grpSpPr>
        <a:xfrm>
          <a:off x="0" y="0"/>
          <a:ext cx="0" cy="0"/>
          <a:chOff x="0" y="0"/>
          <a:chExt cx="0" cy="0"/>
        </a:xfrm>
      </p:grpSpPr>
      <p:pic>
        <p:nvPicPr>
          <p:cNvPr descr="A piece of paper with a black background&#10;&#10;Description automatically generated" id="84" name="Google Shape;84;p13"/>
          <p:cNvPicPr preferRelativeResize="0"/>
          <p:nvPr/>
        </p:nvPicPr>
        <p:blipFill rotWithShape="1">
          <a:blip r:embed="rId2">
            <a:alphaModFix/>
          </a:blip>
          <a:srcRect b="72567" l="40154" r="10167" t="19548"/>
          <a:stretch/>
        </p:blipFill>
        <p:spPr>
          <a:xfrm>
            <a:off x="0" y="5615099"/>
            <a:ext cx="12192000" cy="1242902"/>
          </a:xfrm>
          <a:prstGeom prst="rect">
            <a:avLst/>
          </a:prstGeom>
          <a:noFill/>
          <a:ln>
            <a:noFill/>
          </a:ln>
        </p:spPr>
      </p:pic>
      <p:sp>
        <p:nvSpPr>
          <p:cNvPr id="85" name="Google Shape;85;p13"/>
          <p:cNvSpPr txBox="1"/>
          <p:nvPr>
            <p:ph type="title"/>
          </p:nvPr>
        </p:nvSpPr>
        <p:spPr>
          <a:xfrm>
            <a:off x="4290338" y="1467825"/>
            <a:ext cx="5581500" cy="1242900"/>
          </a:xfrm>
          <a:prstGeom prst="rect">
            <a:avLst/>
          </a:prstGeom>
          <a:noFill/>
          <a:ln>
            <a:noFill/>
          </a:ln>
        </p:spPr>
        <p:txBody>
          <a:bodyPr anchorCtr="0" anchor="ctr"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sz="6000"/>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6" name="Google Shape;86;p13"/>
          <p:cNvSpPr txBox="1"/>
          <p:nvPr>
            <p:ph idx="1" type="body"/>
          </p:nvPr>
        </p:nvSpPr>
        <p:spPr>
          <a:xfrm>
            <a:off x="4290438" y="2849475"/>
            <a:ext cx="5581500" cy="1702500"/>
          </a:xfrm>
          <a:prstGeom prst="rect">
            <a:avLst/>
          </a:prstGeom>
          <a:noFill/>
          <a:ln>
            <a:noFill/>
          </a:ln>
        </p:spPr>
        <p:txBody>
          <a:bodyPr anchorCtr="0" anchor="t" bIns="121900" lIns="121900" spcFirstLastPara="1" rIns="121900" wrap="square" tIns="121900">
            <a:noAutofit/>
          </a:bodyPr>
          <a:lstStyle>
            <a:lvl1pPr indent="-349250" lvl="0" marL="457200" algn="ctr">
              <a:lnSpc>
                <a:spcPct val="115000"/>
              </a:lnSpc>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pic>
        <p:nvPicPr>
          <p:cNvPr descr="A piece of paper with a black background&#10;&#10;Description automatically generated" id="87" name="Google Shape;87;p13"/>
          <p:cNvPicPr preferRelativeResize="0"/>
          <p:nvPr/>
        </p:nvPicPr>
        <p:blipFill rotWithShape="1">
          <a:blip r:embed="rId3">
            <a:alphaModFix/>
          </a:blip>
          <a:srcRect b="0" l="0" r="0" t="0"/>
          <a:stretch/>
        </p:blipFill>
        <p:spPr>
          <a:xfrm>
            <a:off x="8623300" y="0"/>
            <a:ext cx="3568700" cy="3149600"/>
          </a:xfrm>
          <a:prstGeom prst="rect">
            <a:avLst/>
          </a:prstGeom>
          <a:noFill/>
          <a:ln>
            <a:noFill/>
          </a:ln>
        </p:spPr>
      </p:pic>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88" name="Shape 88"/>
        <p:cNvGrpSpPr/>
        <p:nvPr/>
      </p:nvGrpSpPr>
      <p:grpSpPr>
        <a:xfrm>
          <a:off x="0" y="0"/>
          <a:ext cx="0" cy="0"/>
          <a:chOff x="0" y="0"/>
          <a:chExt cx="0" cy="0"/>
        </a:xfrm>
      </p:grpSpPr>
      <p:pic>
        <p:nvPicPr>
          <p:cNvPr descr="A close-up of a white paper&#10;&#10;Description automatically generated" id="89" name="Google Shape;89;p14"/>
          <p:cNvPicPr preferRelativeResize="0"/>
          <p:nvPr/>
        </p:nvPicPr>
        <p:blipFill rotWithShape="1">
          <a:blip r:embed="rId2">
            <a:alphaModFix/>
          </a:blip>
          <a:srcRect b="0" l="0" r="0" t="0"/>
          <a:stretch/>
        </p:blipFill>
        <p:spPr>
          <a:xfrm>
            <a:off x="-1" y="0"/>
            <a:ext cx="9470573" cy="6858000"/>
          </a:xfrm>
          <a:prstGeom prst="rect">
            <a:avLst/>
          </a:prstGeom>
          <a:noFill/>
          <a:ln>
            <a:noFill/>
          </a:ln>
        </p:spPr>
      </p:pic>
      <p:sp>
        <p:nvSpPr>
          <p:cNvPr id="90" name="Google Shape;90;p14"/>
          <p:cNvSpPr txBox="1"/>
          <p:nvPr>
            <p:ph type="title"/>
          </p:nvPr>
        </p:nvSpPr>
        <p:spPr>
          <a:xfrm>
            <a:off x="933575" y="1943775"/>
            <a:ext cx="7392900" cy="9174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sz="5000"/>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1" name="Google Shape;91;p14"/>
          <p:cNvSpPr txBox="1"/>
          <p:nvPr>
            <p:ph idx="1" type="body"/>
          </p:nvPr>
        </p:nvSpPr>
        <p:spPr>
          <a:xfrm>
            <a:off x="933700" y="2944425"/>
            <a:ext cx="7392900" cy="1969800"/>
          </a:xfrm>
          <a:prstGeom prst="rect">
            <a:avLst/>
          </a:prstGeom>
          <a:noFill/>
          <a:ln>
            <a:noFill/>
          </a:ln>
        </p:spPr>
        <p:txBody>
          <a:bodyPr anchorCtr="0" anchor="t" bIns="121900" lIns="121900" spcFirstLastPara="1" rIns="121900" wrap="square" tIns="121900">
            <a:noAutofit/>
          </a:bodyPr>
          <a:lstStyle>
            <a:lvl1pPr indent="-349250" lvl="0" marL="457200" algn="l">
              <a:lnSpc>
                <a:spcPct val="150000"/>
              </a:lnSpc>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92" name="Shape 92"/>
        <p:cNvGrpSpPr/>
        <p:nvPr/>
      </p:nvGrpSpPr>
      <p:grpSpPr>
        <a:xfrm>
          <a:off x="0" y="0"/>
          <a:ext cx="0" cy="0"/>
          <a:chOff x="0" y="0"/>
          <a:chExt cx="0" cy="0"/>
        </a:xfrm>
      </p:grpSpPr>
      <p:sp>
        <p:nvSpPr>
          <p:cNvPr id="93" name="Google Shape;93;p15"/>
          <p:cNvSpPr txBox="1"/>
          <p:nvPr>
            <p:ph type="title"/>
          </p:nvPr>
        </p:nvSpPr>
        <p:spPr>
          <a:xfrm>
            <a:off x="415650" y="421101"/>
            <a:ext cx="11360700" cy="9918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5000"/>
              <a:buNone/>
              <a:defRPr sz="5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94" name="Shape 94"/>
        <p:cNvGrpSpPr/>
        <p:nvPr/>
      </p:nvGrpSpPr>
      <p:grpSpPr>
        <a:xfrm>
          <a:off x="0" y="0"/>
          <a:ext cx="0" cy="0"/>
          <a:chOff x="0" y="0"/>
          <a:chExt cx="0" cy="0"/>
        </a:xfrm>
      </p:grpSpPr>
      <p:grpSp>
        <p:nvGrpSpPr>
          <p:cNvPr id="95" name="Google Shape;95;p16"/>
          <p:cNvGrpSpPr/>
          <p:nvPr/>
        </p:nvGrpSpPr>
        <p:grpSpPr>
          <a:xfrm>
            <a:off x="0" y="0"/>
            <a:ext cx="12192000" cy="6858000"/>
            <a:chOff x="0" y="0"/>
            <a:chExt cx="12192000" cy="6858000"/>
          </a:xfrm>
        </p:grpSpPr>
        <p:sp>
          <p:nvSpPr>
            <p:cNvPr id="96" name="Google Shape;96;p16"/>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 name="Google Shape;97;p16"/>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3600"/>
                <a:buFont typeface="Arial"/>
                <a:buNone/>
              </a:pPr>
              <a:r>
                <a:rPr b="1" i="0" lang="en" sz="3600" u="none" cap="none" strike="noStrike">
                  <a:solidFill>
                    <a:srgbClr val="3F3F3F"/>
                  </a:solidFill>
                  <a:latin typeface="Poppins"/>
                  <a:ea typeface="Poppins"/>
                  <a:cs typeface="Poppins"/>
                  <a:sym typeface="Poppins"/>
                </a:rPr>
                <a:t>Free </a:t>
              </a:r>
              <a:r>
                <a:rPr b="0" i="0" lang="en" sz="3600" u="none" cap="none" strike="noStrike">
                  <a:solidFill>
                    <a:srgbClr val="3F3F3F"/>
                  </a:solidFill>
                  <a:latin typeface="Poppins"/>
                  <a:ea typeface="Poppins"/>
                  <a:cs typeface="Poppins"/>
                  <a:sym typeface="Poppins"/>
                </a:rPr>
                <a:t>themes and templates for </a:t>
              </a:r>
              <a:r>
                <a:rPr b="1" i="0" lang="en" sz="3600" u="none" cap="none" strike="noStrike">
                  <a:solidFill>
                    <a:srgbClr val="3F3F3F"/>
                  </a:solidFill>
                  <a:latin typeface="Poppins"/>
                  <a:ea typeface="Poppins"/>
                  <a:cs typeface="Poppins"/>
                  <a:sym typeface="Poppins"/>
                </a:rPr>
                <a:t>Google Slides</a:t>
              </a:r>
              <a:r>
                <a:rPr b="0" i="0" lang="en" sz="3600" u="none" cap="none" strike="noStrike">
                  <a:solidFill>
                    <a:srgbClr val="3F3F3F"/>
                  </a:solidFill>
                  <a:latin typeface="Poppins"/>
                  <a:ea typeface="Poppins"/>
                  <a:cs typeface="Poppins"/>
                  <a:sym typeface="Poppins"/>
                </a:rPr>
                <a:t> or </a:t>
              </a:r>
              <a:r>
                <a:rPr b="1" i="0" lang="en" sz="3600" u="none" cap="none" strike="noStrike">
                  <a:solidFill>
                    <a:srgbClr val="3F3F3F"/>
                  </a:solidFill>
                  <a:latin typeface="Poppins"/>
                  <a:ea typeface="Poppins"/>
                  <a:cs typeface="Poppins"/>
                  <a:sym typeface="Poppins"/>
                </a:rPr>
                <a:t>PowerPoint</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000"/>
                <a:buFont typeface="Arial"/>
                <a:buNone/>
              </a:pPr>
              <a:r>
                <a:rPr b="1" i="0" lang="en" sz="3000" u="none" cap="none" strike="noStrike">
                  <a:solidFill>
                    <a:srgbClr val="FFCB25"/>
                  </a:solidFill>
                  <a:latin typeface="Poppins"/>
                  <a:ea typeface="Poppins"/>
                  <a:cs typeface="Poppins"/>
                  <a:sym typeface="Poppins"/>
                </a:rPr>
                <a:t>NOT to be sold as is or modified!</a:t>
              </a:r>
              <a:endParaRPr b="1" i="0" sz="3000" u="none" cap="none" strike="noStrike">
                <a:solidFill>
                  <a:srgbClr val="FFCB25"/>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700"/>
                <a:buFont typeface="Arial"/>
                <a:buNone/>
              </a:pPr>
              <a:r>
                <a:rPr b="0" i="0" lang="en" sz="2700" u="none" cap="none" strike="noStrike">
                  <a:solidFill>
                    <a:srgbClr val="3F3F3F"/>
                  </a:solidFill>
                  <a:latin typeface="Poppins"/>
                  <a:ea typeface="Poppins"/>
                  <a:cs typeface="Poppins"/>
                  <a:sym typeface="Poppins"/>
                </a:rPr>
                <a:t>Read </a:t>
              </a:r>
              <a:r>
                <a:rPr b="0" i="0" lang="en" sz="2700" u="sng" cap="none" strike="noStrike">
                  <a:solidFill>
                    <a:srgbClr val="3F3F3F"/>
                  </a:solidFill>
                  <a:latin typeface="Poppins"/>
                  <a:ea typeface="Poppins"/>
                  <a:cs typeface="Poppins"/>
                  <a:sym typeface="Poppins"/>
                  <a:hlinkClick r:id="rId2">
                    <a:extLst>
                      <a:ext uri="{A12FA001-AC4F-418D-AE19-62706E023703}">
                        <ahyp:hlinkClr val="tx"/>
                      </a:ext>
                    </a:extLst>
                  </a:hlinkClick>
                </a:rPr>
                <a:t>FAQ</a:t>
              </a:r>
              <a:r>
                <a:rPr b="1" i="0" lang="en" sz="4400" u="none" cap="none" strike="noStrike">
                  <a:solidFill>
                    <a:srgbClr val="FFCB25"/>
                  </a:solidFill>
                  <a:latin typeface="Poppins"/>
                  <a:ea typeface="Poppins"/>
                  <a:cs typeface="Poppins"/>
                  <a:sym typeface="Poppins"/>
                </a:rPr>
                <a:t> </a:t>
              </a:r>
              <a:r>
                <a:rPr b="0" i="0" lang="en" sz="2700" u="none" cap="none" strike="noStrike">
                  <a:solidFill>
                    <a:srgbClr val="3F3F3F"/>
                  </a:solidFill>
                  <a:latin typeface="Poppins"/>
                  <a:ea typeface="Poppins"/>
                  <a:cs typeface="Poppins"/>
                  <a:sym typeface="Poppins"/>
                </a:rPr>
                <a:t>on slidesmania.com</a:t>
              </a:r>
              <a:endParaRPr b="0" i="0" sz="27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000"/>
                <a:buFont typeface="Arial"/>
                <a:buNone/>
              </a:pPr>
              <a:r>
                <a:rPr b="0" i="0" lang="en" sz="2000" u="none" cap="none" strike="noStrike">
                  <a:solidFill>
                    <a:srgbClr val="3F3F3F"/>
                  </a:solidFill>
                  <a:latin typeface="Poppins"/>
                  <a:ea typeface="Poppins"/>
                  <a:cs typeface="Poppins"/>
                  <a:sym typeface="Poppins"/>
                </a:rPr>
                <a:t>Do not remove the slidesmania.com text on the sides.</a:t>
              </a:r>
              <a:endParaRPr b="0" i="0" sz="2000" u="none" cap="none" strike="noStrike">
                <a:solidFill>
                  <a:srgbClr val="3F3F3F"/>
                </a:solidFill>
                <a:latin typeface="Poppins"/>
                <a:ea typeface="Poppins"/>
                <a:cs typeface="Poppins"/>
                <a:sym typeface="Poppins"/>
              </a:endParaRPr>
            </a:p>
          </p:txBody>
        </p:sp>
        <p:cxnSp>
          <p:nvCxnSpPr>
            <p:cNvPr id="98" name="Google Shape;98;p16"/>
            <p:cNvCxnSpPr/>
            <p:nvPr/>
          </p:nvCxnSpPr>
          <p:spPr>
            <a:xfrm>
              <a:off x="10423367" y="5688858"/>
              <a:ext cx="1495200" cy="12900"/>
            </a:xfrm>
            <a:prstGeom prst="straightConnector1">
              <a:avLst/>
            </a:prstGeom>
            <a:noFill/>
            <a:ln cap="flat" cmpd="sng" w="38100">
              <a:solidFill>
                <a:srgbClr val="FFCB25"/>
              </a:solidFill>
              <a:prstDash val="solid"/>
              <a:round/>
              <a:headEnd len="sm" w="sm" type="none"/>
              <a:tailEnd len="sm" w="sm" type="none"/>
            </a:ln>
          </p:spPr>
        </p:cxnSp>
        <p:pic>
          <p:nvPicPr>
            <p:cNvPr id="99" name="Google Shape;99;p16">
              <a:hlinkClick r:id="rId3"/>
            </p:cNvPr>
            <p:cNvPicPr preferRelativeResize="0"/>
            <p:nvPr/>
          </p:nvPicPr>
          <p:blipFill rotWithShape="1">
            <a:blip r:embed="rId4">
              <a:alphaModFix/>
            </a:blip>
            <a:srcRect b="0" l="0" r="0" t="0"/>
            <a:stretch/>
          </p:blipFill>
          <p:spPr>
            <a:xfrm>
              <a:off x="8982558" y="5912306"/>
              <a:ext cx="713232" cy="637863"/>
            </a:xfrm>
            <a:prstGeom prst="rect">
              <a:avLst/>
            </a:prstGeom>
            <a:noFill/>
            <a:ln>
              <a:noFill/>
            </a:ln>
          </p:spPr>
        </p:pic>
        <p:pic>
          <p:nvPicPr>
            <p:cNvPr id="100" name="Google Shape;100;p16">
              <a:hlinkClick r:id="rId5"/>
            </p:cNvPr>
            <p:cNvPicPr preferRelativeResize="0"/>
            <p:nvPr/>
          </p:nvPicPr>
          <p:blipFill rotWithShape="1">
            <a:blip r:embed="rId6">
              <a:alphaModFix/>
            </a:blip>
            <a:srcRect b="0" l="0" r="0" t="0"/>
            <a:stretch/>
          </p:blipFill>
          <p:spPr>
            <a:xfrm>
              <a:off x="9764428" y="5916798"/>
              <a:ext cx="708660" cy="628879"/>
            </a:xfrm>
            <a:prstGeom prst="rect">
              <a:avLst/>
            </a:prstGeom>
            <a:noFill/>
            <a:ln>
              <a:noFill/>
            </a:ln>
          </p:spPr>
        </p:pic>
        <p:pic>
          <p:nvPicPr>
            <p:cNvPr id="101" name="Google Shape;101;p16">
              <a:hlinkClick r:id="rId7"/>
            </p:cNvPr>
            <p:cNvPicPr preferRelativeResize="0"/>
            <p:nvPr/>
          </p:nvPicPr>
          <p:blipFill rotWithShape="1">
            <a:blip r:embed="rId8">
              <a:alphaModFix/>
            </a:blip>
            <a:srcRect b="0" l="0" r="0" t="0"/>
            <a:stretch/>
          </p:blipFill>
          <p:spPr>
            <a:xfrm>
              <a:off x="10541715" y="5905569"/>
              <a:ext cx="612648" cy="624387"/>
            </a:xfrm>
            <a:prstGeom prst="rect">
              <a:avLst/>
            </a:prstGeom>
            <a:noFill/>
            <a:ln>
              <a:noFill/>
            </a:ln>
          </p:spPr>
        </p:pic>
        <p:pic>
          <p:nvPicPr>
            <p:cNvPr id="102" name="Google Shape;102;p16">
              <a:hlinkClick r:id="rId9"/>
            </p:cNvPr>
            <p:cNvPicPr preferRelativeResize="0"/>
            <p:nvPr/>
          </p:nvPicPr>
          <p:blipFill rotWithShape="1">
            <a:blip r:embed="rId10">
              <a:alphaModFix/>
            </a:blip>
            <a:srcRect b="0" l="0" r="0" t="0"/>
            <a:stretch/>
          </p:blipFill>
          <p:spPr>
            <a:xfrm>
              <a:off x="11219049" y="5916799"/>
              <a:ext cx="699516" cy="601927"/>
            </a:xfrm>
            <a:prstGeom prst="rect">
              <a:avLst/>
            </a:prstGeom>
            <a:noFill/>
            <a:ln>
              <a:noFill/>
            </a:ln>
          </p:spPr>
        </p:pic>
        <p:sp>
          <p:nvSpPr>
            <p:cNvPr id="103" name="Google Shape;103;p16"/>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Clr>
                  <a:srgbClr val="000000"/>
                </a:buClr>
                <a:buSzPts val="2400"/>
                <a:buFont typeface="Arial"/>
                <a:buNone/>
              </a:pPr>
              <a:r>
                <a:rPr b="1" i="0" lang="en" sz="2400" u="none" cap="none" strike="noStrike">
                  <a:solidFill>
                    <a:srgbClr val="252525"/>
                  </a:solidFill>
                  <a:latin typeface="Homemade Apple"/>
                  <a:ea typeface="Homemade Apple"/>
                  <a:cs typeface="Homemade Apple"/>
                  <a:sym typeface="Homemade Apple"/>
                </a:rPr>
                <a:t>Sharing is caring!</a:t>
              </a:r>
              <a:endParaRPr b="1" i="0" sz="2400" u="none" cap="none" strike="noStrike">
                <a:solidFill>
                  <a:srgbClr val="252525"/>
                </a:solidFill>
                <a:latin typeface="Homemade Apple"/>
                <a:ea typeface="Homemade Apple"/>
                <a:cs typeface="Homemade Apple"/>
                <a:sym typeface="Homemade Apple"/>
              </a:endParaRPr>
            </a:p>
          </p:txBody>
        </p:sp>
      </p:grpSp>
      <p:pic>
        <p:nvPicPr>
          <p:cNvPr id="104" name="Google Shape;104;p16"/>
          <p:cNvPicPr preferRelativeResize="0"/>
          <p:nvPr/>
        </p:nvPicPr>
        <p:blipFill rotWithShape="1">
          <a:blip r:embed="rId11">
            <a:alphaModFix/>
          </a:blip>
          <a:srcRect b="20905"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0.xml"/><Relationship Id="rId10" Type="http://schemas.openxmlformats.org/officeDocument/2006/relationships/slideLayout" Target="../slideLayouts/slideLayout9.xml"/><Relationship Id="rId13" Type="http://schemas.openxmlformats.org/officeDocument/2006/relationships/slideLayout" Target="../slideLayouts/slideLayout12.xml"/><Relationship Id="rId12" Type="http://schemas.openxmlformats.org/officeDocument/2006/relationships/slideLayout" Target="../slideLayouts/slideLayout11.xml"/><Relationship Id="rId1" Type="http://schemas.openxmlformats.org/officeDocument/2006/relationships/image" Target="../media/image4.jpg"/><Relationship Id="rId2" Type="http://schemas.openxmlformats.org/officeDocument/2006/relationships/slideLayout" Target="../slideLayouts/slideLayout1.xml"/><Relationship Id="rId3" Type="http://schemas.openxmlformats.org/officeDocument/2006/relationships/slideLayout" Target="../slideLayouts/slideLayout2.xml"/><Relationship Id="rId4" Type="http://schemas.openxmlformats.org/officeDocument/2006/relationships/slideLayout" Target="../slideLayouts/slideLayout3.xml"/><Relationship Id="rId9" Type="http://schemas.openxmlformats.org/officeDocument/2006/relationships/slideLayout" Target="../slideLayouts/slideLayout8.xml"/><Relationship Id="rId15" Type="http://schemas.openxmlformats.org/officeDocument/2006/relationships/slideLayout" Target="../slideLayouts/slideLayout14.xml"/><Relationship Id="rId14" Type="http://schemas.openxmlformats.org/officeDocument/2006/relationships/slideLayout" Target="../slideLayouts/slideLayout13.xml"/><Relationship Id="rId17" Type="http://schemas.openxmlformats.org/officeDocument/2006/relationships/theme" Target="../theme/theme2.xml"/><Relationship Id="rId16" Type="http://schemas.openxmlformats.org/officeDocument/2006/relationships/slideLayout" Target="../slideLayouts/slideLayout15.xml"/><Relationship Id="rId5" Type="http://schemas.openxmlformats.org/officeDocument/2006/relationships/slideLayout" Target="../slideLayouts/slideLayout4.xml"/><Relationship Id="rId6" Type="http://schemas.openxmlformats.org/officeDocument/2006/relationships/slideLayout" Target="../slideLayouts/slideLayout5.xml"/><Relationship Id="rId7" Type="http://schemas.openxmlformats.org/officeDocument/2006/relationships/slideLayout" Target="../slideLayouts/slideLayout6.xml"/><Relationship Id="rId8" Type="http://schemas.openxmlformats.org/officeDocument/2006/relationships/slideLayout" Target="../slideLayouts/slideLayout7.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pic>
        <p:nvPicPr>
          <p:cNvPr descr="A close-up of a crumpled paper&#10;&#10;Description automatically generated" id="6" name="Google Shape;6;p1"/>
          <p:cNvPicPr preferRelativeResize="0"/>
          <p:nvPr/>
        </p:nvPicPr>
        <p:blipFill rotWithShape="1">
          <a:blip r:embed="rId1">
            <a:alphaModFix amt="30000"/>
          </a:blip>
          <a:srcRect b="0" l="0" r="15626" t="0"/>
          <a:stretch/>
        </p:blipFill>
        <p:spPr>
          <a:xfrm rot="5400000">
            <a:off x="2662200" y="-2671802"/>
            <a:ext cx="6857998" cy="12201602"/>
          </a:xfrm>
          <a:prstGeom prst="rect">
            <a:avLst/>
          </a:prstGeom>
          <a:noFill/>
          <a:ln>
            <a:noFill/>
          </a:ln>
          <a:effectLst>
            <a:outerShdw blurRad="50800" sx="1000" rotWithShape="0" algn="ctr" dir="5400000" dist="50800" sy="1000">
              <a:srgbClr val="000000"/>
            </a:outerShdw>
          </a:effectLst>
        </p:spPr>
      </p:pic>
      <p:sp>
        <p:nvSpPr>
          <p:cNvPr id="7" name="Google Shape;7;p1"/>
          <p:cNvSpPr txBox="1"/>
          <p:nvPr>
            <p:ph type="title"/>
          </p:nvPr>
        </p:nvSpPr>
        <p:spPr>
          <a:xfrm>
            <a:off x="415600" y="593367"/>
            <a:ext cx="11360700" cy="763500"/>
          </a:xfrm>
          <a:prstGeom prst="rect">
            <a:avLst/>
          </a:prstGeom>
          <a:noFill/>
          <a:ln>
            <a:noFill/>
          </a:ln>
        </p:spPr>
        <p:txBody>
          <a:bodyPr anchorCtr="0" anchor="ctr" bIns="121900" lIns="121900" spcFirstLastPara="1" rIns="121900" wrap="square" tIns="121900">
            <a:noAutofit/>
          </a:bodyPr>
          <a:lstStyle>
            <a:lvl1pPr lvl="0" marR="0" rtl="0" algn="l">
              <a:lnSpc>
                <a:spcPct val="100000"/>
              </a:lnSpc>
              <a:spcBef>
                <a:spcPts val="0"/>
              </a:spcBef>
              <a:spcAft>
                <a:spcPts val="0"/>
              </a:spcAft>
              <a:buClr>
                <a:schemeClr val="dk1"/>
              </a:buClr>
              <a:buSzPts val="6500"/>
              <a:buFont typeface="DM Serif Display"/>
              <a:buNone/>
              <a:defRPr b="1" i="0" sz="6500" u="none" cap="none" strike="noStrike">
                <a:solidFill>
                  <a:schemeClr val="dk1"/>
                </a:solidFill>
                <a:latin typeface="DM Serif Display"/>
                <a:ea typeface="DM Serif Display"/>
                <a:cs typeface="DM Serif Display"/>
                <a:sym typeface="DM Serif Display"/>
              </a:defRPr>
            </a:lvl1pPr>
            <a:lvl2pPr lvl="1" marR="0" rtl="0" algn="l">
              <a:lnSpc>
                <a:spcPct val="100000"/>
              </a:lnSpc>
              <a:spcBef>
                <a:spcPts val="0"/>
              </a:spcBef>
              <a:spcAft>
                <a:spcPts val="0"/>
              </a:spcAft>
              <a:buClr>
                <a:schemeClr val="dk1"/>
              </a:buClr>
              <a:buSzPts val="4000"/>
              <a:buFont typeface="Aladin"/>
              <a:buNone/>
              <a:defRPr b="1" i="0" sz="4000" u="none" cap="none" strike="noStrike">
                <a:solidFill>
                  <a:schemeClr val="dk1"/>
                </a:solidFill>
                <a:latin typeface="Aladin"/>
                <a:ea typeface="Aladin"/>
                <a:cs typeface="Aladin"/>
                <a:sym typeface="Aladin"/>
              </a:defRPr>
            </a:lvl2pPr>
            <a:lvl3pPr lvl="2" marR="0" rtl="0" algn="l">
              <a:lnSpc>
                <a:spcPct val="100000"/>
              </a:lnSpc>
              <a:spcBef>
                <a:spcPts val="0"/>
              </a:spcBef>
              <a:spcAft>
                <a:spcPts val="0"/>
              </a:spcAft>
              <a:buClr>
                <a:schemeClr val="dk1"/>
              </a:buClr>
              <a:buSzPts val="4000"/>
              <a:buFont typeface="Aladin"/>
              <a:buNone/>
              <a:defRPr b="1" i="0" sz="4000" u="none" cap="none" strike="noStrike">
                <a:solidFill>
                  <a:schemeClr val="dk1"/>
                </a:solidFill>
                <a:latin typeface="Aladin"/>
                <a:ea typeface="Aladin"/>
                <a:cs typeface="Aladin"/>
                <a:sym typeface="Aladin"/>
              </a:defRPr>
            </a:lvl3pPr>
            <a:lvl4pPr lvl="3" marR="0" rtl="0" algn="l">
              <a:lnSpc>
                <a:spcPct val="100000"/>
              </a:lnSpc>
              <a:spcBef>
                <a:spcPts val="0"/>
              </a:spcBef>
              <a:spcAft>
                <a:spcPts val="0"/>
              </a:spcAft>
              <a:buClr>
                <a:schemeClr val="dk1"/>
              </a:buClr>
              <a:buSzPts val="4000"/>
              <a:buFont typeface="Aladin"/>
              <a:buNone/>
              <a:defRPr b="1" i="0" sz="4000" u="none" cap="none" strike="noStrike">
                <a:solidFill>
                  <a:schemeClr val="dk1"/>
                </a:solidFill>
                <a:latin typeface="Aladin"/>
                <a:ea typeface="Aladin"/>
                <a:cs typeface="Aladin"/>
                <a:sym typeface="Aladin"/>
              </a:defRPr>
            </a:lvl4pPr>
            <a:lvl5pPr lvl="4" marR="0" rtl="0" algn="l">
              <a:lnSpc>
                <a:spcPct val="100000"/>
              </a:lnSpc>
              <a:spcBef>
                <a:spcPts val="0"/>
              </a:spcBef>
              <a:spcAft>
                <a:spcPts val="0"/>
              </a:spcAft>
              <a:buClr>
                <a:schemeClr val="dk1"/>
              </a:buClr>
              <a:buSzPts val="4000"/>
              <a:buFont typeface="Aladin"/>
              <a:buNone/>
              <a:defRPr b="1" i="0" sz="4000" u="none" cap="none" strike="noStrike">
                <a:solidFill>
                  <a:schemeClr val="dk1"/>
                </a:solidFill>
                <a:latin typeface="Aladin"/>
                <a:ea typeface="Aladin"/>
                <a:cs typeface="Aladin"/>
                <a:sym typeface="Aladin"/>
              </a:defRPr>
            </a:lvl5pPr>
            <a:lvl6pPr lvl="5" marR="0" rtl="0" algn="l">
              <a:lnSpc>
                <a:spcPct val="100000"/>
              </a:lnSpc>
              <a:spcBef>
                <a:spcPts val="0"/>
              </a:spcBef>
              <a:spcAft>
                <a:spcPts val="0"/>
              </a:spcAft>
              <a:buClr>
                <a:schemeClr val="dk1"/>
              </a:buClr>
              <a:buSzPts val="4000"/>
              <a:buFont typeface="Aladin"/>
              <a:buNone/>
              <a:defRPr b="1" i="0" sz="4000" u="none" cap="none" strike="noStrike">
                <a:solidFill>
                  <a:schemeClr val="dk1"/>
                </a:solidFill>
                <a:latin typeface="Aladin"/>
                <a:ea typeface="Aladin"/>
                <a:cs typeface="Aladin"/>
                <a:sym typeface="Aladin"/>
              </a:defRPr>
            </a:lvl6pPr>
            <a:lvl7pPr lvl="6" marR="0" rtl="0" algn="l">
              <a:lnSpc>
                <a:spcPct val="100000"/>
              </a:lnSpc>
              <a:spcBef>
                <a:spcPts val="0"/>
              </a:spcBef>
              <a:spcAft>
                <a:spcPts val="0"/>
              </a:spcAft>
              <a:buClr>
                <a:schemeClr val="dk1"/>
              </a:buClr>
              <a:buSzPts val="4000"/>
              <a:buFont typeface="Aladin"/>
              <a:buNone/>
              <a:defRPr b="1" i="0" sz="4000" u="none" cap="none" strike="noStrike">
                <a:solidFill>
                  <a:schemeClr val="dk1"/>
                </a:solidFill>
                <a:latin typeface="Aladin"/>
                <a:ea typeface="Aladin"/>
                <a:cs typeface="Aladin"/>
                <a:sym typeface="Aladin"/>
              </a:defRPr>
            </a:lvl7pPr>
            <a:lvl8pPr lvl="7" marR="0" rtl="0" algn="l">
              <a:lnSpc>
                <a:spcPct val="100000"/>
              </a:lnSpc>
              <a:spcBef>
                <a:spcPts val="0"/>
              </a:spcBef>
              <a:spcAft>
                <a:spcPts val="0"/>
              </a:spcAft>
              <a:buClr>
                <a:schemeClr val="dk1"/>
              </a:buClr>
              <a:buSzPts val="4000"/>
              <a:buFont typeface="Aladin"/>
              <a:buNone/>
              <a:defRPr b="1" i="0" sz="4000" u="none" cap="none" strike="noStrike">
                <a:solidFill>
                  <a:schemeClr val="dk1"/>
                </a:solidFill>
                <a:latin typeface="Aladin"/>
                <a:ea typeface="Aladin"/>
                <a:cs typeface="Aladin"/>
                <a:sym typeface="Aladin"/>
              </a:defRPr>
            </a:lvl8pPr>
            <a:lvl9pPr lvl="8" marR="0" rtl="0" algn="l">
              <a:lnSpc>
                <a:spcPct val="100000"/>
              </a:lnSpc>
              <a:spcBef>
                <a:spcPts val="0"/>
              </a:spcBef>
              <a:spcAft>
                <a:spcPts val="0"/>
              </a:spcAft>
              <a:buClr>
                <a:schemeClr val="dk1"/>
              </a:buClr>
              <a:buSzPts val="4000"/>
              <a:buFont typeface="Aladin"/>
              <a:buNone/>
              <a:defRPr b="1" i="0" sz="4000" u="none" cap="none" strike="noStrike">
                <a:solidFill>
                  <a:schemeClr val="dk1"/>
                </a:solidFill>
                <a:latin typeface="Aladin"/>
                <a:ea typeface="Aladin"/>
                <a:cs typeface="Aladin"/>
                <a:sym typeface="Aladin"/>
              </a:defRPr>
            </a:lvl9pPr>
          </a:lstStyle>
          <a:p/>
        </p:txBody>
      </p:sp>
      <p:sp>
        <p:nvSpPr>
          <p:cNvPr id="8" name="Google Shape;8;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marR="0" rtl="0" algn="l">
              <a:lnSpc>
                <a:spcPct val="115000"/>
              </a:lnSpc>
              <a:spcBef>
                <a:spcPts val="0"/>
              </a:spcBef>
              <a:spcAft>
                <a:spcPts val="0"/>
              </a:spcAft>
              <a:buClr>
                <a:schemeClr val="dk2"/>
              </a:buClr>
              <a:buSzPts val="1900"/>
              <a:buFont typeface="DM Sans"/>
              <a:buChar char="●"/>
              <a:defRPr b="0" i="0" sz="1900" u="none" cap="none" strike="noStrike">
                <a:solidFill>
                  <a:schemeClr val="dk2"/>
                </a:solidFill>
                <a:latin typeface="DM Sans"/>
                <a:ea typeface="DM Sans"/>
                <a:cs typeface="DM Sans"/>
                <a:sym typeface="DM Sans"/>
              </a:defRPr>
            </a:lvl1pPr>
            <a:lvl2pPr indent="-349250" lvl="1" marL="914400" marR="0" rtl="0" algn="l">
              <a:lnSpc>
                <a:spcPct val="115000"/>
              </a:lnSpc>
              <a:spcBef>
                <a:spcPts val="2100"/>
              </a:spcBef>
              <a:spcAft>
                <a:spcPts val="0"/>
              </a:spcAft>
              <a:buClr>
                <a:schemeClr val="dk2"/>
              </a:buClr>
              <a:buSzPts val="1900"/>
              <a:buFont typeface="DM Sans"/>
              <a:buChar char="○"/>
              <a:defRPr b="0" i="0" sz="1900" u="none" cap="none" strike="noStrike">
                <a:solidFill>
                  <a:schemeClr val="dk2"/>
                </a:solidFill>
                <a:latin typeface="DM Sans"/>
                <a:ea typeface="DM Sans"/>
                <a:cs typeface="DM Sans"/>
                <a:sym typeface="DM Sans"/>
              </a:defRPr>
            </a:lvl2pPr>
            <a:lvl3pPr indent="-349250" lvl="2" marL="1371600" marR="0" rtl="0" algn="l">
              <a:lnSpc>
                <a:spcPct val="115000"/>
              </a:lnSpc>
              <a:spcBef>
                <a:spcPts val="2100"/>
              </a:spcBef>
              <a:spcAft>
                <a:spcPts val="0"/>
              </a:spcAft>
              <a:buClr>
                <a:schemeClr val="dk2"/>
              </a:buClr>
              <a:buSzPts val="1900"/>
              <a:buFont typeface="DM Sans"/>
              <a:buChar char="■"/>
              <a:defRPr b="0" i="0" sz="1900" u="none" cap="none" strike="noStrike">
                <a:solidFill>
                  <a:schemeClr val="dk2"/>
                </a:solidFill>
                <a:latin typeface="DM Sans"/>
                <a:ea typeface="DM Sans"/>
                <a:cs typeface="DM Sans"/>
                <a:sym typeface="DM Sans"/>
              </a:defRPr>
            </a:lvl3pPr>
            <a:lvl4pPr indent="-349250" lvl="3" marL="1828800" marR="0" rtl="0" algn="l">
              <a:lnSpc>
                <a:spcPct val="115000"/>
              </a:lnSpc>
              <a:spcBef>
                <a:spcPts val="2100"/>
              </a:spcBef>
              <a:spcAft>
                <a:spcPts val="0"/>
              </a:spcAft>
              <a:buClr>
                <a:schemeClr val="dk2"/>
              </a:buClr>
              <a:buSzPts val="1900"/>
              <a:buFont typeface="DM Sans"/>
              <a:buChar char="●"/>
              <a:defRPr b="0" i="0" sz="1900" u="none" cap="none" strike="noStrike">
                <a:solidFill>
                  <a:schemeClr val="dk2"/>
                </a:solidFill>
                <a:latin typeface="DM Sans"/>
                <a:ea typeface="DM Sans"/>
                <a:cs typeface="DM Sans"/>
                <a:sym typeface="DM Sans"/>
              </a:defRPr>
            </a:lvl4pPr>
            <a:lvl5pPr indent="-349250" lvl="4" marL="2286000" marR="0" rtl="0" algn="l">
              <a:lnSpc>
                <a:spcPct val="115000"/>
              </a:lnSpc>
              <a:spcBef>
                <a:spcPts val="2100"/>
              </a:spcBef>
              <a:spcAft>
                <a:spcPts val="0"/>
              </a:spcAft>
              <a:buClr>
                <a:schemeClr val="dk2"/>
              </a:buClr>
              <a:buSzPts val="1900"/>
              <a:buFont typeface="DM Sans"/>
              <a:buChar char="○"/>
              <a:defRPr b="0" i="0" sz="1900" u="none" cap="none" strike="noStrike">
                <a:solidFill>
                  <a:schemeClr val="dk2"/>
                </a:solidFill>
                <a:latin typeface="DM Sans"/>
                <a:ea typeface="DM Sans"/>
                <a:cs typeface="DM Sans"/>
                <a:sym typeface="DM Sans"/>
              </a:defRPr>
            </a:lvl5pPr>
            <a:lvl6pPr indent="-349250" lvl="5" marL="2743200" marR="0" rtl="0" algn="l">
              <a:lnSpc>
                <a:spcPct val="115000"/>
              </a:lnSpc>
              <a:spcBef>
                <a:spcPts val="2100"/>
              </a:spcBef>
              <a:spcAft>
                <a:spcPts val="0"/>
              </a:spcAft>
              <a:buClr>
                <a:schemeClr val="dk2"/>
              </a:buClr>
              <a:buSzPts val="1900"/>
              <a:buFont typeface="DM Sans"/>
              <a:buChar char="■"/>
              <a:defRPr b="0" i="0" sz="1900" u="none" cap="none" strike="noStrike">
                <a:solidFill>
                  <a:schemeClr val="dk2"/>
                </a:solidFill>
                <a:latin typeface="DM Sans"/>
                <a:ea typeface="DM Sans"/>
                <a:cs typeface="DM Sans"/>
                <a:sym typeface="DM Sans"/>
              </a:defRPr>
            </a:lvl6pPr>
            <a:lvl7pPr indent="-349250" lvl="6" marL="3200400" marR="0" rtl="0" algn="l">
              <a:lnSpc>
                <a:spcPct val="115000"/>
              </a:lnSpc>
              <a:spcBef>
                <a:spcPts val="2100"/>
              </a:spcBef>
              <a:spcAft>
                <a:spcPts val="0"/>
              </a:spcAft>
              <a:buClr>
                <a:schemeClr val="dk2"/>
              </a:buClr>
              <a:buSzPts val="1900"/>
              <a:buFont typeface="DM Sans"/>
              <a:buChar char="●"/>
              <a:defRPr b="0" i="0" sz="1900" u="none" cap="none" strike="noStrike">
                <a:solidFill>
                  <a:schemeClr val="dk2"/>
                </a:solidFill>
                <a:latin typeface="DM Sans"/>
                <a:ea typeface="DM Sans"/>
                <a:cs typeface="DM Sans"/>
                <a:sym typeface="DM Sans"/>
              </a:defRPr>
            </a:lvl7pPr>
            <a:lvl8pPr indent="-349250" lvl="7" marL="3657600" marR="0" rtl="0" algn="l">
              <a:lnSpc>
                <a:spcPct val="115000"/>
              </a:lnSpc>
              <a:spcBef>
                <a:spcPts val="2100"/>
              </a:spcBef>
              <a:spcAft>
                <a:spcPts val="0"/>
              </a:spcAft>
              <a:buClr>
                <a:schemeClr val="dk2"/>
              </a:buClr>
              <a:buSzPts val="1900"/>
              <a:buFont typeface="DM Sans"/>
              <a:buChar char="○"/>
              <a:defRPr b="0" i="0" sz="1900" u="none" cap="none" strike="noStrike">
                <a:solidFill>
                  <a:schemeClr val="dk2"/>
                </a:solidFill>
                <a:latin typeface="DM Sans"/>
                <a:ea typeface="DM Sans"/>
                <a:cs typeface="DM Sans"/>
                <a:sym typeface="DM Sans"/>
              </a:defRPr>
            </a:lvl8pPr>
            <a:lvl9pPr indent="-349250" lvl="8" marL="4114800" marR="0" rtl="0" algn="l">
              <a:lnSpc>
                <a:spcPct val="115000"/>
              </a:lnSpc>
              <a:spcBef>
                <a:spcPts val="2100"/>
              </a:spcBef>
              <a:spcAft>
                <a:spcPts val="2100"/>
              </a:spcAft>
              <a:buClr>
                <a:schemeClr val="dk2"/>
              </a:buClr>
              <a:buSzPts val="1900"/>
              <a:buFont typeface="DM Sans"/>
              <a:buChar char="■"/>
              <a:defRPr b="0" i="0" sz="1900" u="none" cap="none" strike="noStrike">
                <a:solidFill>
                  <a:schemeClr val="dk2"/>
                </a:solidFill>
                <a:latin typeface="DM Sans"/>
                <a:ea typeface="DM Sans"/>
                <a:cs typeface="DM Sans"/>
                <a:sym typeface="DM Sans"/>
              </a:defRPr>
            </a:lvl9pPr>
          </a:lstStyle>
          <a:p/>
        </p:txBody>
      </p:sp>
      <p:sp>
        <p:nvSpPr>
          <p:cNvPr id="9" name="Google Shape;9;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1pPr>
            <a:lvl2pPr indent="0" lvl="1"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2pPr>
            <a:lvl3pPr indent="0" lvl="2"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3pPr>
            <a:lvl4pPr indent="0" lvl="3"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4pPr>
            <a:lvl5pPr indent="0" lvl="4"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5pPr>
            <a:lvl6pPr indent="0" lvl="5"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6pPr>
            <a:lvl7pPr indent="0" lvl="6"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7pPr>
            <a:lvl8pPr indent="0" lvl="7"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8pPr>
            <a:lvl9pPr indent="0" lvl="8"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
              <a:t>‹#›</a:t>
            </a:fld>
            <a:endParaRPr/>
          </a:p>
        </p:txBody>
      </p:sp>
      <p:sp>
        <p:nvSpPr>
          <p:cNvPr id="10" name="Google Shape;10;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2"/>
    <p:sldLayoutId id="2147483649" r:id="rId3"/>
    <p:sldLayoutId id="2147483650" r:id="rId4"/>
    <p:sldLayoutId id="2147483651" r:id="rId5"/>
    <p:sldLayoutId id="2147483652" r:id="rId6"/>
    <p:sldLayoutId id="2147483653" r:id="rId7"/>
    <p:sldLayoutId id="2147483654" r:id="rId8"/>
    <p:sldLayoutId id="2147483655" r:id="rId9"/>
    <p:sldLayoutId id="2147483656" r:id="rId10"/>
    <p:sldLayoutId id="2147483657" r:id="rId11"/>
    <p:sldLayoutId id="2147483658" r:id="rId12"/>
    <p:sldLayoutId id="2147483659" r:id="rId13"/>
    <p:sldLayoutId id="2147483660" r:id="rId14"/>
    <p:sldLayoutId id="2147483661" r:id="rId15"/>
    <p:sldLayoutId id="2147483662"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20.png"/><Relationship Id="rId4" Type="http://schemas.openxmlformats.org/officeDocument/2006/relationships/image" Target="../media/image23.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2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4.xml"/><Relationship Id="rId3" Type="http://schemas.openxmlformats.org/officeDocument/2006/relationships/image" Target="../media/image27.png"/><Relationship Id="rId4" Type="http://schemas.openxmlformats.org/officeDocument/2006/relationships/image" Target="../media/image41.png"/><Relationship Id="rId5" Type="http://schemas.openxmlformats.org/officeDocument/2006/relationships/image" Target="../media/image24.png"/><Relationship Id="rId6" Type="http://schemas.openxmlformats.org/officeDocument/2006/relationships/image" Target="../media/image42.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5.xml"/><Relationship Id="rId3" Type="http://schemas.openxmlformats.org/officeDocument/2006/relationships/image" Target="../media/image31.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6.xml"/><Relationship Id="rId3" Type="http://schemas.openxmlformats.org/officeDocument/2006/relationships/image" Target="../media/image29.png"/><Relationship Id="rId4" Type="http://schemas.openxmlformats.org/officeDocument/2006/relationships/image" Target="../media/image25.png"/></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7.xml"/><Relationship Id="rId3" Type="http://schemas.openxmlformats.org/officeDocument/2006/relationships/image" Target="../media/image28.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10.xml"/><Relationship Id="rId3" Type="http://schemas.openxmlformats.org/officeDocument/2006/relationships/image" Target="../media/image30.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1.xml"/><Relationship Id="rId3" Type="http://schemas.openxmlformats.org/officeDocument/2006/relationships/image" Target="../media/image34.png"/><Relationship Id="rId4" Type="http://schemas.openxmlformats.org/officeDocument/2006/relationships/image" Target="../media/image9.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 Id="rId3" Type="http://schemas.openxmlformats.org/officeDocument/2006/relationships/image" Target="../media/image32.png"/><Relationship Id="rId4" Type="http://schemas.openxmlformats.org/officeDocument/2006/relationships/image" Target="../media/image33.png"/><Relationship Id="rId5" Type="http://schemas.openxmlformats.org/officeDocument/2006/relationships/image" Target="../media/image37.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 Id="rId3" Type="http://schemas.openxmlformats.org/officeDocument/2006/relationships/image" Target="../media/image36.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5.xml"/><Relationship Id="rId3" Type="http://schemas.openxmlformats.org/officeDocument/2006/relationships/image" Target="../media/image39.png"/><Relationship Id="rId4" Type="http://schemas.openxmlformats.org/officeDocument/2006/relationships/image" Target="../media/image38.png"/><Relationship Id="rId5" Type="http://schemas.openxmlformats.org/officeDocument/2006/relationships/hyperlink" Target="https://slidesmania.com/" TargetMode="External"/><Relationship Id="rId6" Type="http://schemas.openxmlformats.org/officeDocument/2006/relationships/hyperlink" Target="https://unsplash.com/" TargetMode="Externa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7.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8" name="Shape 108"/>
        <p:cNvGrpSpPr/>
        <p:nvPr/>
      </p:nvGrpSpPr>
      <p:grpSpPr>
        <a:xfrm>
          <a:off x="0" y="0"/>
          <a:ext cx="0" cy="0"/>
          <a:chOff x="0" y="0"/>
          <a:chExt cx="0" cy="0"/>
        </a:xfrm>
      </p:grpSpPr>
      <p:grpSp>
        <p:nvGrpSpPr>
          <p:cNvPr id="109" name="Google Shape;109;p17"/>
          <p:cNvGrpSpPr/>
          <p:nvPr/>
        </p:nvGrpSpPr>
        <p:grpSpPr>
          <a:xfrm>
            <a:off x="-2130822" y="591473"/>
            <a:ext cx="5450961" cy="6714485"/>
            <a:chOff x="-2130822" y="591473"/>
            <a:chExt cx="5450961" cy="6714485"/>
          </a:xfrm>
        </p:grpSpPr>
        <p:sp>
          <p:nvSpPr>
            <p:cNvPr id="110" name="Google Shape;110;p17"/>
            <p:cNvSpPr/>
            <p:nvPr/>
          </p:nvSpPr>
          <p:spPr>
            <a:xfrm>
              <a:off x="-2130822" y="591473"/>
              <a:ext cx="5450961" cy="6714485"/>
            </a:xfrm>
            <a:custGeom>
              <a:rect b="b" l="l" r="r" t="t"/>
              <a:pathLst>
                <a:path extrusionOk="0" h="2245647" w="1823064">
                  <a:moveTo>
                    <a:pt x="867045" y="7453"/>
                  </a:moveTo>
                  <a:cubicBezTo>
                    <a:pt x="725765" y="53914"/>
                    <a:pt x="691967" y="201999"/>
                    <a:pt x="706960" y="328341"/>
                  </a:cubicBezTo>
                  <a:cubicBezTo>
                    <a:pt x="713560" y="384059"/>
                    <a:pt x="736319" y="405521"/>
                    <a:pt x="748496" y="457925"/>
                  </a:cubicBezTo>
                  <a:cubicBezTo>
                    <a:pt x="751426" y="470468"/>
                    <a:pt x="746476" y="497641"/>
                    <a:pt x="752194" y="530380"/>
                  </a:cubicBezTo>
                  <a:cubicBezTo>
                    <a:pt x="758226" y="564867"/>
                    <a:pt x="770317" y="589117"/>
                    <a:pt x="770060" y="600685"/>
                  </a:cubicBezTo>
                  <a:cubicBezTo>
                    <a:pt x="768496" y="665791"/>
                    <a:pt x="740388" y="631464"/>
                    <a:pt x="707102" y="650656"/>
                  </a:cubicBezTo>
                  <a:cubicBezTo>
                    <a:pt x="681213" y="665578"/>
                    <a:pt x="647756" y="702505"/>
                    <a:pt x="632820" y="728300"/>
                  </a:cubicBezTo>
                  <a:cubicBezTo>
                    <a:pt x="613617" y="761410"/>
                    <a:pt x="589207" y="800491"/>
                    <a:pt x="583517" y="838628"/>
                  </a:cubicBezTo>
                  <a:cubicBezTo>
                    <a:pt x="577429" y="879339"/>
                    <a:pt x="583631" y="908605"/>
                    <a:pt x="551028" y="938292"/>
                  </a:cubicBezTo>
                  <a:cubicBezTo>
                    <a:pt x="475551" y="1006960"/>
                    <a:pt x="423944" y="1086986"/>
                    <a:pt x="351341" y="1158693"/>
                  </a:cubicBezTo>
                  <a:cubicBezTo>
                    <a:pt x="343916" y="1166019"/>
                    <a:pt x="268439" y="1234013"/>
                    <a:pt x="258652" y="1230485"/>
                  </a:cubicBezTo>
                  <a:cubicBezTo>
                    <a:pt x="254101" y="1228835"/>
                    <a:pt x="153361" y="818431"/>
                    <a:pt x="164599" y="762778"/>
                  </a:cubicBezTo>
                  <a:cubicBezTo>
                    <a:pt x="173332" y="719538"/>
                    <a:pt x="169293" y="705720"/>
                    <a:pt x="144854" y="660830"/>
                  </a:cubicBezTo>
                  <a:cubicBezTo>
                    <a:pt x="133190" y="639419"/>
                    <a:pt x="39961" y="335962"/>
                    <a:pt x="10886" y="336577"/>
                  </a:cubicBezTo>
                  <a:cubicBezTo>
                    <a:pt x="-18181" y="337191"/>
                    <a:pt x="19108" y="583311"/>
                    <a:pt x="28582" y="663288"/>
                  </a:cubicBezTo>
                  <a:cubicBezTo>
                    <a:pt x="32166" y="693373"/>
                    <a:pt x="17657" y="735228"/>
                    <a:pt x="28582" y="763996"/>
                  </a:cubicBezTo>
                  <a:cubicBezTo>
                    <a:pt x="32707" y="774838"/>
                    <a:pt x="51398" y="787032"/>
                    <a:pt x="52764" y="798559"/>
                  </a:cubicBezTo>
                  <a:cubicBezTo>
                    <a:pt x="57002" y="834343"/>
                    <a:pt x="141611" y="1211282"/>
                    <a:pt x="155040" y="1269034"/>
                  </a:cubicBezTo>
                  <a:cubicBezTo>
                    <a:pt x="159904" y="1289859"/>
                    <a:pt x="101896" y="1284198"/>
                    <a:pt x="124769" y="1374013"/>
                  </a:cubicBezTo>
                  <a:cubicBezTo>
                    <a:pt x="146049" y="1457654"/>
                    <a:pt x="191199" y="1451879"/>
                    <a:pt x="195580" y="1460670"/>
                  </a:cubicBezTo>
                  <a:cubicBezTo>
                    <a:pt x="201213" y="1471879"/>
                    <a:pt x="193702" y="1498422"/>
                    <a:pt x="195580" y="1501694"/>
                  </a:cubicBezTo>
                  <a:cubicBezTo>
                    <a:pt x="200843" y="1510826"/>
                    <a:pt x="339307" y="2131423"/>
                    <a:pt x="339307" y="2131423"/>
                  </a:cubicBezTo>
                  <a:cubicBezTo>
                    <a:pt x="339307" y="2131423"/>
                    <a:pt x="338567" y="2210115"/>
                    <a:pt x="374442" y="2229830"/>
                  </a:cubicBezTo>
                  <a:cubicBezTo>
                    <a:pt x="433275" y="2262120"/>
                    <a:pt x="459677" y="2216800"/>
                    <a:pt x="459364" y="2175036"/>
                  </a:cubicBezTo>
                  <a:cubicBezTo>
                    <a:pt x="459221" y="2156175"/>
                    <a:pt x="353503" y="1949859"/>
                    <a:pt x="483603" y="1951281"/>
                  </a:cubicBezTo>
                  <a:cubicBezTo>
                    <a:pt x="537827" y="1951879"/>
                    <a:pt x="530914" y="2008009"/>
                    <a:pt x="529349" y="2041153"/>
                  </a:cubicBezTo>
                  <a:cubicBezTo>
                    <a:pt x="527585" y="2078650"/>
                    <a:pt x="516063" y="2209034"/>
                    <a:pt x="549890" y="2226217"/>
                  </a:cubicBezTo>
                  <a:cubicBezTo>
                    <a:pt x="612223" y="2257881"/>
                    <a:pt x="670402" y="2238450"/>
                    <a:pt x="734755" y="2239987"/>
                  </a:cubicBezTo>
                  <a:cubicBezTo>
                    <a:pt x="768439" y="2240783"/>
                    <a:pt x="855580" y="2245648"/>
                    <a:pt x="855580" y="2245648"/>
                  </a:cubicBezTo>
                  <a:cubicBezTo>
                    <a:pt x="855580" y="2245648"/>
                    <a:pt x="1030003" y="2229432"/>
                    <a:pt x="1117372" y="2236373"/>
                  </a:cubicBezTo>
                  <a:cubicBezTo>
                    <a:pt x="1162777" y="2239987"/>
                    <a:pt x="1236860" y="2251395"/>
                    <a:pt x="1277542" y="2219930"/>
                  </a:cubicBezTo>
                  <a:cubicBezTo>
                    <a:pt x="1327130" y="2181551"/>
                    <a:pt x="1307870" y="2100926"/>
                    <a:pt x="1309207" y="2045250"/>
                  </a:cubicBezTo>
                  <a:cubicBezTo>
                    <a:pt x="1310459" y="1992732"/>
                    <a:pt x="1309093" y="1921096"/>
                    <a:pt x="1325110" y="1870911"/>
                  </a:cubicBezTo>
                  <a:cubicBezTo>
                    <a:pt x="1331653" y="1850371"/>
                    <a:pt x="1328382" y="1826359"/>
                    <a:pt x="1336490" y="1806530"/>
                  </a:cubicBezTo>
                  <a:cubicBezTo>
                    <a:pt x="1342208" y="1792561"/>
                    <a:pt x="1336205" y="1748379"/>
                    <a:pt x="1343432" y="1735236"/>
                  </a:cubicBezTo>
                  <a:cubicBezTo>
                    <a:pt x="1360017" y="1705051"/>
                    <a:pt x="1391454" y="1689546"/>
                    <a:pt x="1400615" y="1655378"/>
                  </a:cubicBezTo>
                  <a:cubicBezTo>
                    <a:pt x="1409207" y="1623429"/>
                    <a:pt x="1407727" y="1582889"/>
                    <a:pt x="1399733" y="1524852"/>
                  </a:cubicBezTo>
                  <a:cubicBezTo>
                    <a:pt x="1391739" y="1466843"/>
                    <a:pt x="1364057" y="1465876"/>
                    <a:pt x="1375693" y="1445762"/>
                  </a:cubicBezTo>
                  <a:cubicBezTo>
                    <a:pt x="1381753" y="1435350"/>
                    <a:pt x="1483801" y="1478223"/>
                    <a:pt x="1499164" y="1483116"/>
                  </a:cubicBezTo>
                  <a:cubicBezTo>
                    <a:pt x="1533303" y="1493984"/>
                    <a:pt x="1681155" y="1498906"/>
                    <a:pt x="1757229" y="1365962"/>
                  </a:cubicBezTo>
                  <a:cubicBezTo>
                    <a:pt x="1833275" y="1232989"/>
                    <a:pt x="1868836" y="1011194"/>
                    <a:pt x="1720956" y="749592"/>
                  </a:cubicBezTo>
                  <a:cubicBezTo>
                    <a:pt x="1635864" y="599071"/>
                    <a:pt x="1440444" y="417942"/>
                    <a:pt x="1191312" y="558016"/>
                  </a:cubicBezTo>
                  <a:cubicBezTo>
                    <a:pt x="1061326" y="631100"/>
                    <a:pt x="1090487" y="675854"/>
                    <a:pt x="1077201" y="665401"/>
                  </a:cubicBezTo>
                  <a:cubicBezTo>
                    <a:pt x="1071796" y="661145"/>
                    <a:pt x="1063147" y="635766"/>
                    <a:pt x="1061383" y="629180"/>
                  </a:cubicBezTo>
                  <a:cubicBezTo>
                    <a:pt x="1057998" y="616397"/>
                    <a:pt x="1090516" y="568855"/>
                    <a:pt x="1096205" y="559052"/>
                  </a:cubicBezTo>
                  <a:cubicBezTo>
                    <a:pt x="1113446" y="529328"/>
                    <a:pt x="1129178" y="473046"/>
                    <a:pt x="1128211" y="438588"/>
                  </a:cubicBezTo>
                  <a:cubicBezTo>
                    <a:pt x="1127158" y="400067"/>
                    <a:pt x="1126760" y="363271"/>
                    <a:pt x="1099107" y="332910"/>
                  </a:cubicBezTo>
                  <a:cubicBezTo>
                    <a:pt x="1080729" y="312710"/>
                    <a:pt x="1032279" y="279444"/>
                    <a:pt x="1029036" y="252079"/>
                  </a:cubicBezTo>
                  <a:cubicBezTo>
                    <a:pt x="1026277" y="228830"/>
                    <a:pt x="1063119" y="241538"/>
                    <a:pt x="1074612" y="240176"/>
                  </a:cubicBezTo>
                  <a:cubicBezTo>
                    <a:pt x="1088638" y="238511"/>
                    <a:pt x="1107187" y="201459"/>
                    <a:pt x="1101099" y="130850"/>
                  </a:cubicBezTo>
                  <a:cubicBezTo>
                    <a:pt x="1093588" y="43627"/>
                    <a:pt x="959335" y="-22891"/>
                    <a:pt x="867045" y="7453"/>
                  </a:cubicBezTo>
                  <a:close/>
                  <a:moveTo>
                    <a:pt x="509293" y="1317142"/>
                  </a:moveTo>
                  <a:cubicBezTo>
                    <a:pt x="514613" y="1316630"/>
                    <a:pt x="502863" y="1325962"/>
                    <a:pt x="501355" y="1331111"/>
                  </a:cubicBezTo>
                  <a:cubicBezTo>
                    <a:pt x="498396" y="1341182"/>
                    <a:pt x="494214" y="1350656"/>
                    <a:pt x="492280" y="1361040"/>
                  </a:cubicBezTo>
                  <a:cubicBezTo>
                    <a:pt x="487102" y="1388835"/>
                    <a:pt x="486362" y="1424880"/>
                    <a:pt x="496860" y="1451765"/>
                  </a:cubicBezTo>
                  <a:cubicBezTo>
                    <a:pt x="500701" y="1461552"/>
                    <a:pt x="510402" y="1483202"/>
                    <a:pt x="517742" y="1490770"/>
                  </a:cubicBezTo>
                  <a:cubicBezTo>
                    <a:pt x="526135" y="1499475"/>
                    <a:pt x="542920" y="1511168"/>
                    <a:pt x="545935" y="1523771"/>
                  </a:cubicBezTo>
                  <a:cubicBezTo>
                    <a:pt x="561241" y="1587469"/>
                    <a:pt x="548154" y="1660328"/>
                    <a:pt x="545054" y="1724681"/>
                  </a:cubicBezTo>
                  <a:cubicBezTo>
                    <a:pt x="544342" y="1739532"/>
                    <a:pt x="546476" y="1770741"/>
                    <a:pt x="538709" y="1783429"/>
                  </a:cubicBezTo>
                  <a:cubicBezTo>
                    <a:pt x="527898" y="1801096"/>
                    <a:pt x="504797" y="1812846"/>
                    <a:pt x="485082" y="1817569"/>
                  </a:cubicBezTo>
                  <a:cubicBezTo>
                    <a:pt x="468866" y="1821466"/>
                    <a:pt x="433645" y="1825819"/>
                    <a:pt x="418026" y="1821238"/>
                  </a:cubicBezTo>
                  <a:cubicBezTo>
                    <a:pt x="402664" y="1816687"/>
                    <a:pt x="401327" y="1776772"/>
                    <a:pt x="398197" y="1764994"/>
                  </a:cubicBezTo>
                  <a:cubicBezTo>
                    <a:pt x="383517" y="1709574"/>
                    <a:pt x="370260" y="1653671"/>
                    <a:pt x="354812" y="1598621"/>
                  </a:cubicBezTo>
                  <a:cubicBezTo>
                    <a:pt x="344570" y="1562149"/>
                    <a:pt x="331511" y="1519902"/>
                    <a:pt x="327955" y="1482235"/>
                  </a:cubicBezTo>
                  <a:cubicBezTo>
                    <a:pt x="326590" y="1467782"/>
                    <a:pt x="318596" y="1448494"/>
                    <a:pt x="323318" y="1446957"/>
                  </a:cubicBezTo>
                  <a:cubicBezTo>
                    <a:pt x="354669" y="1436886"/>
                    <a:pt x="383034" y="1409745"/>
                    <a:pt x="410687" y="1392505"/>
                  </a:cubicBezTo>
                  <a:cubicBezTo>
                    <a:pt x="426504" y="1382661"/>
                    <a:pt x="447443" y="1377483"/>
                    <a:pt x="460843" y="1363998"/>
                  </a:cubicBezTo>
                  <a:cubicBezTo>
                    <a:pt x="466362" y="1358451"/>
                    <a:pt x="504541" y="1317598"/>
                    <a:pt x="509293" y="1317142"/>
                  </a:cubicBezTo>
                  <a:close/>
                </a:path>
              </a:pathLst>
            </a:custGeom>
            <a:solidFill>
              <a:srgbClr val="FFFFFF"/>
            </a:solidFill>
            <a:ln>
              <a:noFill/>
            </a:ln>
            <a:effectLst>
              <a:outerShdw blurRad="63500" rotWithShape="0" algn="t" dir="5400000" dist="381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pic>
          <p:nvPicPr>
            <p:cNvPr id="111" name="Google Shape;111;p17"/>
            <p:cNvPicPr preferRelativeResize="0"/>
            <p:nvPr/>
          </p:nvPicPr>
          <p:blipFill rotWithShape="1">
            <a:blip r:embed="rId3">
              <a:alphaModFix/>
            </a:blip>
            <a:srcRect b="0" l="0" r="0" t="0"/>
            <a:stretch/>
          </p:blipFill>
          <p:spPr>
            <a:xfrm>
              <a:off x="-1988271" y="685800"/>
              <a:ext cx="5225121" cy="6411501"/>
            </a:xfrm>
            <a:prstGeom prst="rect">
              <a:avLst/>
            </a:prstGeom>
            <a:noFill/>
            <a:ln>
              <a:noFill/>
            </a:ln>
          </p:spPr>
        </p:pic>
      </p:grpSp>
      <p:grpSp>
        <p:nvGrpSpPr>
          <p:cNvPr id="112" name="Google Shape;112;p17"/>
          <p:cNvGrpSpPr/>
          <p:nvPr/>
        </p:nvGrpSpPr>
        <p:grpSpPr>
          <a:xfrm>
            <a:off x="8557280" y="179525"/>
            <a:ext cx="3995396" cy="7538364"/>
            <a:chOff x="8557280" y="179525"/>
            <a:chExt cx="3995396" cy="7538364"/>
          </a:xfrm>
        </p:grpSpPr>
        <p:sp>
          <p:nvSpPr>
            <p:cNvPr id="113" name="Google Shape;113;p17"/>
            <p:cNvSpPr/>
            <p:nvPr/>
          </p:nvSpPr>
          <p:spPr>
            <a:xfrm>
              <a:off x="8557280" y="179525"/>
              <a:ext cx="3995396" cy="7538364"/>
            </a:xfrm>
            <a:custGeom>
              <a:rect b="b" l="l" r="r" t="t"/>
              <a:pathLst>
                <a:path extrusionOk="0" h="2196173" w="1163990">
                  <a:moveTo>
                    <a:pt x="60890" y="2075700"/>
                  </a:moveTo>
                  <a:cubicBezTo>
                    <a:pt x="101459" y="2148709"/>
                    <a:pt x="237562" y="2166283"/>
                    <a:pt x="237562" y="2166283"/>
                  </a:cubicBezTo>
                  <a:cubicBezTo>
                    <a:pt x="237562" y="2166283"/>
                    <a:pt x="332412" y="2184755"/>
                    <a:pt x="398956" y="2188678"/>
                  </a:cubicBezTo>
                  <a:cubicBezTo>
                    <a:pt x="633038" y="2202476"/>
                    <a:pt x="1163991" y="2193000"/>
                    <a:pt x="1163991" y="2193000"/>
                  </a:cubicBezTo>
                  <a:lnTo>
                    <a:pt x="1163223" y="53144"/>
                  </a:lnTo>
                  <a:cubicBezTo>
                    <a:pt x="1163223" y="53144"/>
                    <a:pt x="1037561" y="-19358"/>
                    <a:pt x="884788" y="5005"/>
                  </a:cubicBezTo>
                  <a:cubicBezTo>
                    <a:pt x="732013" y="29368"/>
                    <a:pt x="735513" y="70008"/>
                    <a:pt x="602170" y="128754"/>
                  </a:cubicBezTo>
                  <a:cubicBezTo>
                    <a:pt x="468799" y="187502"/>
                    <a:pt x="351303" y="239994"/>
                    <a:pt x="351303" y="239994"/>
                  </a:cubicBezTo>
                  <a:lnTo>
                    <a:pt x="6296" y="378913"/>
                  </a:lnTo>
                  <a:cubicBezTo>
                    <a:pt x="-33306" y="433083"/>
                    <a:pt x="126864" y="569351"/>
                    <a:pt x="126864" y="569351"/>
                  </a:cubicBezTo>
                  <a:cubicBezTo>
                    <a:pt x="126864" y="569351"/>
                    <a:pt x="121857" y="643214"/>
                    <a:pt x="137419" y="703467"/>
                  </a:cubicBezTo>
                  <a:cubicBezTo>
                    <a:pt x="153010" y="763720"/>
                    <a:pt x="185328" y="767325"/>
                    <a:pt x="189169" y="810361"/>
                  </a:cubicBezTo>
                  <a:cubicBezTo>
                    <a:pt x="192981" y="853396"/>
                    <a:pt x="178330" y="855012"/>
                    <a:pt x="170221" y="933902"/>
                  </a:cubicBezTo>
                  <a:cubicBezTo>
                    <a:pt x="162085" y="1012796"/>
                    <a:pt x="177704" y="1146915"/>
                    <a:pt x="177704" y="1146915"/>
                  </a:cubicBezTo>
                  <a:cubicBezTo>
                    <a:pt x="177704" y="1146915"/>
                    <a:pt x="212839" y="1270574"/>
                    <a:pt x="185670" y="1326488"/>
                  </a:cubicBezTo>
                  <a:cubicBezTo>
                    <a:pt x="158501" y="1382400"/>
                    <a:pt x="109425" y="1378889"/>
                    <a:pt x="109425" y="1446354"/>
                  </a:cubicBezTo>
                  <a:cubicBezTo>
                    <a:pt x="109425" y="1576940"/>
                    <a:pt x="165897" y="1702872"/>
                    <a:pt x="138728" y="1837452"/>
                  </a:cubicBezTo>
                  <a:cubicBezTo>
                    <a:pt x="111559" y="1972032"/>
                    <a:pt x="20321" y="2002690"/>
                    <a:pt x="60890" y="2075700"/>
                  </a:cubicBezTo>
                  <a:close/>
                </a:path>
              </a:pathLst>
            </a:custGeom>
            <a:solidFill>
              <a:srgbClr val="FFFFFF"/>
            </a:solidFill>
            <a:ln>
              <a:noFill/>
            </a:ln>
            <a:effectLst>
              <a:outerShdw blurRad="63500" rotWithShape="0" algn="t" dir="5400000" dist="381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pic>
          <p:nvPicPr>
            <p:cNvPr id="114" name="Google Shape;114;p17"/>
            <p:cNvPicPr preferRelativeResize="0"/>
            <p:nvPr/>
          </p:nvPicPr>
          <p:blipFill rotWithShape="1">
            <a:blip r:embed="rId4">
              <a:alphaModFix/>
            </a:blip>
            <a:srcRect b="0" l="0" r="0" t="0"/>
            <a:stretch/>
          </p:blipFill>
          <p:spPr>
            <a:xfrm>
              <a:off x="8930825" y="357113"/>
              <a:ext cx="3400700" cy="7068875"/>
            </a:xfrm>
            <a:prstGeom prst="rect">
              <a:avLst/>
            </a:prstGeom>
            <a:noFill/>
            <a:ln>
              <a:noFill/>
            </a:ln>
          </p:spPr>
        </p:pic>
      </p:grpSp>
      <p:sp>
        <p:nvSpPr>
          <p:cNvPr id="115" name="Google Shape;115;p17"/>
          <p:cNvSpPr txBox="1"/>
          <p:nvPr>
            <p:ph idx="1" type="subTitle"/>
          </p:nvPr>
        </p:nvSpPr>
        <p:spPr>
          <a:xfrm>
            <a:off x="2743200" y="5574850"/>
            <a:ext cx="6705600" cy="586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1900"/>
              <a:buNone/>
            </a:pPr>
            <a:r>
              <a:rPr lang="en"/>
              <a:t>This is your subtitle.</a:t>
            </a:r>
            <a:endParaRPr/>
          </a:p>
        </p:txBody>
      </p:sp>
      <p:sp>
        <p:nvSpPr>
          <p:cNvPr id="116" name="Google Shape;116;p17"/>
          <p:cNvSpPr txBox="1"/>
          <p:nvPr>
            <p:ph type="title"/>
          </p:nvPr>
        </p:nvSpPr>
        <p:spPr>
          <a:xfrm>
            <a:off x="3267450" y="1206600"/>
            <a:ext cx="5657100" cy="4444800"/>
          </a:xfrm>
          <a:prstGeom prst="rect">
            <a:avLst/>
          </a:prstGeom>
          <a:noFill/>
          <a:ln>
            <a:noFill/>
          </a:ln>
        </p:spPr>
        <p:txBody>
          <a:bodyPr anchorCtr="0" anchor="ctr" bIns="121900" lIns="121900" spcFirstLastPara="1" rIns="121900" wrap="square" tIns="121900">
            <a:noAutofit/>
          </a:bodyPr>
          <a:lstStyle/>
          <a:p>
            <a:pPr indent="0" lvl="0" marL="0" rtl="0" algn="ctr">
              <a:lnSpc>
                <a:spcPct val="80000"/>
              </a:lnSpc>
              <a:spcBef>
                <a:spcPts val="0"/>
              </a:spcBef>
              <a:spcAft>
                <a:spcPts val="0"/>
              </a:spcAft>
              <a:buSzPts val="9000"/>
              <a:buNone/>
            </a:pPr>
            <a:r>
              <a:rPr lang="en"/>
              <a:t>A walk through art &amp; history</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0" name="Shape 120"/>
        <p:cNvGrpSpPr/>
        <p:nvPr/>
      </p:nvGrpSpPr>
      <p:grpSpPr>
        <a:xfrm>
          <a:off x="0" y="0"/>
          <a:ext cx="0" cy="0"/>
          <a:chOff x="0" y="0"/>
          <a:chExt cx="0" cy="0"/>
        </a:xfrm>
      </p:grpSpPr>
      <p:sp>
        <p:nvSpPr>
          <p:cNvPr id="121" name="Google Shape;121;p18"/>
          <p:cNvSpPr/>
          <p:nvPr/>
        </p:nvSpPr>
        <p:spPr>
          <a:xfrm>
            <a:off x="-310075" y="1900673"/>
            <a:ext cx="4405837" cy="5223463"/>
          </a:xfrm>
          <a:custGeom>
            <a:rect b="b" l="l" r="r" t="t"/>
            <a:pathLst>
              <a:path extrusionOk="0" h="222086" w="187323">
                <a:moveTo>
                  <a:pt x="12024" y="134547"/>
                </a:moveTo>
                <a:cubicBezTo>
                  <a:pt x="13729" y="116865"/>
                  <a:pt x="17013" y="115539"/>
                  <a:pt x="23012" y="109161"/>
                </a:cubicBezTo>
                <a:cubicBezTo>
                  <a:pt x="29011" y="102783"/>
                  <a:pt x="43914" y="102152"/>
                  <a:pt x="48019" y="96279"/>
                </a:cubicBezTo>
                <a:cubicBezTo>
                  <a:pt x="52124" y="90406"/>
                  <a:pt x="44988" y="81755"/>
                  <a:pt x="47640" y="73924"/>
                </a:cubicBezTo>
                <a:cubicBezTo>
                  <a:pt x="50292" y="66094"/>
                  <a:pt x="59007" y="58200"/>
                  <a:pt x="63933" y="49296"/>
                </a:cubicBezTo>
                <a:cubicBezTo>
                  <a:pt x="68859" y="40392"/>
                  <a:pt x="71132" y="28331"/>
                  <a:pt x="77194" y="20500"/>
                </a:cubicBezTo>
                <a:cubicBezTo>
                  <a:pt x="83256" y="12670"/>
                  <a:pt x="89509" y="4713"/>
                  <a:pt x="100307" y="2313"/>
                </a:cubicBezTo>
                <a:cubicBezTo>
                  <a:pt x="111106" y="-87"/>
                  <a:pt x="130997" y="-2486"/>
                  <a:pt x="141985" y="6102"/>
                </a:cubicBezTo>
                <a:cubicBezTo>
                  <a:pt x="152973" y="14690"/>
                  <a:pt x="162635" y="42097"/>
                  <a:pt x="166234" y="53843"/>
                </a:cubicBezTo>
                <a:cubicBezTo>
                  <a:pt x="169834" y="65589"/>
                  <a:pt x="161624" y="67293"/>
                  <a:pt x="163582" y="76576"/>
                </a:cubicBezTo>
                <a:cubicBezTo>
                  <a:pt x="165540" y="85859"/>
                  <a:pt x="178170" y="97100"/>
                  <a:pt x="177980" y="109540"/>
                </a:cubicBezTo>
                <a:cubicBezTo>
                  <a:pt x="177791" y="121981"/>
                  <a:pt x="162698" y="142441"/>
                  <a:pt x="162445" y="151219"/>
                </a:cubicBezTo>
                <a:cubicBezTo>
                  <a:pt x="162193" y="159997"/>
                  <a:pt x="174634" y="154439"/>
                  <a:pt x="176465" y="162206"/>
                </a:cubicBezTo>
                <a:cubicBezTo>
                  <a:pt x="178296" y="169973"/>
                  <a:pt x="173496" y="188919"/>
                  <a:pt x="173433" y="197823"/>
                </a:cubicBezTo>
                <a:cubicBezTo>
                  <a:pt x="173370" y="206727"/>
                  <a:pt x="202861" y="212726"/>
                  <a:pt x="176086" y="215631"/>
                </a:cubicBezTo>
                <a:cubicBezTo>
                  <a:pt x="149311" y="218536"/>
                  <a:pt x="40126" y="228766"/>
                  <a:pt x="12782" y="215252"/>
                </a:cubicBezTo>
                <a:cubicBezTo>
                  <a:pt x="-14562" y="201738"/>
                  <a:pt x="10319" y="152229"/>
                  <a:pt x="12024" y="134547"/>
                </a:cubicBezTo>
                <a:close/>
              </a:path>
            </a:pathLst>
          </a:custGeom>
          <a:solidFill>
            <a:srgbClr val="FFFFFF"/>
          </a:solidFill>
          <a:ln>
            <a:noFill/>
          </a:ln>
          <a:effectLst>
            <a:outerShdw blurRad="63500" rotWithShape="0" algn="t" dir="5400000" dist="38100">
              <a:srgbClr val="000000">
                <a:alpha val="20000"/>
              </a:srgbClr>
            </a:outerShdw>
          </a:effectLst>
        </p:spPr>
        <p:txBody>
          <a:bodyPr anchorCtr="0" anchor="t"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22" name="Google Shape;122;p18"/>
          <p:cNvSpPr txBox="1"/>
          <p:nvPr>
            <p:ph type="title"/>
          </p:nvPr>
        </p:nvSpPr>
        <p:spPr>
          <a:xfrm>
            <a:off x="5446500" y="1608900"/>
            <a:ext cx="5335800" cy="13248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7000"/>
              <a:buNone/>
            </a:pPr>
            <a:r>
              <a:rPr lang="en"/>
              <a:t>Hello! I’m...</a:t>
            </a:r>
            <a:endParaRPr/>
          </a:p>
        </p:txBody>
      </p:sp>
      <p:sp>
        <p:nvSpPr>
          <p:cNvPr id="123" name="Google Shape;123;p18"/>
          <p:cNvSpPr txBox="1"/>
          <p:nvPr>
            <p:ph idx="1" type="body"/>
          </p:nvPr>
        </p:nvSpPr>
        <p:spPr>
          <a:xfrm>
            <a:off x="5446475" y="3013200"/>
            <a:ext cx="5335800" cy="2235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Here is where you introduce yourself.</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You can add your name, title and a little background. Right click the image and replace it with your own.</a:t>
            </a:r>
            <a:endParaRPr/>
          </a:p>
        </p:txBody>
      </p:sp>
      <p:pic>
        <p:nvPicPr>
          <p:cNvPr id="124" name="Google Shape;124;p18"/>
          <p:cNvPicPr preferRelativeResize="0"/>
          <p:nvPr/>
        </p:nvPicPr>
        <p:blipFill rotWithShape="1">
          <a:blip r:embed="rId3">
            <a:alphaModFix/>
          </a:blip>
          <a:srcRect b="32261" l="14766" r="56146" t="11807"/>
          <a:stretch/>
        </p:blipFill>
        <p:spPr>
          <a:xfrm>
            <a:off x="-18363" y="1902080"/>
            <a:ext cx="3871124" cy="4961724"/>
          </a:xfrm>
          <a:prstGeom prst="rect">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8" name="Shape 128"/>
        <p:cNvGrpSpPr/>
        <p:nvPr/>
      </p:nvGrpSpPr>
      <p:grpSpPr>
        <a:xfrm>
          <a:off x="0" y="0"/>
          <a:ext cx="0" cy="0"/>
          <a:chOff x="0" y="0"/>
          <a:chExt cx="0" cy="0"/>
        </a:xfrm>
      </p:grpSpPr>
      <p:sp>
        <p:nvSpPr>
          <p:cNvPr id="129" name="Google Shape;129;p19"/>
          <p:cNvSpPr/>
          <p:nvPr/>
        </p:nvSpPr>
        <p:spPr>
          <a:xfrm>
            <a:off x="8563500" y="1603923"/>
            <a:ext cx="1945008" cy="1328704"/>
          </a:xfrm>
          <a:prstGeom prst="rect">
            <a:avLst/>
          </a:prstGeom>
        </p:spPr>
        <p:txBody>
          <a:bodyPr>
            <a:prstTxWarp prst="textPlain"/>
          </a:bodyPr>
          <a:lstStyle/>
          <a:p>
            <a:pPr lvl="0" algn="ctr"/>
            <a:r>
              <a:rPr b="0" i="0">
                <a:ln>
                  <a:noFill/>
                </a:ln>
                <a:solidFill>
                  <a:schemeClr val="accent2"/>
                </a:solidFill>
                <a:latin typeface="DM Serif Display"/>
              </a:rPr>
              <a:t>02</a:t>
            </a:r>
          </a:p>
        </p:txBody>
      </p:sp>
      <p:sp>
        <p:nvSpPr>
          <p:cNvPr id="130" name="Google Shape;130;p19"/>
          <p:cNvSpPr/>
          <p:nvPr/>
        </p:nvSpPr>
        <p:spPr>
          <a:xfrm>
            <a:off x="4738925" y="3718473"/>
            <a:ext cx="1957015" cy="1328704"/>
          </a:xfrm>
          <a:prstGeom prst="rect">
            <a:avLst/>
          </a:prstGeom>
        </p:spPr>
        <p:txBody>
          <a:bodyPr>
            <a:prstTxWarp prst="textPlain"/>
          </a:bodyPr>
          <a:lstStyle/>
          <a:p>
            <a:pPr lvl="0" algn="ctr"/>
            <a:r>
              <a:rPr b="0" i="0">
                <a:ln>
                  <a:noFill/>
                </a:ln>
                <a:solidFill>
                  <a:schemeClr val="accent2"/>
                </a:solidFill>
                <a:latin typeface="DM Serif Display"/>
              </a:rPr>
              <a:t>03</a:t>
            </a:r>
          </a:p>
        </p:txBody>
      </p:sp>
      <p:sp>
        <p:nvSpPr>
          <p:cNvPr id="131" name="Google Shape;131;p19"/>
          <p:cNvSpPr/>
          <p:nvPr/>
        </p:nvSpPr>
        <p:spPr>
          <a:xfrm>
            <a:off x="8563500" y="3718473"/>
            <a:ext cx="1981027" cy="1328704"/>
          </a:xfrm>
          <a:prstGeom prst="rect">
            <a:avLst/>
          </a:prstGeom>
        </p:spPr>
        <p:txBody>
          <a:bodyPr>
            <a:prstTxWarp prst="textPlain"/>
          </a:bodyPr>
          <a:lstStyle/>
          <a:p>
            <a:pPr lvl="0" algn="ctr"/>
            <a:r>
              <a:rPr b="0" i="0">
                <a:ln>
                  <a:noFill/>
                </a:ln>
                <a:solidFill>
                  <a:schemeClr val="accent2"/>
                </a:solidFill>
                <a:latin typeface="DM Serif Display"/>
              </a:rPr>
              <a:t>04</a:t>
            </a:r>
          </a:p>
        </p:txBody>
      </p:sp>
      <p:sp>
        <p:nvSpPr>
          <p:cNvPr id="132" name="Google Shape;132;p19"/>
          <p:cNvSpPr/>
          <p:nvPr/>
        </p:nvSpPr>
        <p:spPr>
          <a:xfrm>
            <a:off x="4738925" y="1603923"/>
            <a:ext cx="1616838" cy="1328704"/>
          </a:xfrm>
          <a:prstGeom prst="rect">
            <a:avLst/>
          </a:prstGeom>
        </p:spPr>
        <p:txBody>
          <a:bodyPr>
            <a:prstTxWarp prst="textPlain"/>
          </a:bodyPr>
          <a:lstStyle/>
          <a:p>
            <a:pPr lvl="0" algn="ctr"/>
            <a:r>
              <a:rPr b="0" i="0">
                <a:ln>
                  <a:noFill/>
                </a:ln>
                <a:solidFill>
                  <a:schemeClr val="accent2"/>
                </a:solidFill>
                <a:latin typeface="DM Serif Display"/>
              </a:rPr>
              <a:t>01</a:t>
            </a:r>
          </a:p>
        </p:txBody>
      </p:sp>
      <p:sp>
        <p:nvSpPr>
          <p:cNvPr id="133" name="Google Shape;133;p19"/>
          <p:cNvSpPr txBox="1"/>
          <p:nvPr>
            <p:ph type="title"/>
          </p:nvPr>
        </p:nvSpPr>
        <p:spPr>
          <a:xfrm>
            <a:off x="414574" y="1090350"/>
            <a:ext cx="3931957" cy="46773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4000"/>
              <a:buNone/>
            </a:pPr>
            <a:r>
              <a:rPr lang="en"/>
              <a:t>Table of contents.</a:t>
            </a:r>
            <a:endParaRPr/>
          </a:p>
        </p:txBody>
      </p:sp>
      <p:sp>
        <p:nvSpPr>
          <p:cNvPr id="134" name="Google Shape;134;p19"/>
          <p:cNvSpPr txBox="1"/>
          <p:nvPr>
            <p:ph idx="1" type="body"/>
          </p:nvPr>
        </p:nvSpPr>
        <p:spPr>
          <a:xfrm>
            <a:off x="4605575" y="2106257"/>
            <a:ext cx="3294600" cy="13227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solidFill>
                  <a:schemeClr val="accent3"/>
                </a:solidFill>
              </a:rPr>
              <a:t>We will talk about this first. Lorem ipsum dolor sit amet.</a:t>
            </a:r>
            <a:endParaRPr>
              <a:solidFill>
                <a:schemeClr val="accent3"/>
              </a:solidFill>
            </a:endParaRPr>
          </a:p>
        </p:txBody>
      </p:sp>
      <p:sp>
        <p:nvSpPr>
          <p:cNvPr id="135" name="Google Shape;135;p19"/>
          <p:cNvSpPr txBox="1"/>
          <p:nvPr>
            <p:ph idx="2" type="body"/>
          </p:nvPr>
        </p:nvSpPr>
        <p:spPr>
          <a:xfrm>
            <a:off x="8563500" y="2106257"/>
            <a:ext cx="3294600" cy="13227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solidFill>
                  <a:schemeClr val="accent3"/>
                </a:solidFill>
              </a:rPr>
              <a:t>We will talk about this second. Lorem ipsum dolor sit amet.</a:t>
            </a:r>
            <a:endParaRPr>
              <a:solidFill>
                <a:schemeClr val="accent3"/>
              </a:solidFill>
            </a:endParaRPr>
          </a:p>
        </p:txBody>
      </p:sp>
      <p:sp>
        <p:nvSpPr>
          <p:cNvPr id="136" name="Google Shape;136;p19"/>
          <p:cNvSpPr txBox="1"/>
          <p:nvPr>
            <p:ph idx="3" type="body"/>
          </p:nvPr>
        </p:nvSpPr>
        <p:spPr>
          <a:xfrm>
            <a:off x="8563475" y="4124816"/>
            <a:ext cx="3294600" cy="13227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solidFill>
                  <a:schemeClr val="accent3"/>
                </a:solidFill>
              </a:rPr>
              <a:t>After that we will talk about this. Lorem ipsum dolor sit amet.</a:t>
            </a:r>
            <a:endParaRPr>
              <a:solidFill>
                <a:schemeClr val="accent3"/>
              </a:solidFill>
            </a:endParaRPr>
          </a:p>
        </p:txBody>
      </p:sp>
      <p:sp>
        <p:nvSpPr>
          <p:cNvPr id="137" name="Google Shape;137;p19"/>
          <p:cNvSpPr txBox="1"/>
          <p:nvPr>
            <p:ph idx="7" type="body"/>
          </p:nvPr>
        </p:nvSpPr>
        <p:spPr>
          <a:xfrm>
            <a:off x="4605575" y="4124732"/>
            <a:ext cx="3294600" cy="13227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solidFill>
                  <a:schemeClr val="accent3"/>
                </a:solidFill>
              </a:rPr>
              <a:t>Then, we will talk about this. Lorem ipsum dolor sit amet.</a:t>
            </a:r>
            <a:endParaRPr>
              <a:solidFill>
                <a:schemeClr val="accent3"/>
              </a:solidFill>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1" name="Shape 141"/>
        <p:cNvGrpSpPr/>
        <p:nvPr/>
      </p:nvGrpSpPr>
      <p:grpSpPr>
        <a:xfrm>
          <a:off x="0" y="0"/>
          <a:ext cx="0" cy="0"/>
          <a:chOff x="0" y="0"/>
          <a:chExt cx="0" cy="0"/>
        </a:xfrm>
      </p:grpSpPr>
      <p:pic>
        <p:nvPicPr>
          <p:cNvPr descr="A close up of a paper&#10;&#10;Description automatically generated" id="142" name="Google Shape;142;p20"/>
          <p:cNvPicPr preferRelativeResize="0"/>
          <p:nvPr/>
        </p:nvPicPr>
        <p:blipFill rotWithShape="1">
          <a:blip r:embed="rId3">
            <a:alphaModFix/>
          </a:blip>
          <a:srcRect b="0" l="0" r="0" t="0"/>
          <a:stretch/>
        </p:blipFill>
        <p:spPr>
          <a:xfrm>
            <a:off x="-39936" y="-28575"/>
            <a:ext cx="9211113" cy="7010584"/>
          </a:xfrm>
          <a:prstGeom prst="rect">
            <a:avLst/>
          </a:prstGeom>
          <a:noFill/>
          <a:ln>
            <a:noFill/>
          </a:ln>
        </p:spPr>
      </p:pic>
      <p:pic>
        <p:nvPicPr>
          <p:cNvPr descr="A piece of paper with writing on it&#10;&#10;Description automatically generated" id="143" name="Google Shape;143;p20"/>
          <p:cNvPicPr preferRelativeResize="0"/>
          <p:nvPr/>
        </p:nvPicPr>
        <p:blipFill rotWithShape="1">
          <a:blip r:embed="rId4">
            <a:alphaModFix/>
          </a:blip>
          <a:srcRect b="0" l="0" r="0" t="0"/>
          <a:stretch/>
        </p:blipFill>
        <p:spPr>
          <a:xfrm>
            <a:off x="7789221" y="-27250"/>
            <a:ext cx="4445000" cy="3365500"/>
          </a:xfrm>
          <a:prstGeom prst="rect">
            <a:avLst/>
          </a:prstGeom>
          <a:noFill/>
          <a:ln>
            <a:noFill/>
          </a:ln>
        </p:spPr>
      </p:pic>
      <p:sp>
        <p:nvSpPr>
          <p:cNvPr id="144" name="Google Shape;144;p20"/>
          <p:cNvSpPr txBox="1"/>
          <p:nvPr>
            <p:ph type="title"/>
          </p:nvPr>
        </p:nvSpPr>
        <p:spPr>
          <a:xfrm>
            <a:off x="920475" y="1455100"/>
            <a:ext cx="6991500" cy="7635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4000"/>
              <a:buNone/>
            </a:pPr>
            <a:r>
              <a:rPr lang="en"/>
              <a:t>Bullet point list.</a:t>
            </a:r>
            <a:endParaRPr/>
          </a:p>
        </p:txBody>
      </p:sp>
      <p:sp>
        <p:nvSpPr>
          <p:cNvPr id="145" name="Google Shape;145;p20"/>
          <p:cNvSpPr txBox="1"/>
          <p:nvPr>
            <p:ph idx="1" type="body"/>
          </p:nvPr>
        </p:nvSpPr>
        <p:spPr>
          <a:xfrm>
            <a:off x="920475" y="2801675"/>
            <a:ext cx="6991500" cy="2456100"/>
          </a:xfrm>
          <a:prstGeom prst="rect">
            <a:avLst/>
          </a:prstGeom>
          <a:noFill/>
          <a:ln>
            <a:noFill/>
          </a:ln>
        </p:spPr>
        <p:txBody>
          <a:bodyPr anchorCtr="0" anchor="t" bIns="121900" lIns="121900" spcFirstLastPara="1" rIns="121900" wrap="square" tIns="121900">
            <a:noAutofit/>
          </a:bodyPr>
          <a:lstStyle/>
          <a:p>
            <a:pPr indent="-349250" lvl="0" marL="457200" rtl="0" algn="l">
              <a:lnSpc>
                <a:spcPct val="150000"/>
              </a:lnSpc>
              <a:spcBef>
                <a:spcPts val="0"/>
              </a:spcBef>
              <a:spcAft>
                <a:spcPts val="0"/>
              </a:spcAft>
              <a:buClr>
                <a:schemeClr val="accent5"/>
              </a:buClr>
              <a:buSzPts val="1900"/>
              <a:buChar char="●"/>
            </a:pPr>
            <a:r>
              <a:rPr lang="en">
                <a:solidFill>
                  <a:schemeClr val="accent5"/>
                </a:solidFill>
              </a:rPr>
              <a:t>We will talk about this first.</a:t>
            </a:r>
            <a:endParaRPr>
              <a:solidFill>
                <a:schemeClr val="accent5"/>
              </a:solidFill>
            </a:endParaRPr>
          </a:p>
          <a:p>
            <a:pPr indent="-349250" lvl="0" marL="457200" rtl="0" algn="l">
              <a:lnSpc>
                <a:spcPct val="150000"/>
              </a:lnSpc>
              <a:spcBef>
                <a:spcPts val="1000"/>
              </a:spcBef>
              <a:spcAft>
                <a:spcPts val="0"/>
              </a:spcAft>
              <a:buClr>
                <a:schemeClr val="accent5"/>
              </a:buClr>
              <a:buSzPts val="1900"/>
              <a:buChar char="●"/>
            </a:pPr>
            <a:r>
              <a:rPr lang="en">
                <a:solidFill>
                  <a:schemeClr val="accent5"/>
                </a:solidFill>
              </a:rPr>
              <a:t>We will talk about this second.</a:t>
            </a:r>
            <a:endParaRPr>
              <a:solidFill>
                <a:schemeClr val="accent5"/>
              </a:solidFill>
            </a:endParaRPr>
          </a:p>
          <a:p>
            <a:pPr indent="-349250" lvl="0" marL="457200" rtl="0" algn="l">
              <a:lnSpc>
                <a:spcPct val="150000"/>
              </a:lnSpc>
              <a:spcBef>
                <a:spcPts val="1000"/>
              </a:spcBef>
              <a:spcAft>
                <a:spcPts val="0"/>
              </a:spcAft>
              <a:buClr>
                <a:schemeClr val="accent5"/>
              </a:buClr>
              <a:buSzPts val="1900"/>
              <a:buChar char="●"/>
            </a:pPr>
            <a:r>
              <a:rPr lang="en">
                <a:solidFill>
                  <a:schemeClr val="accent5"/>
                </a:solidFill>
              </a:rPr>
              <a:t>After that we will talk about this.</a:t>
            </a:r>
            <a:endParaRPr>
              <a:solidFill>
                <a:schemeClr val="accent5"/>
              </a:solidFill>
            </a:endParaRPr>
          </a:p>
          <a:p>
            <a:pPr indent="-349250" lvl="0" marL="457200" rtl="0" algn="l">
              <a:lnSpc>
                <a:spcPct val="150000"/>
              </a:lnSpc>
              <a:spcBef>
                <a:spcPts val="1000"/>
              </a:spcBef>
              <a:spcAft>
                <a:spcPts val="1000"/>
              </a:spcAft>
              <a:buClr>
                <a:schemeClr val="accent5"/>
              </a:buClr>
              <a:buSzPts val="1900"/>
              <a:buChar char="●"/>
            </a:pPr>
            <a:r>
              <a:rPr lang="en">
                <a:solidFill>
                  <a:schemeClr val="accent5"/>
                </a:solidFill>
              </a:rPr>
              <a:t>And we will talk about this last.</a:t>
            </a:r>
            <a:endParaRPr>
              <a:solidFill>
                <a:schemeClr val="accent5"/>
              </a:solidFill>
            </a:endParaRPr>
          </a:p>
        </p:txBody>
      </p:sp>
      <p:grpSp>
        <p:nvGrpSpPr>
          <p:cNvPr id="146" name="Google Shape;146;p20"/>
          <p:cNvGrpSpPr/>
          <p:nvPr/>
        </p:nvGrpSpPr>
        <p:grpSpPr>
          <a:xfrm rot="-769061">
            <a:off x="8210549" y="1690077"/>
            <a:ext cx="4538331" cy="6157189"/>
            <a:chOff x="2072187" y="3429000"/>
            <a:chExt cx="3424578" cy="4646152"/>
          </a:xfrm>
        </p:grpSpPr>
        <p:sp>
          <p:nvSpPr>
            <p:cNvPr id="147" name="Google Shape;147;p20"/>
            <p:cNvSpPr/>
            <p:nvPr/>
          </p:nvSpPr>
          <p:spPr>
            <a:xfrm>
              <a:off x="2072187" y="3429000"/>
              <a:ext cx="3424578" cy="4646152"/>
            </a:xfrm>
            <a:custGeom>
              <a:rect b="b" l="l" r="r" t="t"/>
              <a:pathLst>
                <a:path extrusionOk="0" h="2274738" w="1676660">
                  <a:moveTo>
                    <a:pt x="24278" y="1572133"/>
                  </a:moveTo>
                  <a:cubicBezTo>
                    <a:pt x="34975" y="1542489"/>
                    <a:pt x="93012" y="1427240"/>
                    <a:pt x="98417" y="1401920"/>
                  </a:cubicBezTo>
                  <a:cubicBezTo>
                    <a:pt x="108062" y="1356799"/>
                    <a:pt x="93211" y="1306842"/>
                    <a:pt x="95800" y="1260497"/>
                  </a:cubicBezTo>
                  <a:cubicBezTo>
                    <a:pt x="98816" y="1207069"/>
                    <a:pt x="98218" y="1183826"/>
                    <a:pt x="102201" y="1131280"/>
                  </a:cubicBezTo>
                  <a:cubicBezTo>
                    <a:pt x="103965" y="1107980"/>
                    <a:pt x="104733" y="1052816"/>
                    <a:pt x="106582" y="1028207"/>
                  </a:cubicBezTo>
                  <a:cubicBezTo>
                    <a:pt x="110053" y="982574"/>
                    <a:pt x="129200" y="947155"/>
                    <a:pt x="121035" y="901465"/>
                  </a:cubicBezTo>
                  <a:cubicBezTo>
                    <a:pt x="114718" y="866102"/>
                    <a:pt x="100295" y="836714"/>
                    <a:pt x="104192" y="800498"/>
                  </a:cubicBezTo>
                  <a:cubicBezTo>
                    <a:pt x="106525" y="778734"/>
                    <a:pt x="144221" y="749061"/>
                    <a:pt x="161376" y="735889"/>
                  </a:cubicBezTo>
                  <a:cubicBezTo>
                    <a:pt x="180551" y="721152"/>
                    <a:pt x="198929" y="729886"/>
                    <a:pt x="201262" y="699018"/>
                  </a:cubicBezTo>
                  <a:cubicBezTo>
                    <a:pt x="205131" y="648435"/>
                    <a:pt x="193353" y="606728"/>
                    <a:pt x="187834" y="557482"/>
                  </a:cubicBezTo>
                  <a:cubicBezTo>
                    <a:pt x="180352" y="490768"/>
                    <a:pt x="179783" y="477937"/>
                    <a:pt x="177507" y="412276"/>
                  </a:cubicBezTo>
                  <a:cubicBezTo>
                    <a:pt x="176738" y="390398"/>
                    <a:pt x="150622" y="337482"/>
                    <a:pt x="153752" y="289317"/>
                  </a:cubicBezTo>
                  <a:cubicBezTo>
                    <a:pt x="156881" y="241153"/>
                    <a:pt x="178076" y="194495"/>
                    <a:pt x="191532" y="172731"/>
                  </a:cubicBezTo>
                  <a:cubicBezTo>
                    <a:pt x="219584" y="127298"/>
                    <a:pt x="284818" y="117056"/>
                    <a:pt x="330166" y="104026"/>
                  </a:cubicBezTo>
                  <a:cubicBezTo>
                    <a:pt x="355799" y="96657"/>
                    <a:pt x="367777" y="55747"/>
                    <a:pt x="391902" y="44396"/>
                  </a:cubicBezTo>
                  <a:cubicBezTo>
                    <a:pt x="444761" y="19502"/>
                    <a:pt x="512357" y="47411"/>
                    <a:pt x="568716" y="37340"/>
                  </a:cubicBezTo>
                  <a:cubicBezTo>
                    <a:pt x="640579" y="24510"/>
                    <a:pt x="681688" y="43485"/>
                    <a:pt x="740550" y="66330"/>
                  </a:cubicBezTo>
                  <a:cubicBezTo>
                    <a:pt x="790337" y="85648"/>
                    <a:pt x="841461" y="104083"/>
                    <a:pt x="893637" y="112646"/>
                  </a:cubicBezTo>
                  <a:cubicBezTo>
                    <a:pt x="916937" y="116458"/>
                    <a:pt x="942229" y="124367"/>
                    <a:pt x="966326" y="120043"/>
                  </a:cubicBezTo>
                  <a:cubicBezTo>
                    <a:pt x="1084533" y="98962"/>
                    <a:pt x="1121575" y="4225"/>
                    <a:pt x="1242229" y="15"/>
                  </a:cubicBezTo>
                  <a:cubicBezTo>
                    <a:pt x="1258075" y="-526"/>
                    <a:pt x="1335998" y="14069"/>
                    <a:pt x="1351731" y="15775"/>
                  </a:cubicBezTo>
                  <a:cubicBezTo>
                    <a:pt x="1382883" y="19133"/>
                    <a:pt x="1522001" y="64310"/>
                    <a:pt x="1555742" y="85135"/>
                  </a:cubicBezTo>
                  <a:cubicBezTo>
                    <a:pt x="1582542" y="101693"/>
                    <a:pt x="1637336" y="171223"/>
                    <a:pt x="1589995" y="193500"/>
                  </a:cubicBezTo>
                  <a:cubicBezTo>
                    <a:pt x="1582741" y="196913"/>
                    <a:pt x="1528317" y="205135"/>
                    <a:pt x="1528317" y="205135"/>
                  </a:cubicBezTo>
                  <a:cubicBezTo>
                    <a:pt x="1528317" y="205135"/>
                    <a:pt x="1582542" y="279161"/>
                    <a:pt x="1593608" y="308862"/>
                  </a:cubicBezTo>
                  <a:cubicBezTo>
                    <a:pt x="1628914" y="403627"/>
                    <a:pt x="1649882" y="470484"/>
                    <a:pt x="1667435" y="568890"/>
                  </a:cubicBezTo>
                  <a:cubicBezTo>
                    <a:pt x="1675429" y="613584"/>
                    <a:pt x="1690849" y="716628"/>
                    <a:pt x="1646582" y="745334"/>
                  </a:cubicBezTo>
                  <a:cubicBezTo>
                    <a:pt x="1618132" y="763769"/>
                    <a:pt x="1567748" y="762006"/>
                    <a:pt x="1537136" y="766472"/>
                  </a:cubicBezTo>
                  <a:cubicBezTo>
                    <a:pt x="1478473" y="775064"/>
                    <a:pt x="1392157" y="768634"/>
                    <a:pt x="1336652" y="734353"/>
                  </a:cubicBezTo>
                  <a:cubicBezTo>
                    <a:pt x="1295942" y="709203"/>
                    <a:pt x="1269313" y="678478"/>
                    <a:pt x="1235344" y="646785"/>
                  </a:cubicBezTo>
                  <a:cubicBezTo>
                    <a:pt x="1222570" y="634893"/>
                    <a:pt x="1200806" y="590711"/>
                    <a:pt x="1198303" y="609658"/>
                  </a:cubicBezTo>
                  <a:cubicBezTo>
                    <a:pt x="1192186" y="656316"/>
                    <a:pt x="1187009" y="753841"/>
                    <a:pt x="1139128" y="764708"/>
                  </a:cubicBezTo>
                  <a:cubicBezTo>
                    <a:pt x="1063253" y="781949"/>
                    <a:pt x="1050195" y="712020"/>
                    <a:pt x="1021745" y="693186"/>
                  </a:cubicBezTo>
                  <a:cubicBezTo>
                    <a:pt x="1007862" y="683968"/>
                    <a:pt x="974861" y="759445"/>
                    <a:pt x="955629" y="762887"/>
                  </a:cubicBezTo>
                  <a:cubicBezTo>
                    <a:pt x="929227" y="767610"/>
                    <a:pt x="887264" y="763257"/>
                    <a:pt x="881973" y="792020"/>
                  </a:cubicBezTo>
                  <a:cubicBezTo>
                    <a:pt x="876681" y="820782"/>
                    <a:pt x="925017" y="837909"/>
                    <a:pt x="934462" y="877966"/>
                  </a:cubicBezTo>
                  <a:cubicBezTo>
                    <a:pt x="943424" y="915803"/>
                    <a:pt x="932670" y="999132"/>
                    <a:pt x="928716" y="1035917"/>
                  </a:cubicBezTo>
                  <a:cubicBezTo>
                    <a:pt x="927094" y="1050995"/>
                    <a:pt x="936027" y="1154352"/>
                    <a:pt x="943509" y="1164765"/>
                  </a:cubicBezTo>
                  <a:cubicBezTo>
                    <a:pt x="962627" y="1191393"/>
                    <a:pt x="996624" y="1210768"/>
                    <a:pt x="1049995" y="1266330"/>
                  </a:cubicBezTo>
                  <a:cubicBezTo>
                    <a:pt x="1105216" y="1323883"/>
                    <a:pt x="1154718" y="1549829"/>
                    <a:pt x="1100323" y="1637937"/>
                  </a:cubicBezTo>
                  <a:cubicBezTo>
                    <a:pt x="1078530" y="1673214"/>
                    <a:pt x="1016283" y="1725902"/>
                    <a:pt x="1019412" y="1743427"/>
                  </a:cubicBezTo>
                  <a:cubicBezTo>
                    <a:pt x="1023566" y="1766728"/>
                    <a:pt x="1058189" y="1813754"/>
                    <a:pt x="1058986" y="1837282"/>
                  </a:cubicBezTo>
                  <a:cubicBezTo>
                    <a:pt x="1061006" y="1895120"/>
                    <a:pt x="1076511" y="1947666"/>
                    <a:pt x="1071276" y="2006130"/>
                  </a:cubicBezTo>
                  <a:cubicBezTo>
                    <a:pt x="1066639" y="2057851"/>
                    <a:pt x="1037165" y="2256030"/>
                    <a:pt x="1011361" y="2274551"/>
                  </a:cubicBezTo>
                  <a:cubicBezTo>
                    <a:pt x="996112" y="2285504"/>
                    <a:pt x="46525" y="1814267"/>
                    <a:pt x="13751" y="1759672"/>
                  </a:cubicBezTo>
                  <a:cubicBezTo>
                    <a:pt x="-19023" y="1705077"/>
                    <a:pt x="15999" y="1595177"/>
                    <a:pt x="24278" y="1572133"/>
                  </a:cubicBezTo>
                  <a:close/>
                </a:path>
              </a:pathLst>
            </a:custGeom>
            <a:solidFill>
              <a:srgbClr val="FFFFFF"/>
            </a:solidFill>
            <a:ln>
              <a:noFill/>
            </a:ln>
            <a:effectLst>
              <a:outerShdw blurRad="63500" rotWithShape="0" algn="t" dir="5400000" dist="381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pic>
          <p:nvPicPr>
            <p:cNvPr id="148" name="Google Shape;148;p20"/>
            <p:cNvPicPr preferRelativeResize="0"/>
            <p:nvPr/>
          </p:nvPicPr>
          <p:blipFill rotWithShape="1">
            <a:blip r:embed="rId5">
              <a:alphaModFix/>
            </a:blip>
            <a:srcRect b="0" l="0" r="0" t="0"/>
            <a:stretch/>
          </p:blipFill>
          <p:spPr>
            <a:xfrm>
              <a:off x="2249099" y="3563825"/>
              <a:ext cx="3117344" cy="4224093"/>
            </a:xfrm>
            <a:prstGeom prst="rect">
              <a:avLst/>
            </a:prstGeom>
            <a:noFill/>
            <a:ln>
              <a:noFill/>
            </a:ln>
          </p:spPr>
        </p:pic>
      </p:grpSp>
      <p:pic>
        <p:nvPicPr>
          <p:cNvPr descr="A piece of paper with a black background&#10;&#10;Description automatically generated" id="149" name="Google Shape;149;p20"/>
          <p:cNvPicPr preferRelativeResize="0"/>
          <p:nvPr/>
        </p:nvPicPr>
        <p:blipFill rotWithShape="1">
          <a:blip r:embed="rId6">
            <a:alphaModFix amt="44000"/>
          </a:blip>
          <a:srcRect b="9142" l="12244" r="69485" t="16101"/>
          <a:stretch/>
        </p:blipFill>
        <p:spPr>
          <a:xfrm rot="-1980712">
            <a:off x="10736586" y="3923367"/>
            <a:ext cx="801801" cy="2071615"/>
          </a:xfrm>
          <a:prstGeom prst="rect">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3" name="Shape 153"/>
        <p:cNvGrpSpPr/>
        <p:nvPr/>
      </p:nvGrpSpPr>
      <p:grpSpPr>
        <a:xfrm>
          <a:off x="0" y="0"/>
          <a:ext cx="0" cy="0"/>
          <a:chOff x="0" y="0"/>
          <a:chExt cx="0" cy="0"/>
        </a:xfrm>
      </p:grpSpPr>
      <p:grpSp>
        <p:nvGrpSpPr>
          <p:cNvPr id="154" name="Google Shape;154;p21"/>
          <p:cNvGrpSpPr/>
          <p:nvPr/>
        </p:nvGrpSpPr>
        <p:grpSpPr>
          <a:xfrm flipH="1">
            <a:off x="338378" y="2401602"/>
            <a:ext cx="2892978" cy="4798717"/>
            <a:chOff x="-4620559" y="-2094198"/>
            <a:chExt cx="2892978" cy="4798717"/>
          </a:xfrm>
        </p:grpSpPr>
        <p:sp>
          <p:nvSpPr>
            <p:cNvPr id="155" name="Google Shape;155;p21"/>
            <p:cNvSpPr/>
            <p:nvPr/>
          </p:nvSpPr>
          <p:spPr>
            <a:xfrm>
              <a:off x="-4620559" y="-2094198"/>
              <a:ext cx="2892978" cy="4798717"/>
            </a:xfrm>
            <a:custGeom>
              <a:rect b="b" l="l" r="r" t="t"/>
              <a:pathLst>
                <a:path extrusionOk="0" h="2323834" w="1400958">
                  <a:moveTo>
                    <a:pt x="219346" y="2286358"/>
                  </a:moveTo>
                  <a:cubicBezTo>
                    <a:pt x="213449" y="2260782"/>
                    <a:pt x="224172" y="2225534"/>
                    <a:pt x="209053" y="2200242"/>
                  </a:cubicBezTo>
                  <a:cubicBezTo>
                    <a:pt x="185827" y="2161408"/>
                    <a:pt x="142263" y="2141835"/>
                    <a:pt x="137509" y="2090797"/>
                  </a:cubicBezTo>
                  <a:cubicBezTo>
                    <a:pt x="135338" y="2067525"/>
                    <a:pt x="151230" y="2002376"/>
                    <a:pt x="160413" y="1978734"/>
                  </a:cubicBezTo>
                  <a:cubicBezTo>
                    <a:pt x="164345" y="1968635"/>
                    <a:pt x="174319" y="1959872"/>
                    <a:pt x="173554" y="1947468"/>
                  </a:cubicBezTo>
                  <a:cubicBezTo>
                    <a:pt x="171924" y="1921096"/>
                    <a:pt x="162265" y="1882148"/>
                    <a:pt x="153270" y="1857938"/>
                  </a:cubicBezTo>
                  <a:cubicBezTo>
                    <a:pt x="147711" y="1843002"/>
                    <a:pt x="133824" y="1830427"/>
                    <a:pt x="132237" y="1813386"/>
                  </a:cubicBezTo>
                  <a:cubicBezTo>
                    <a:pt x="129711" y="1786274"/>
                    <a:pt x="130001" y="1758478"/>
                    <a:pt x="127523" y="1731907"/>
                  </a:cubicBezTo>
                  <a:cubicBezTo>
                    <a:pt x="124052" y="1694666"/>
                    <a:pt x="81014" y="1727582"/>
                    <a:pt x="61358" y="1719958"/>
                  </a:cubicBezTo>
                  <a:cubicBezTo>
                    <a:pt x="23642" y="1705278"/>
                    <a:pt x="-1938" y="1679047"/>
                    <a:pt x="115" y="1637141"/>
                  </a:cubicBezTo>
                  <a:cubicBezTo>
                    <a:pt x="4080" y="1556203"/>
                    <a:pt x="72716" y="1498877"/>
                    <a:pt x="110288" y="1432134"/>
                  </a:cubicBezTo>
                  <a:cubicBezTo>
                    <a:pt x="115847" y="1422234"/>
                    <a:pt x="115199" y="1408578"/>
                    <a:pt x="122052" y="1399332"/>
                  </a:cubicBezTo>
                  <a:cubicBezTo>
                    <a:pt x="143714" y="1370029"/>
                    <a:pt x="156265" y="1340783"/>
                    <a:pt x="171540" y="1307412"/>
                  </a:cubicBezTo>
                  <a:cubicBezTo>
                    <a:pt x="182007" y="1284567"/>
                    <a:pt x="198769" y="1260498"/>
                    <a:pt x="213961" y="1241301"/>
                  </a:cubicBezTo>
                  <a:cubicBezTo>
                    <a:pt x="224507" y="1227964"/>
                    <a:pt x="228507" y="1208812"/>
                    <a:pt x="238015" y="1194593"/>
                  </a:cubicBezTo>
                  <a:cubicBezTo>
                    <a:pt x="255221" y="1168860"/>
                    <a:pt x="271281" y="1142191"/>
                    <a:pt x="289688" y="1117312"/>
                  </a:cubicBezTo>
                  <a:cubicBezTo>
                    <a:pt x="343096" y="1045125"/>
                    <a:pt x="347753" y="947933"/>
                    <a:pt x="385995" y="869537"/>
                  </a:cubicBezTo>
                  <a:cubicBezTo>
                    <a:pt x="396092" y="848840"/>
                    <a:pt x="404598" y="820058"/>
                    <a:pt x="418351" y="801472"/>
                  </a:cubicBezTo>
                  <a:cubicBezTo>
                    <a:pt x="428530" y="787714"/>
                    <a:pt x="443406" y="777742"/>
                    <a:pt x="453563" y="764015"/>
                  </a:cubicBezTo>
                  <a:cubicBezTo>
                    <a:pt x="461432" y="753381"/>
                    <a:pt x="450459" y="722101"/>
                    <a:pt x="454880" y="707486"/>
                  </a:cubicBezTo>
                  <a:cubicBezTo>
                    <a:pt x="469753" y="658360"/>
                    <a:pt x="497130" y="608527"/>
                    <a:pt x="525671" y="565845"/>
                  </a:cubicBezTo>
                  <a:cubicBezTo>
                    <a:pt x="551079" y="527845"/>
                    <a:pt x="572268" y="487060"/>
                    <a:pt x="602351" y="452061"/>
                  </a:cubicBezTo>
                  <a:cubicBezTo>
                    <a:pt x="613400" y="439205"/>
                    <a:pt x="641753" y="422601"/>
                    <a:pt x="646672" y="406348"/>
                  </a:cubicBezTo>
                  <a:cubicBezTo>
                    <a:pt x="653639" y="383327"/>
                    <a:pt x="635904" y="365916"/>
                    <a:pt x="650077" y="336860"/>
                  </a:cubicBezTo>
                  <a:cubicBezTo>
                    <a:pt x="664578" y="307134"/>
                    <a:pt x="706635" y="266220"/>
                    <a:pt x="731554" y="243629"/>
                  </a:cubicBezTo>
                  <a:cubicBezTo>
                    <a:pt x="740641" y="235390"/>
                    <a:pt x="754584" y="229757"/>
                    <a:pt x="761784" y="218988"/>
                  </a:cubicBezTo>
                  <a:cubicBezTo>
                    <a:pt x="814200" y="140599"/>
                    <a:pt x="792473" y="153515"/>
                    <a:pt x="877562" y="74058"/>
                  </a:cubicBezTo>
                  <a:cubicBezTo>
                    <a:pt x="919742" y="34670"/>
                    <a:pt x="965235" y="-7870"/>
                    <a:pt x="995719" y="1248"/>
                  </a:cubicBezTo>
                  <a:cubicBezTo>
                    <a:pt x="1018023" y="7919"/>
                    <a:pt x="1022026" y="32073"/>
                    <a:pt x="1007924" y="83455"/>
                  </a:cubicBezTo>
                  <a:cubicBezTo>
                    <a:pt x="993821" y="134835"/>
                    <a:pt x="939306" y="206772"/>
                    <a:pt x="939306" y="206772"/>
                  </a:cubicBezTo>
                  <a:cubicBezTo>
                    <a:pt x="939306" y="206772"/>
                    <a:pt x="895670" y="246457"/>
                    <a:pt x="881565" y="303572"/>
                  </a:cubicBezTo>
                  <a:cubicBezTo>
                    <a:pt x="874342" y="332829"/>
                    <a:pt x="898547" y="346092"/>
                    <a:pt x="911036" y="371415"/>
                  </a:cubicBezTo>
                  <a:cubicBezTo>
                    <a:pt x="919707" y="389000"/>
                    <a:pt x="922015" y="411572"/>
                    <a:pt x="928464" y="430311"/>
                  </a:cubicBezTo>
                  <a:cubicBezTo>
                    <a:pt x="937309" y="456004"/>
                    <a:pt x="960413" y="489074"/>
                    <a:pt x="959093" y="515978"/>
                  </a:cubicBezTo>
                  <a:cubicBezTo>
                    <a:pt x="958387" y="530422"/>
                    <a:pt x="963716" y="543702"/>
                    <a:pt x="968689" y="557079"/>
                  </a:cubicBezTo>
                  <a:cubicBezTo>
                    <a:pt x="970285" y="561375"/>
                    <a:pt x="968999" y="573398"/>
                    <a:pt x="972393" y="570320"/>
                  </a:cubicBezTo>
                  <a:cubicBezTo>
                    <a:pt x="976632" y="566476"/>
                    <a:pt x="976316" y="548863"/>
                    <a:pt x="978083" y="543028"/>
                  </a:cubicBezTo>
                  <a:cubicBezTo>
                    <a:pt x="984154" y="522974"/>
                    <a:pt x="1014771" y="455353"/>
                    <a:pt x="1032268" y="444106"/>
                  </a:cubicBezTo>
                  <a:cubicBezTo>
                    <a:pt x="1060635" y="425873"/>
                    <a:pt x="1086951" y="425017"/>
                    <a:pt x="1118743" y="426576"/>
                  </a:cubicBezTo>
                  <a:cubicBezTo>
                    <a:pt x="1137574" y="427498"/>
                    <a:pt x="1172339" y="421224"/>
                    <a:pt x="1188089" y="432875"/>
                  </a:cubicBezTo>
                  <a:cubicBezTo>
                    <a:pt x="1212905" y="451236"/>
                    <a:pt x="1240731" y="471919"/>
                    <a:pt x="1258868" y="498741"/>
                  </a:cubicBezTo>
                  <a:cubicBezTo>
                    <a:pt x="1272032" y="518212"/>
                    <a:pt x="1278032" y="546826"/>
                    <a:pt x="1284416" y="569648"/>
                  </a:cubicBezTo>
                  <a:cubicBezTo>
                    <a:pt x="1288527" y="584345"/>
                    <a:pt x="1297992" y="598610"/>
                    <a:pt x="1305591" y="611315"/>
                  </a:cubicBezTo>
                  <a:cubicBezTo>
                    <a:pt x="1323269" y="640872"/>
                    <a:pt x="1330558" y="680661"/>
                    <a:pt x="1342677" y="713258"/>
                  </a:cubicBezTo>
                  <a:cubicBezTo>
                    <a:pt x="1355941" y="748931"/>
                    <a:pt x="1357952" y="784644"/>
                    <a:pt x="1363488" y="821662"/>
                  </a:cubicBezTo>
                  <a:cubicBezTo>
                    <a:pt x="1365995" y="838433"/>
                    <a:pt x="1372347" y="853941"/>
                    <a:pt x="1372657" y="871449"/>
                  </a:cubicBezTo>
                  <a:cubicBezTo>
                    <a:pt x="1372962" y="888829"/>
                    <a:pt x="1370976" y="908112"/>
                    <a:pt x="1374376" y="925224"/>
                  </a:cubicBezTo>
                  <a:cubicBezTo>
                    <a:pt x="1387409" y="990857"/>
                    <a:pt x="1398043" y="1058126"/>
                    <a:pt x="1400848" y="1125324"/>
                  </a:cubicBezTo>
                  <a:cubicBezTo>
                    <a:pt x="1402737" y="1170632"/>
                    <a:pt x="1379747" y="1214686"/>
                    <a:pt x="1382598" y="1260840"/>
                  </a:cubicBezTo>
                  <a:cubicBezTo>
                    <a:pt x="1385534" y="1308351"/>
                    <a:pt x="1389548" y="1355975"/>
                    <a:pt x="1387229" y="1403258"/>
                  </a:cubicBezTo>
                  <a:cubicBezTo>
                    <a:pt x="1383556" y="1478222"/>
                    <a:pt x="1421357" y="1566530"/>
                    <a:pt x="1368711" y="1633101"/>
                  </a:cubicBezTo>
                  <a:cubicBezTo>
                    <a:pt x="1336985" y="1673215"/>
                    <a:pt x="1303215" y="1736430"/>
                    <a:pt x="1245992" y="1738820"/>
                  </a:cubicBezTo>
                  <a:cubicBezTo>
                    <a:pt x="1227281" y="1739588"/>
                    <a:pt x="1214328" y="1734069"/>
                    <a:pt x="1200376" y="1722063"/>
                  </a:cubicBezTo>
                  <a:cubicBezTo>
                    <a:pt x="1162274" y="1689317"/>
                    <a:pt x="1107577" y="1640186"/>
                    <a:pt x="1057030" y="1686018"/>
                  </a:cubicBezTo>
                  <a:cubicBezTo>
                    <a:pt x="1049693" y="1692675"/>
                    <a:pt x="1032993" y="1702774"/>
                    <a:pt x="1032450" y="1713841"/>
                  </a:cubicBezTo>
                  <a:cubicBezTo>
                    <a:pt x="1031636" y="1730427"/>
                    <a:pt x="1050592" y="1728237"/>
                    <a:pt x="1057375" y="1738279"/>
                  </a:cubicBezTo>
                  <a:cubicBezTo>
                    <a:pt x="1064350" y="1748606"/>
                    <a:pt x="1063107" y="1761636"/>
                    <a:pt x="1068771" y="1772219"/>
                  </a:cubicBezTo>
                  <a:cubicBezTo>
                    <a:pt x="1076814" y="1787241"/>
                    <a:pt x="1087170" y="1802746"/>
                    <a:pt x="1094077" y="1818421"/>
                  </a:cubicBezTo>
                  <a:cubicBezTo>
                    <a:pt x="1104760" y="1842717"/>
                    <a:pt x="1104390" y="1874040"/>
                    <a:pt x="1117821" y="1896515"/>
                  </a:cubicBezTo>
                  <a:cubicBezTo>
                    <a:pt x="1136023" y="1926928"/>
                    <a:pt x="1155084" y="1956344"/>
                    <a:pt x="1174367" y="1986330"/>
                  </a:cubicBezTo>
                  <a:cubicBezTo>
                    <a:pt x="1198652" y="2024140"/>
                    <a:pt x="1234848" y="2054268"/>
                    <a:pt x="1259155" y="2092077"/>
                  </a:cubicBezTo>
                  <a:cubicBezTo>
                    <a:pt x="1283130" y="2129374"/>
                    <a:pt x="1337892" y="2173244"/>
                    <a:pt x="1335500" y="2222063"/>
                  </a:cubicBezTo>
                  <a:cubicBezTo>
                    <a:pt x="1334879" y="2234723"/>
                    <a:pt x="1309258" y="2265846"/>
                    <a:pt x="1300956" y="2275519"/>
                  </a:cubicBezTo>
                  <a:cubicBezTo>
                    <a:pt x="1240572" y="2345761"/>
                    <a:pt x="1120871" y="2311650"/>
                    <a:pt x="1040723" y="2315007"/>
                  </a:cubicBezTo>
                  <a:cubicBezTo>
                    <a:pt x="992055" y="2317027"/>
                    <a:pt x="943432" y="2317482"/>
                    <a:pt x="895392" y="2319502"/>
                  </a:cubicBezTo>
                  <a:cubicBezTo>
                    <a:pt x="861284" y="2320925"/>
                    <a:pt x="828137" y="2311024"/>
                    <a:pt x="794200" y="2311621"/>
                  </a:cubicBezTo>
                  <a:cubicBezTo>
                    <a:pt x="764228" y="2312162"/>
                    <a:pt x="733838" y="2320270"/>
                    <a:pt x="703878" y="2318819"/>
                  </a:cubicBezTo>
                  <a:cubicBezTo>
                    <a:pt x="681813" y="2317738"/>
                    <a:pt x="659375" y="2315861"/>
                    <a:pt x="637144" y="2318449"/>
                  </a:cubicBezTo>
                  <a:cubicBezTo>
                    <a:pt x="624248" y="2319957"/>
                    <a:pt x="610999" y="2324424"/>
                    <a:pt x="597705" y="2323769"/>
                  </a:cubicBezTo>
                  <a:cubicBezTo>
                    <a:pt x="553287" y="2321579"/>
                    <a:pt x="511107" y="2308208"/>
                    <a:pt x="466325" y="2310085"/>
                  </a:cubicBezTo>
                  <a:cubicBezTo>
                    <a:pt x="403969" y="2312674"/>
                    <a:pt x="339995" y="2299616"/>
                    <a:pt x="279366" y="2305277"/>
                  </a:cubicBezTo>
                  <a:cubicBezTo>
                    <a:pt x="273563" y="2305818"/>
                    <a:pt x="223913" y="2310228"/>
                    <a:pt x="222695" y="2306842"/>
                  </a:cubicBezTo>
                  <a:cubicBezTo>
                    <a:pt x="218644" y="2295604"/>
                    <a:pt x="220072" y="2289517"/>
                    <a:pt x="219346" y="2286358"/>
                  </a:cubicBezTo>
                  <a:close/>
                </a:path>
              </a:pathLst>
            </a:custGeom>
            <a:solidFill>
              <a:srgbClr val="FFFFFF"/>
            </a:solidFill>
            <a:ln>
              <a:noFill/>
            </a:ln>
            <a:effectLst>
              <a:outerShdw blurRad="63500" rotWithShape="0" algn="t" dir="5400000" dist="381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pic>
          <p:nvPicPr>
            <p:cNvPr id="156" name="Google Shape;156;p21"/>
            <p:cNvPicPr preferRelativeResize="0"/>
            <p:nvPr/>
          </p:nvPicPr>
          <p:blipFill rotWithShape="1">
            <a:blip r:embed="rId3">
              <a:alphaModFix/>
            </a:blip>
            <a:srcRect b="0" l="0" r="0" t="0"/>
            <a:stretch/>
          </p:blipFill>
          <p:spPr>
            <a:xfrm>
              <a:off x="-4577349" y="-2003600"/>
              <a:ext cx="2806550" cy="4617228"/>
            </a:xfrm>
            <a:prstGeom prst="rect">
              <a:avLst/>
            </a:prstGeom>
            <a:noFill/>
            <a:ln>
              <a:noFill/>
            </a:ln>
          </p:spPr>
        </p:pic>
      </p:grpSp>
      <p:sp>
        <p:nvSpPr>
          <p:cNvPr id="157" name="Google Shape;157;p21"/>
          <p:cNvSpPr txBox="1"/>
          <p:nvPr>
            <p:ph idx="1" type="body"/>
          </p:nvPr>
        </p:nvSpPr>
        <p:spPr>
          <a:xfrm>
            <a:off x="4020600" y="4089075"/>
            <a:ext cx="7389300" cy="763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Add a brief introduction of your section here: Let’s dive in and get to know some interesting facts about animals!</a:t>
            </a:r>
            <a:endParaRPr/>
          </a:p>
        </p:txBody>
      </p:sp>
      <p:sp>
        <p:nvSpPr>
          <p:cNvPr id="158" name="Google Shape;158;p21"/>
          <p:cNvSpPr txBox="1"/>
          <p:nvPr>
            <p:ph type="title"/>
          </p:nvPr>
        </p:nvSpPr>
        <p:spPr>
          <a:xfrm>
            <a:off x="4020600" y="2005425"/>
            <a:ext cx="7389300" cy="20661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6000"/>
              <a:buNone/>
            </a:pPr>
            <a:r>
              <a:rPr lang="en"/>
              <a:t>We will talk about this first.</a:t>
            </a:r>
            <a:endParaRPr/>
          </a:p>
        </p:txBody>
      </p:sp>
      <p:sp>
        <p:nvSpPr>
          <p:cNvPr id="159" name="Google Shape;159;p21"/>
          <p:cNvSpPr/>
          <p:nvPr/>
        </p:nvSpPr>
        <p:spPr>
          <a:xfrm>
            <a:off x="471725" y="403300"/>
            <a:ext cx="2244624" cy="1844600"/>
          </a:xfrm>
          <a:prstGeom prst="rect">
            <a:avLst/>
          </a:prstGeom>
        </p:spPr>
        <p:txBody>
          <a:bodyPr>
            <a:prstTxWarp prst="textPlain"/>
          </a:bodyPr>
          <a:lstStyle/>
          <a:p>
            <a:pPr lvl="0" algn="ctr"/>
            <a:r>
              <a:rPr b="0" i="0">
                <a:ln>
                  <a:noFill/>
                </a:ln>
                <a:solidFill>
                  <a:schemeClr val="dk2"/>
                </a:solidFill>
                <a:latin typeface="DM Serif Display"/>
              </a:rPr>
              <a:t>01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3" name="Shape 163"/>
        <p:cNvGrpSpPr/>
        <p:nvPr/>
      </p:nvGrpSpPr>
      <p:grpSpPr>
        <a:xfrm>
          <a:off x="0" y="0"/>
          <a:ext cx="0" cy="0"/>
          <a:chOff x="0" y="0"/>
          <a:chExt cx="0" cy="0"/>
        </a:xfrm>
      </p:grpSpPr>
      <p:pic>
        <p:nvPicPr>
          <p:cNvPr descr="A piece of paper with a black background&#10;&#10;Description automatically generated" id="164" name="Google Shape;164;p22"/>
          <p:cNvPicPr preferRelativeResize="0"/>
          <p:nvPr/>
        </p:nvPicPr>
        <p:blipFill rotWithShape="1">
          <a:blip r:embed="rId3">
            <a:alphaModFix/>
          </a:blip>
          <a:srcRect b="0" l="0" r="0" t="0"/>
          <a:stretch/>
        </p:blipFill>
        <p:spPr>
          <a:xfrm>
            <a:off x="7848600" y="3632200"/>
            <a:ext cx="4343400" cy="3225800"/>
          </a:xfrm>
          <a:prstGeom prst="rect">
            <a:avLst/>
          </a:prstGeom>
          <a:noFill/>
          <a:ln>
            <a:noFill/>
          </a:ln>
        </p:spPr>
      </p:pic>
      <p:sp>
        <p:nvSpPr>
          <p:cNvPr id="165" name="Google Shape;165;p22"/>
          <p:cNvSpPr txBox="1"/>
          <p:nvPr>
            <p:ph type="title"/>
          </p:nvPr>
        </p:nvSpPr>
        <p:spPr>
          <a:xfrm>
            <a:off x="2199000" y="1398175"/>
            <a:ext cx="7794000" cy="763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Did you know?</a:t>
            </a:r>
            <a:endParaRPr/>
          </a:p>
        </p:txBody>
      </p:sp>
      <p:sp>
        <p:nvSpPr>
          <p:cNvPr id="166" name="Google Shape;166;p22"/>
          <p:cNvSpPr txBox="1"/>
          <p:nvPr>
            <p:ph idx="1" type="body"/>
          </p:nvPr>
        </p:nvSpPr>
        <p:spPr>
          <a:xfrm>
            <a:off x="2199000" y="2522775"/>
            <a:ext cx="7794000" cy="32310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900"/>
              <a:buNone/>
            </a:pPr>
            <a:r>
              <a:rPr lang="en"/>
              <a:t>Did you know that elephants can sense storms?</a:t>
            </a:r>
            <a:endParaRPr/>
          </a:p>
          <a:p>
            <a:pPr indent="0" lvl="0" marL="0" rtl="0" algn="ctr">
              <a:lnSpc>
                <a:spcPct val="115000"/>
              </a:lnSpc>
              <a:spcBef>
                <a:spcPts val="0"/>
              </a:spcBef>
              <a:spcAft>
                <a:spcPts val="0"/>
              </a:spcAft>
              <a:buSzPts val="1900"/>
              <a:buNone/>
            </a:pPr>
            <a:r>
              <a:t/>
            </a:r>
            <a:endParaRPr/>
          </a:p>
          <a:p>
            <a:pPr indent="0" lvl="0" marL="0" rtl="0" algn="ctr">
              <a:lnSpc>
                <a:spcPct val="115000"/>
              </a:lnSpc>
              <a:spcBef>
                <a:spcPts val="0"/>
              </a:spcBef>
              <a:spcAft>
                <a:spcPts val="0"/>
              </a:spcAft>
              <a:buSzPts val="1900"/>
              <a:buNone/>
            </a:pPr>
            <a:r>
              <a:rPr lang="en"/>
              <a:t>Elephants may be able to detect a thunderstorm from hundreds of miles away, and will head towards it, looking for water. </a:t>
            </a:r>
            <a:endParaRPr/>
          </a:p>
          <a:p>
            <a:pPr indent="0" lvl="0" marL="0" rtl="0" algn="ctr">
              <a:lnSpc>
                <a:spcPct val="115000"/>
              </a:lnSpc>
              <a:spcBef>
                <a:spcPts val="0"/>
              </a:spcBef>
              <a:spcAft>
                <a:spcPts val="0"/>
              </a:spcAft>
              <a:buSzPts val="1900"/>
              <a:buNone/>
            </a:pPr>
            <a:r>
              <a:t/>
            </a:r>
            <a:endParaRPr/>
          </a:p>
          <a:p>
            <a:pPr indent="0" lvl="0" marL="0" rtl="0" algn="ctr">
              <a:lnSpc>
                <a:spcPct val="115000"/>
              </a:lnSpc>
              <a:spcBef>
                <a:spcPts val="0"/>
              </a:spcBef>
              <a:spcAft>
                <a:spcPts val="0"/>
              </a:spcAft>
              <a:buSzPts val="1900"/>
              <a:buNone/>
            </a:pPr>
            <a:r>
              <a:rPr lang="en"/>
              <a:t>You can add a little bit more information. But try to not overload your slides with text.</a:t>
            </a:r>
            <a:endParaRPr/>
          </a:p>
        </p:txBody>
      </p:sp>
      <p:grpSp>
        <p:nvGrpSpPr>
          <p:cNvPr id="167" name="Google Shape;167;p22"/>
          <p:cNvGrpSpPr/>
          <p:nvPr/>
        </p:nvGrpSpPr>
        <p:grpSpPr>
          <a:xfrm>
            <a:off x="9793915" y="3304640"/>
            <a:ext cx="2398289" cy="3829762"/>
            <a:chOff x="8466802" y="-2094332"/>
            <a:chExt cx="2622227" cy="4187363"/>
          </a:xfrm>
        </p:grpSpPr>
        <p:sp>
          <p:nvSpPr>
            <p:cNvPr id="168" name="Google Shape;168;p22"/>
            <p:cNvSpPr/>
            <p:nvPr/>
          </p:nvSpPr>
          <p:spPr>
            <a:xfrm>
              <a:off x="8466802" y="-2094332"/>
              <a:ext cx="2622227" cy="4187363"/>
            </a:xfrm>
            <a:custGeom>
              <a:rect b="b" l="l" r="r" t="t"/>
              <a:pathLst>
                <a:path extrusionOk="0" h="1562449" w="978443">
                  <a:moveTo>
                    <a:pt x="209871" y="1504138"/>
                  </a:moveTo>
                  <a:cubicBezTo>
                    <a:pt x="216889" y="1461513"/>
                    <a:pt x="242909" y="1420514"/>
                    <a:pt x="239381" y="1377473"/>
                  </a:cubicBezTo>
                  <a:cubicBezTo>
                    <a:pt x="234235" y="1314688"/>
                    <a:pt x="244425" y="1254036"/>
                    <a:pt x="245757" y="1191618"/>
                  </a:cubicBezTo>
                  <a:cubicBezTo>
                    <a:pt x="246397" y="1161615"/>
                    <a:pt x="242758" y="1126292"/>
                    <a:pt x="250906" y="1097282"/>
                  </a:cubicBezTo>
                  <a:cubicBezTo>
                    <a:pt x="270112" y="1028918"/>
                    <a:pt x="292778" y="963868"/>
                    <a:pt x="304272" y="894073"/>
                  </a:cubicBezTo>
                  <a:cubicBezTo>
                    <a:pt x="309615" y="861632"/>
                    <a:pt x="339225" y="794492"/>
                    <a:pt x="341020" y="760381"/>
                  </a:cubicBezTo>
                  <a:cubicBezTo>
                    <a:pt x="342272" y="736557"/>
                    <a:pt x="216158" y="708295"/>
                    <a:pt x="204445" y="704608"/>
                  </a:cubicBezTo>
                  <a:cubicBezTo>
                    <a:pt x="112650" y="675698"/>
                    <a:pt x="27748" y="657593"/>
                    <a:pt x="2107" y="553576"/>
                  </a:cubicBezTo>
                  <a:cubicBezTo>
                    <a:pt x="-8956" y="508697"/>
                    <a:pt x="26156" y="421055"/>
                    <a:pt x="46830" y="381823"/>
                  </a:cubicBezTo>
                  <a:cubicBezTo>
                    <a:pt x="59619" y="357550"/>
                    <a:pt x="80056" y="336529"/>
                    <a:pt x="105253" y="326546"/>
                  </a:cubicBezTo>
                  <a:cubicBezTo>
                    <a:pt x="116721" y="322003"/>
                    <a:pt x="163985" y="319812"/>
                    <a:pt x="169219" y="305929"/>
                  </a:cubicBezTo>
                  <a:cubicBezTo>
                    <a:pt x="170511" y="302503"/>
                    <a:pt x="167561" y="293129"/>
                    <a:pt x="167643" y="289226"/>
                  </a:cubicBezTo>
                  <a:cubicBezTo>
                    <a:pt x="167967" y="274050"/>
                    <a:pt x="168679" y="256667"/>
                    <a:pt x="171063" y="242199"/>
                  </a:cubicBezTo>
                  <a:cubicBezTo>
                    <a:pt x="174940" y="218637"/>
                    <a:pt x="193626" y="197089"/>
                    <a:pt x="199563" y="174207"/>
                  </a:cubicBezTo>
                  <a:cubicBezTo>
                    <a:pt x="201785" y="165646"/>
                    <a:pt x="209433" y="153187"/>
                    <a:pt x="209612" y="144711"/>
                  </a:cubicBezTo>
                  <a:cubicBezTo>
                    <a:pt x="209854" y="133409"/>
                    <a:pt x="208317" y="120682"/>
                    <a:pt x="212070" y="108773"/>
                  </a:cubicBezTo>
                  <a:cubicBezTo>
                    <a:pt x="224656" y="68803"/>
                    <a:pt x="242004" y="36778"/>
                    <a:pt x="292280" y="12608"/>
                  </a:cubicBezTo>
                  <a:cubicBezTo>
                    <a:pt x="342553" y="-11562"/>
                    <a:pt x="391364" y="5227"/>
                    <a:pt x="413162" y="12092"/>
                  </a:cubicBezTo>
                  <a:cubicBezTo>
                    <a:pt x="434977" y="18961"/>
                    <a:pt x="512354" y="25658"/>
                    <a:pt x="528718" y="30255"/>
                  </a:cubicBezTo>
                  <a:cubicBezTo>
                    <a:pt x="569034" y="41581"/>
                    <a:pt x="610903" y="41211"/>
                    <a:pt x="649071" y="61322"/>
                  </a:cubicBezTo>
                  <a:cubicBezTo>
                    <a:pt x="673290" y="74084"/>
                    <a:pt x="678388" y="102036"/>
                    <a:pt x="695646" y="120044"/>
                  </a:cubicBezTo>
                  <a:cubicBezTo>
                    <a:pt x="699711" y="124287"/>
                    <a:pt x="748383" y="142253"/>
                    <a:pt x="755640" y="149825"/>
                  </a:cubicBezTo>
                  <a:cubicBezTo>
                    <a:pt x="764186" y="158743"/>
                    <a:pt x="769188" y="171058"/>
                    <a:pt x="777455" y="180242"/>
                  </a:cubicBezTo>
                  <a:cubicBezTo>
                    <a:pt x="798072" y="203147"/>
                    <a:pt x="823589" y="231031"/>
                    <a:pt x="826181" y="262681"/>
                  </a:cubicBezTo>
                  <a:cubicBezTo>
                    <a:pt x="827865" y="283225"/>
                    <a:pt x="808727" y="306808"/>
                    <a:pt x="818306" y="326281"/>
                  </a:cubicBezTo>
                  <a:cubicBezTo>
                    <a:pt x="824505" y="338887"/>
                    <a:pt x="839703" y="349146"/>
                    <a:pt x="847008" y="362159"/>
                  </a:cubicBezTo>
                  <a:cubicBezTo>
                    <a:pt x="858237" y="382159"/>
                    <a:pt x="880365" y="406105"/>
                    <a:pt x="890778" y="426628"/>
                  </a:cubicBezTo>
                  <a:cubicBezTo>
                    <a:pt x="901671" y="448094"/>
                    <a:pt x="908323" y="564702"/>
                    <a:pt x="909028" y="573317"/>
                  </a:cubicBezTo>
                  <a:cubicBezTo>
                    <a:pt x="909788" y="582580"/>
                    <a:pt x="937094" y="603638"/>
                    <a:pt x="968343" y="742392"/>
                  </a:cubicBezTo>
                  <a:cubicBezTo>
                    <a:pt x="994923" y="860409"/>
                    <a:pt x="960875" y="1015632"/>
                    <a:pt x="958821" y="1054639"/>
                  </a:cubicBezTo>
                  <a:cubicBezTo>
                    <a:pt x="956917" y="1090830"/>
                    <a:pt x="950189" y="1240887"/>
                    <a:pt x="909008" y="1351888"/>
                  </a:cubicBezTo>
                  <a:cubicBezTo>
                    <a:pt x="882283" y="1423928"/>
                    <a:pt x="878835" y="1511945"/>
                    <a:pt x="846545" y="1556528"/>
                  </a:cubicBezTo>
                  <a:cubicBezTo>
                    <a:pt x="834058" y="1573769"/>
                    <a:pt x="230243" y="1548599"/>
                    <a:pt x="220189" y="1541316"/>
                  </a:cubicBezTo>
                </a:path>
              </a:pathLst>
            </a:custGeom>
            <a:solidFill>
              <a:srgbClr val="FFFFFF"/>
            </a:solidFill>
            <a:ln>
              <a:noFill/>
            </a:ln>
            <a:effectLst>
              <a:outerShdw blurRad="63500" rotWithShape="0" algn="t" dir="5400000" dist="381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pic>
          <p:nvPicPr>
            <p:cNvPr id="169" name="Google Shape;169;p22"/>
            <p:cNvPicPr preferRelativeResize="0"/>
            <p:nvPr/>
          </p:nvPicPr>
          <p:blipFill rotWithShape="1">
            <a:blip r:embed="rId4">
              <a:alphaModFix/>
            </a:blip>
            <a:srcRect b="0" l="0" r="0" t="0"/>
            <a:stretch/>
          </p:blipFill>
          <p:spPr>
            <a:xfrm>
              <a:off x="8598306" y="-1939381"/>
              <a:ext cx="2359209" cy="3877455"/>
            </a:xfrm>
            <a:prstGeom prst="rect">
              <a:avLst/>
            </a:prstGeom>
            <a:noFill/>
            <a:ln>
              <a:noFill/>
            </a:ln>
          </p:spPr>
        </p:pic>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73" name="Shape 173"/>
        <p:cNvGrpSpPr/>
        <p:nvPr/>
      </p:nvGrpSpPr>
      <p:grpSpPr>
        <a:xfrm>
          <a:off x="0" y="0"/>
          <a:ext cx="0" cy="0"/>
          <a:chOff x="0" y="0"/>
          <a:chExt cx="0" cy="0"/>
        </a:xfrm>
      </p:grpSpPr>
      <p:grpSp>
        <p:nvGrpSpPr>
          <p:cNvPr id="174" name="Google Shape;174;p23"/>
          <p:cNvGrpSpPr/>
          <p:nvPr/>
        </p:nvGrpSpPr>
        <p:grpSpPr>
          <a:xfrm>
            <a:off x="116075" y="498175"/>
            <a:ext cx="5976945" cy="6664108"/>
            <a:chOff x="7049530" y="-3408437"/>
            <a:chExt cx="2918288" cy="3253800"/>
          </a:xfrm>
        </p:grpSpPr>
        <p:sp>
          <p:nvSpPr>
            <p:cNvPr id="175" name="Google Shape;175;p23"/>
            <p:cNvSpPr/>
            <p:nvPr/>
          </p:nvSpPr>
          <p:spPr>
            <a:xfrm>
              <a:off x="7049530" y="-3408437"/>
              <a:ext cx="2918288" cy="3253800"/>
            </a:xfrm>
            <a:custGeom>
              <a:rect b="b" l="l" r="r" t="t"/>
              <a:pathLst>
                <a:path extrusionOk="0" h="1455839" w="1316026">
                  <a:moveTo>
                    <a:pt x="0" y="1449917"/>
                  </a:moveTo>
                  <a:lnTo>
                    <a:pt x="74589" y="1009493"/>
                  </a:lnTo>
                  <a:cubicBezTo>
                    <a:pt x="74589" y="1009493"/>
                    <a:pt x="64248" y="829610"/>
                    <a:pt x="128890" y="732498"/>
                  </a:cubicBezTo>
                  <a:cubicBezTo>
                    <a:pt x="193533" y="635385"/>
                    <a:pt x="329209" y="623038"/>
                    <a:pt x="329209" y="623038"/>
                  </a:cubicBezTo>
                  <a:cubicBezTo>
                    <a:pt x="329209" y="623038"/>
                    <a:pt x="398495" y="596913"/>
                    <a:pt x="403991" y="546978"/>
                  </a:cubicBezTo>
                  <a:cubicBezTo>
                    <a:pt x="409491" y="497044"/>
                    <a:pt x="380702" y="483343"/>
                    <a:pt x="360080" y="410045"/>
                  </a:cubicBezTo>
                  <a:cubicBezTo>
                    <a:pt x="339456" y="336748"/>
                    <a:pt x="321505" y="253789"/>
                    <a:pt x="321505" y="253789"/>
                  </a:cubicBezTo>
                  <a:cubicBezTo>
                    <a:pt x="321505" y="253789"/>
                    <a:pt x="313741" y="181653"/>
                    <a:pt x="378432" y="97315"/>
                  </a:cubicBezTo>
                  <a:cubicBezTo>
                    <a:pt x="443126" y="12976"/>
                    <a:pt x="482620" y="23096"/>
                    <a:pt x="575089" y="13117"/>
                  </a:cubicBezTo>
                  <a:cubicBezTo>
                    <a:pt x="667556" y="3138"/>
                    <a:pt x="719892" y="-16810"/>
                    <a:pt x="769971" y="28215"/>
                  </a:cubicBezTo>
                  <a:cubicBezTo>
                    <a:pt x="808384" y="62750"/>
                    <a:pt x="825314" y="115913"/>
                    <a:pt x="824196" y="175717"/>
                  </a:cubicBezTo>
                  <a:cubicBezTo>
                    <a:pt x="823314" y="222959"/>
                    <a:pt x="805874" y="260455"/>
                    <a:pt x="794500" y="283448"/>
                  </a:cubicBezTo>
                  <a:cubicBezTo>
                    <a:pt x="781436" y="309861"/>
                    <a:pt x="777820" y="338882"/>
                    <a:pt x="760808" y="375189"/>
                  </a:cubicBezTo>
                  <a:cubicBezTo>
                    <a:pt x="728987" y="443098"/>
                    <a:pt x="706771" y="467812"/>
                    <a:pt x="706771" y="467812"/>
                  </a:cubicBezTo>
                  <a:lnTo>
                    <a:pt x="716492" y="540779"/>
                  </a:lnTo>
                  <a:cubicBezTo>
                    <a:pt x="716492" y="540779"/>
                    <a:pt x="769687" y="357963"/>
                    <a:pt x="836002" y="340617"/>
                  </a:cubicBezTo>
                  <a:cubicBezTo>
                    <a:pt x="902318" y="323269"/>
                    <a:pt x="955999" y="402870"/>
                    <a:pt x="955999" y="402870"/>
                  </a:cubicBezTo>
                  <a:lnTo>
                    <a:pt x="1113217" y="646691"/>
                  </a:lnTo>
                  <a:cubicBezTo>
                    <a:pt x="1113217" y="646691"/>
                    <a:pt x="1169448" y="703698"/>
                    <a:pt x="1219428" y="776128"/>
                  </a:cubicBezTo>
                  <a:cubicBezTo>
                    <a:pt x="1243795" y="811436"/>
                    <a:pt x="1266674" y="850412"/>
                    <a:pt x="1280827" y="888233"/>
                  </a:cubicBezTo>
                  <a:cubicBezTo>
                    <a:pt x="1324016" y="1003632"/>
                    <a:pt x="1329467" y="1058998"/>
                    <a:pt x="1285965" y="1108281"/>
                  </a:cubicBezTo>
                  <a:cubicBezTo>
                    <a:pt x="1242463" y="1157567"/>
                    <a:pt x="1202796" y="1153649"/>
                    <a:pt x="1115547" y="1096716"/>
                  </a:cubicBezTo>
                  <a:cubicBezTo>
                    <a:pt x="1028298" y="1039783"/>
                    <a:pt x="950930" y="952108"/>
                    <a:pt x="950930" y="952108"/>
                  </a:cubicBezTo>
                  <a:cubicBezTo>
                    <a:pt x="950930" y="952108"/>
                    <a:pt x="959445" y="1002753"/>
                    <a:pt x="953681" y="1071940"/>
                  </a:cubicBezTo>
                  <a:cubicBezTo>
                    <a:pt x="947914" y="1141129"/>
                    <a:pt x="926847" y="1146278"/>
                    <a:pt x="927872" y="1228861"/>
                  </a:cubicBezTo>
                  <a:cubicBezTo>
                    <a:pt x="928898" y="1311447"/>
                    <a:pt x="956913" y="1450275"/>
                    <a:pt x="956913" y="1450275"/>
                  </a:cubicBezTo>
                  <a:lnTo>
                    <a:pt x="272077" y="1452759"/>
                  </a:lnTo>
                  <a:cubicBezTo>
                    <a:pt x="272077" y="1452759"/>
                    <a:pt x="322045" y="1300418"/>
                    <a:pt x="333804" y="1229783"/>
                  </a:cubicBezTo>
                  <a:cubicBezTo>
                    <a:pt x="345564" y="1159152"/>
                    <a:pt x="292381" y="1105903"/>
                    <a:pt x="292381" y="1105903"/>
                  </a:cubicBezTo>
                  <a:lnTo>
                    <a:pt x="252657" y="1251965"/>
                  </a:lnTo>
                  <a:lnTo>
                    <a:pt x="238068" y="1455840"/>
                  </a:lnTo>
                  <a:lnTo>
                    <a:pt x="0" y="1449917"/>
                  </a:lnTo>
                  <a:close/>
                </a:path>
              </a:pathLst>
            </a:custGeom>
            <a:solidFill>
              <a:srgbClr val="FFFFFF"/>
            </a:solidFill>
            <a:ln>
              <a:noFill/>
            </a:ln>
            <a:effectLst>
              <a:outerShdw blurRad="63500" rotWithShape="0" algn="t" dir="5400000" dist="381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pic>
          <p:nvPicPr>
            <p:cNvPr id="176" name="Google Shape;176;p23"/>
            <p:cNvPicPr preferRelativeResize="0"/>
            <p:nvPr/>
          </p:nvPicPr>
          <p:blipFill rotWithShape="1">
            <a:blip r:embed="rId3">
              <a:alphaModFix/>
            </a:blip>
            <a:srcRect b="0" l="0" r="0" t="0"/>
            <a:stretch/>
          </p:blipFill>
          <p:spPr>
            <a:xfrm>
              <a:off x="7150538" y="-3375699"/>
              <a:ext cx="2750418" cy="3094220"/>
            </a:xfrm>
            <a:prstGeom prst="rect">
              <a:avLst/>
            </a:prstGeom>
            <a:noFill/>
            <a:ln>
              <a:noFill/>
            </a:ln>
          </p:spPr>
        </p:pic>
      </p:grpSp>
      <p:sp>
        <p:nvSpPr>
          <p:cNvPr id="177" name="Google Shape;177;p23"/>
          <p:cNvSpPr txBox="1"/>
          <p:nvPr>
            <p:ph idx="4294967295" type="title"/>
          </p:nvPr>
        </p:nvSpPr>
        <p:spPr>
          <a:xfrm>
            <a:off x="6315400" y="498175"/>
            <a:ext cx="5256600" cy="4351500"/>
          </a:xfrm>
          <a:prstGeom prst="rect">
            <a:avLst/>
          </a:prstGeom>
          <a:noFill/>
          <a:ln>
            <a:noFill/>
          </a:ln>
        </p:spPr>
        <p:txBody>
          <a:bodyPr anchorCtr="0" anchor="ctr" bIns="121900" lIns="121900" spcFirstLastPara="1" rIns="121900" wrap="square" tIns="121900">
            <a:noAutofit/>
          </a:bodyPr>
          <a:lstStyle/>
          <a:p>
            <a:pPr indent="0" lvl="0" marL="0" rtl="0" algn="l">
              <a:lnSpc>
                <a:spcPct val="80000"/>
              </a:lnSpc>
              <a:spcBef>
                <a:spcPts val="0"/>
              </a:spcBef>
              <a:spcAft>
                <a:spcPts val="0"/>
              </a:spcAft>
              <a:buSzPts val="6500"/>
              <a:buNone/>
            </a:pPr>
            <a:r>
              <a:rPr lang="en" sz="7000"/>
              <a:t>Koalas are even more lazy than cats.</a:t>
            </a:r>
            <a:endParaRPr sz="7000"/>
          </a:p>
        </p:txBody>
      </p:sp>
      <p:sp>
        <p:nvSpPr>
          <p:cNvPr id="178" name="Google Shape;178;p23"/>
          <p:cNvSpPr txBox="1"/>
          <p:nvPr>
            <p:ph idx="4294967295" type="body"/>
          </p:nvPr>
        </p:nvSpPr>
        <p:spPr>
          <a:xfrm>
            <a:off x="6315400" y="4857750"/>
            <a:ext cx="5590800" cy="17337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Koalas don’t have much energy and, when not feasting on leaves, they spend their time dozing in the branches. Believe it or not, they can sleep for up to 18 hours a day!</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2" name="Shape 182"/>
        <p:cNvGrpSpPr/>
        <p:nvPr/>
      </p:nvGrpSpPr>
      <p:grpSpPr>
        <a:xfrm>
          <a:off x="0" y="0"/>
          <a:ext cx="0" cy="0"/>
          <a:chOff x="0" y="0"/>
          <a:chExt cx="0" cy="0"/>
        </a:xfrm>
      </p:grpSpPr>
      <p:sp>
        <p:nvSpPr>
          <p:cNvPr id="183" name="Google Shape;183;p24"/>
          <p:cNvSpPr txBox="1"/>
          <p:nvPr>
            <p:ph type="title"/>
          </p:nvPr>
        </p:nvSpPr>
        <p:spPr>
          <a:xfrm>
            <a:off x="1535850" y="1037275"/>
            <a:ext cx="9120300" cy="7635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4000"/>
              <a:buNone/>
            </a:pPr>
            <a:r>
              <a:rPr lang="en"/>
              <a:t>Did you kno</a:t>
            </a:r>
            <a:r>
              <a:rPr lang="en">
                <a:solidFill>
                  <a:schemeClr val="dk1"/>
                </a:solidFill>
              </a:rPr>
              <a:t>w?</a:t>
            </a:r>
            <a:endParaRPr>
              <a:solidFill>
                <a:schemeClr val="dk1"/>
              </a:solidFill>
            </a:endParaRPr>
          </a:p>
        </p:txBody>
      </p:sp>
      <p:sp>
        <p:nvSpPr>
          <p:cNvPr id="184" name="Google Shape;184;p24"/>
          <p:cNvSpPr txBox="1"/>
          <p:nvPr>
            <p:ph idx="2" type="body"/>
          </p:nvPr>
        </p:nvSpPr>
        <p:spPr>
          <a:xfrm>
            <a:off x="6771140" y="2500000"/>
            <a:ext cx="3885000" cy="33207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solidFill>
                  <a:schemeClr val="accent5"/>
                </a:solidFill>
              </a:rPr>
              <a:t>Did you know that a cat uses its whiskers as feelers to determine if a space is too small to squeeze through?</a:t>
            </a:r>
            <a:endParaRPr>
              <a:solidFill>
                <a:schemeClr val="accent5"/>
              </a:solidFill>
            </a:endParaRPr>
          </a:p>
          <a:p>
            <a:pPr indent="0" lvl="0" marL="0" rtl="0" algn="l">
              <a:lnSpc>
                <a:spcPct val="115000"/>
              </a:lnSpc>
              <a:spcBef>
                <a:spcPts val="0"/>
              </a:spcBef>
              <a:spcAft>
                <a:spcPts val="0"/>
              </a:spcAft>
              <a:buSzPts val="1900"/>
              <a:buNone/>
            </a:pPr>
            <a:r>
              <a:t/>
            </a:r>
            <a:endParaRPr>
              <a:solidFill>
                <a:schemeClr val="accent5"/>
              </a:solidFill>
            </a:endParaRPr>
          </a:p>
          <a:p>
            <a:pPr indent="0" lvl="0" marL="0" rtl="0" algn="l">
              <a:lnSpc>
                <a:spcPct val="115000"/>
              </a:lnSpc>
              <a:spcBef>
                <a:spcPts val="0"/>
              </a:spcBef>
              <a:spcAft>
                <a:spcPts val="0"/>
              </a:spcAft>
              <a:buSzPts val="1900"/>
              <a:buNone/>
            </a:pPr>
            <a:r>
              <a:rPr lang="en">
                <a:solidFill>
                  <a:schemeClr val="accent5"/>
                </a:solidFill>
              </a:rPr>
              <a:t>Also, cats love to sleep. A fifteen-year-old cat has probably spent ten years of its life sleeping.</a:t>
            </a:r>
            <a:endParaRPr>
              <a:solidFill>
                <a:schemeClr val="accent5"/>
              </a:solidFill>
            </a:endParaRPr>
          </a:p>
        </p:txBody>
      </p:sp>
      <p:sp>
        <p:nvSpPr>
          <p:cNvPr id="185" name="Google Shape;185;p24"/>
          <p:cNvSpPr txBox="1"/>
          <p:nvPr>
            <p:ph idx="1" type="body"/>
          </p:nvPr>
        </p:nvSpPr>
        <p:spPr>
          <a:xfrm>
            <a:off x="1535850" y="2500009"/>
            <a:ext cx="3884700" cy="33207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Did you know that dogs can smell your feelings?</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Dogs can pick up on subtle changes in your scent, which can help him figure out how you are feeling, such as by smelling your perspiration when you become nervous or fearful.</a:t>
            </a:r>
            <a:endParaRPr/>
          </a:p>
          <a:p>
            <a:pPr indent="0" lvl="0" marL="0" rtl="0" algn="l">
              <a:lnSpc>
                <a:spcPct val="115000"/>
              </a:lnSpc>
              <a:spcBef>
                <a:spcPts val="0"/>
              </a:spcBef>
              <a:spcAft>
                <a:spcPts val="0"/>
              </a:spcAft>
              <a:buSzPts val="1900"/>
              <a:buNone/>
            </a:pPr>
            <a:r>
              <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89" name="Shape 189"/>
        <p:cNvGrpSpPr/>
        <p:nvPr/>
      </p:nvGrpSpPr>
      <p:grpSpPr>
        <a:xfrm>
          <a:off x="0" y="0"/>
          <a:ext cx="0" cy="0"/>
          <a:chOff x="0" y="0"/>
          <a:chExt cx="0" cy="0"/>
        </a:xfrm>
      </p:grpSpPr>
      <p:sp>
        <p:nvSpPr>
          <p:cNvPr id="190" name="Google Shape;190;p25"/>
          <p:cNvSpPr txBox="1"/>
          <p:nvPr>
            <p:ph type="title"/>
          </p:nvPr>
        </p:nvSpPr>
        <p:spPr>
          <a:xfrm>
            <a:off x="558100" y="2102125"/>
            <a:ext cx="11095500" cy="3160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5000"/>
              <a:buNone/>
            </a:pPr>
            <a:r>
              <a:rPr lang="en"/>
              <a:t>Clearly, animals know more than we think, and think a great deal more than we know.</a:t>
            </a:r>
            <a:endParaRPr/>
          </a:p>
        </p:txBody>
      </p:sp>
      <p:sp>
        <p:nvSpPr>
          <p:cNvPr id="191" name="Google Shape;191;p25"/>
          <p:cNvSpPr txBox="1"/>
          <p:nvPr>
            <p:ph idx="1" type="subTitle"/>
          </p:nvPr>
        </p:nvSpPr>
        <p:spPr>
          <a:xfrm>
            <a:off x="632875" y="5919475"/>
            <a:ext cx="11379900" cy="717900"/>
          </a:xfrm>
          <a:prstGeom prst="rect">
            <a:avLst/>
          </a:prstGeom>
          <a:noFill/>
          <a:ln>
            <a:noFill/>
          </a:ln>
        </p:spPr>
        <p:txBody>
          <a:bodyPr anchorCtr="0" anchor="b" bIns="121900" lIns="121900" spcFirstLastPara="1" rIns="121900" wrap="square" tIns="121900">
            <a:noAutofit/>
          </a:bodyPr>
          <a:lstStyle/>
          <a:p>
            <a:pPr indent="0" lvl="0" marL="457200" rtl="0" algn="r">
              <a:lnSpc>
                <a:spcPct val="100000"/>
              </a:lnSpc>
              <a:spcBef>
                <a:spcPts val="0"/>
              </a:spcBef>
              <a:spcAft>
                <a:spcPts val="0"/>
              </a:spcAft>
              <a:buSzPts val="1900"/>
              <a:buNone/>
            </a:pPr>
            <a:r>
              <a:rPr lang="en"/>
              <a:t>― Irene M. Pepperberg</a:t>
            </a:r>
            <a:endParaRPr/>
          </a:p>
        </p:txBody>
      </p:sp>
      <p:grpSp>
        <p:nvGrpSpPr>
          <p:cNvPr id="192" name="Google Shape;192;p25"/>
          <p:cNvGrpSpPr/>
          <p:nvPr/>
        </p:nvGrpSpPr>
        <p:grpSpPr>
          <a:xfrm rot="10800000">
            <a:off x="5477077" y="891526"/>
            <a:ext cx="1237846" cy="872004"/>
            <a:chOff x="621403" y="597265"/>
            <a:chExt cx="1588204" cy="1118814"/>
          </a:xfrm>
        </p:grpSpPr>
        <p:sp>
          <p:nvSpPr>
            <p:cNvPr id="193" name="Google Shape;193;p25"/>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94" name="Google Shape;194;p25"/>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accent3"/>
        </a:solidFill>
      </p:bgPr>
    </p:bg>
    <p:spTree>
      <p:nvGrpSpPr>
        <p:cNvPr id="198" name="Shape 198"/>
        <p:cNvGrpSpPr/>
        <p:nvPr/>
      </p:nvGrpSpPr>
      <p:grpSpPr>
        <a:xfrm>
          <a:off x="0" y="0"/>
          <a:ext cx="0" cy="0"/>
          <a:chOff x="0" y="0"/>
          <a:chExt cx="0" cy="0"/>
        </a:xfrm>
      </p:grpSpPr>
      <p:sp>
        <p:nvSpPr>
          <p:cNvPr id="199" name="Google Shape;199;p26"/>
          <p:cNvSpPr txBox="1"/>
          <p:nvPr>
            <p:ph type="title"/>
          </p:nvPr>
        </p:nvSpPr>
        <p:spPr>
          <a:xfrm>
            <a:off x="1078650" y="1141100"/>
            <a:ext cx="4236300" cy="19830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7000"/>
              <a:buNone/>
            </a:pPr>
            <a:r>
              <a:rPr lang="en"/>
              <a:t>Cats love to sleep.</a:t>
            </a:r>
            <a:endParaRPr/>
          </a:p>
        </p:txBody>
      </p:sp>
      <p:sp>
        <p:nvSpPr>
          <p:cNvPr id="200" name="Google Shape;200;p26"/>
          <p:cNvSpPr txBox="1"/>
          <p:nvPr>
            <p:ph idx="1" type="body"/>
          </p:nvPr>
        </p:nvSpPr>
        <p:spPr>
          <a:xfrm>
            <a:off x="1078650" y="3429000"/>
            <a:ext cx="4236300" cy="2382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grpSp>
        <p:nvGrpSpPr>
          <p:cNvPr id="201" name="Google Shape;201;p26"/>
          <p:cNvGrpSpPr/>
          <p:nvPr/>
        </p:nvGrpSpPr>
        <p:grpSpPr>
          <a:xfrm flipH="1">
            <a:off x="6911571" y="681093"/>
            <a:ext cx="4460511" cy="5495802"/>
            <a:chOff x="13216671" y="5191124"/>
            <a:chExt cx="3308248" cy="4076097"/>
          </a:xfrm>
        </p:grpSpPr>
        <p:sp>
          <p:nvSpPr>
            <p:cNvPr id="202" name="Google Shape;202;p26"/>
            <p:cNvSpPr/>
            <p:nvPr/>
          </p:nvSpPr>
          <p:spPr>
            <a:xfrm>
              <a:off x="13216671" y="5191124"/>
              <a:ext cx="3308248" cy="4076097"/>
            </a:xfrm>
            <a:custGeom>
              <a:rect b="b" l="l" r="r" t="t"/>
              <a:pathLst>
                <a:path extrusionOk="0" h="1638632" w="1329949">
                  <a:moveTo>
                    <a:pt x="160731" y="1638633"/>
                  </a:moveTo>
                  <a:cubicBezTo>
                    <a:pt x="160731" y="1638633"/>
                    <a:pt x="131198" y="1615873"/>
                    <a:pt x="117021" y="1576869"/>
                  </a:cubicBezTo>
                  <a:cubicBezTo>
                    <a:pt x="103565" y="1539828"/>
                    <a:pt x="105667" y="1486940"/>
                    <a:pt x="97280" y="1469927"/>
                  </a:cubicBezTo>
                  <a:cubicBezTo>
                    <a:pt x="88557" y="1452232"/>
                    <a:pt x="73764" y="1438121"/>
                    <a:pt x="65659" y="1420624"/>
                  </a:cubicBezTo>
                  <a:cubicBezTo>
                    <a:pt x="25918" y="1334849"/>
                    <a:pt x="-15303" y="1254821"/>
                    <a:pt x="5647" y="1157922"/>
                  </a:cubicBezTo>
                  <a:cubicBezTo>
                    <a:pt x="11496" y="1130866"/>
                    <a:pt x="13078" y="1103555"/>
                    <a:pt x="38572" y="1069330"/>
                  </a:cubicBezTo>
                  <a:cubicBezTo>
                    <a:pt x="47508" y="1057324"/>
                    <a:pt x="78486" y="1022616"/>
                    <a:pt x="92071" y="1017268"/>
                  </a:cubicBezTo>
                  <a:cubicBezTo>
                    <a:pt x="120885" y="1005916"/>
                    <a:pt x="134159" y="987026"/>
                    <a:pt x="157201" y="967737"/>
                  </a:cubicBezTo>
                  <a:cubicBezTo>
                    <a:pt x="173439" y="954138"/>
                    <a:pt x="196563" y="958263"/>
                    <a:pt x="208011" y="941194"/>
                  </a:cubicBezTo>
                  <a:cubicBezTo>
                    <a:pt x="226734" y="913228"/>
                    <a:pt x="255052" y="877581"/>
                    <a:pt x="284762" y="862104"/>
                  </a:cubicBezTo>
                  <a:cubicBezTo>
                    <a:pt x="325129" y="841080"/>
                    <a:pt x="373570" y="836443"/>
                    <a:pt x="411092" y="821677"/>
                  </a:cubicBezTo>
                  <a:cubicBezTo>
                    <a:pt x="415015" y="820141"/>
                    <a:pt x="421471" y="817438"/>
                    <a:pt x="411297" y="813000"/>
                  </a:cubicBezTo>
                  <a:cubicBezTo>
                    <a:pt x="391143" y="804238"/>
                    <a:pt x="354518" y="790269"/>
                    <a:pt x="336671" y="777495"/>
                  </a:cubicBezTo>
                  <a:cubicBezTo>
                    <a:pt x="315419" y="762275"/>
                    <a:pt x="297334" y="735020"/>
                    <a:pt x="286259" y="711123"/>
                  </a:cubicBezTo>
                  <a:cubicBezTo>
                    <a:pt x="275897" y="688761"/>
                    <a:pt x="271684" y="652261"/>
                    <a:pt x="275249" y="627680"/>
                  </a:cubicBezTo>
                  <a:cubicBezTo>
                    <a:pt x="278250" y="606998"/>
                    <a:pt x="293035" y="585205"/>
                    <a:pt x="288842" y="563982"/>
                  </a:cubicBezTo>
                  <a:cubicBezTo>
                    <a:pt x="282665" y="532744"/>
                    <a:pt x="256074" y="492631"/>
                    <a:pt x="262318" y="460426"/>
                  </a:cubicBezTo>
                  <a:cubicBezTo>
                    <a:pt x="266540" y="438662"/>
                    <a:pt x="299451" y="428107"/>
                    <a:pt x="302469" y="407311"/>
                  </a:cubicBezTo>
                  <a:cubicBezTo>
                    <a:pt x="305095" y="389217"/>
                    <a:pt x="300799" y="369700"/>
                    <a:pt x="301482" y="351379"/>
                  </a:cubicBezTo>
                  <a:cubicBezTo>
                    <a:pt x="302335" y="328563"/>
                    <a:pt x="312043" y="303555"/>
                    <a:pt x="319795" y="282417"/>
                  </a:cubicBezTo>
                  <a:cubicBezTo>
                    <a:pt x="333926" y="243897"/>
                    <a:pt x="377175" y="197154"/>
                    <a:pt x="408802" y="170696"/>
                  </a:cubicBezTo>
                  <a:cubicBezTo>
                    <a:pt x="419360" y="161848"/>
                    <a:pt x="435473" y="159857"/>
                    <a:pt x="445724" y="150725"/>
                  </a:cubicBezTo>
                  <a:cubicBezTo>
                    <a:pt x="459963" y="138036"/>
                    <a:pt x="470076" y="121763"/>
                    <a:pt x="484523" y="109672"/>
                  </a:cubicBezTo>
                  <a:cubicBezTo>
                    <a:pt x="507112" y="90782"/>
                    <a:pt x="513087" y="55874"/>
                    <a:pt x="536500" y="36272"/>
                  </a:cubicBezTo>
                  <a:cubicBezTo>
                    <a:pt x="582674" y="-2362"/>
                    <a:pt x="619658" y="-4638"/>
                    <a:pt x="705803" y="4409"/>
                  </a:cubicBezTo>
                  <a:cubicBezTo>
                    <a:pt x="744808" y="8506"/>
                    <a:pt x="766287" y="44551"/>
                    <a:pt x="797098" y="66002"/>
                  </a:cubicBezTo>
                  <a:cubicBezTo>
                    <a:pt x="814907" y="78378"/>
                    <a:pt x="840369" y="93598"/>
                    <a:pt x="860910" y="100568"/>
                  </a:cubicBezTo>
                  <a:cubicBezTo>
                    <a:pt x="879089" y="106742"/>
                    <a:pt x="900739" y="105092"/>
                    <a:pt x="914025" y="121735"/>
                  </a:cubicBezTo>
                  <a:cubicBezTo>
                    <a:pt x="925945" y="136671"/>
                    <a:pt x="925689" y="165661"/>
                    <a:pt x="928335" y="183954"/>
                  </a:cubicBezTo>
                  <a:cubicBezTo>
                    <a:pt x="931550" y="206030"/>
                    <a:pt x="904864" y="232489"/>
                    <a:pt x="893883" y="249757"/>
                  </a:cubicBezTo>
                  <a:cubicBezTo>
                    <a:pt x="886059" y="262048"/>
                    <a:pt x="890497" y="288761"/>
                    <a:pt x="887709" y="303072"/>
                  </a:cubicBezTo>
                  <a:cubicBezTo>
                    <a:pt x="884608" y="319203"/>
                    <a:pt x="903328" y="342616"/>
                    <a:pt x="905718" y="359089"/>
                  </a:cubicBezTo>
                  <a:cubicBezTo>
                    <a:pt x="908534" y="378605"/>
                    <a:pt x="903698" y="396130"/>
                    <a:pt x="904694" y="415134"/>
                  </a:cubicBezTo>
                  <a:cubicBezTo>
                    <a:pt x="905348" y="427481"/>
                    <a:pt x="911180" y="440312"/>
                    <a:pt x="910725" y="452801"/>
                  </a:cubicBezTo>
                  <a:cubicBezTo>
                    <a:pt x="910327" y="463214"/>
                    <a:pt x="905120" y="474138"/>
                    <a:pt x="908421" y="484921"/>
                  </a:cubicBezTo>
                  <a:cubicBezTo>
                    <a:pt x="919231" y="520027"/>
                    <a:pt x="929246" y="559145"/>
                    <a:pt x="903925" y="592744"/>
                  </a:cubicBezTo>
                  <a:cubicBezTo>
                    <a:pt x="863926" y="645888"/>
                    <a:pt x="883044" y="682531"/>
                    <a:pt x="867852" y="708192"/>
                  </a:cubicBezTo>
                  <a:cubicBezTo>
                    <a:pt x="857354" y="725916"/>
                    <a:pt x="836614" y="771691"/>
                    <a:pt x="815988" y="775760"/>
                  </a:cubicBezTo>
                  <a:cubicBezTo>
                    <a:pt x="800881" y="778747"/>
                    <a:pt x="789246" y="767168"/>
                    <a:pt x="779772" y="783157"/>
                  </a:cubicBezTo>
                  <a:cubicBezTo>
                    <a:pt x="772631" y="795248"/>
                    <a:pt x="785718" y="821677"/>
                    <a:pt x="785718" y="821677"/>
                  </a:cubicBezTo>
                  <a:cubicBezTo>
                    <a:pt x="785718" y="821677"/>
                    <a:pt x="874736" y="817467"/>
                    <a:pt x="900056" y="832460"/>
                  </a:cubicBezTo>
                  <a:cubicBezTo>
                    <a:pt x="925974" y="847794"/>
                    <a:pt x="917610" y="861251"/>
                    <a:pt x="947567" y="869501"/>
                  </a:cubicBezTo>
                  <a:cubicBezTo>
                    <a:pt x="980284" y="878491"/>
                    <a:pt x="1034053" y="867367"/>
                    <a:pt x="1066856" y="880198"/>
                  </a:cubicBezTo>
                  <a:cubicBezTo>
                    <a:pt x="1084836" y="887254"/>
                    <a:pt x="1103271" y="909103"/>
                    <a:pt x="1118947" y="915817"/>
                  </a:cubicBezTo>
                  <a:cubicBezTo>
                    <a:pt x="1140853" y="925148"/>
                    <a:pt x="1161052" y="933996"/>
                    <a:pt x="1186002" y="943157"/>
                  </a:cubicBezTo>
                  <a:cubicBezTo>
                    <a:pt x="1205575" y="950326"/>
                    <a:pt x="1239004" y="947908"/>
                    <a:pt x="1256329" y="959885"/>
                  </a:cubicBezTo>
                  <a:cubicBezTo>
                    <a:pt x="1275021" y="972801"/>
                    <a:pt x="1269957" y="990212"/>
                    <a:pt x="1281024" y="1000169"/>
                  </a:cubicBezTo>
                  <a:cubicBezTo>
                    <a:pt x="1287510" y="1005973"/>
                    <a:pt x="1323413" y="1022189"/>
                    <a:pt x="1326144" y="1031037"/>
                  </a:cubicBezTo>
                  <a:cubicBezTo>
                    <a:pt x="1343100" y="1086229"/>
                    <a:pt x="1298947" y="1157950"/>
                    <a:pt x="1281024" y="1203697"/>
                  </a:cubicBezTo>
                  <a:cubicBezTo>
                    <a:pt x="1257353" y="1264124"/>
                    <a:pt x="1218691" y="1313171"/>
                    <a:pt x="1196614" y="1373313"/>
                  </a:cubicBezTo>
                  <a:cubicBezTo>
                    <a:pt x="1179885" y="1418946"/>
                    <a:pt x="1137979" y="1422986"/>
                    <a:pt x="1116187" y="1455532"/>
                  </a:cubicBezTo>
                  <a:cubicBezTo>
                    <a:pt x="1105177" y="1471976"/>
                    <a:pt x="1108392" y="1496243"/>
                    <a:pt x="1101337" y="1514308"/>
                  </a:cubicBezTo>
                  <a:cubicBezTo>
                    <a:pt x="1097069" y="1525205"/>
                    <a:pt x="1090440" y="1534963"/>
                    <a:pt x="1089075" y="1546940"/>
                  </a:cubicBezTo>
                  <a:cubicBezTo>
                    <a:pt x="1088193" y="1554849"/>
                    <a:pt x="1066998" y="1627537"/>
                    <a:pt x="1065006" y="1634820"/>
                  </a:cubicBezTo>
                  <a:lnTo>
                    <a:pt x="160731" y="1638633"/>
                  </a:lnTo>
                  <a:close/>
                </a:path>
              </a:pathLst>
            </a:custGeom>
            <a:solidFill>
              <a:srgbClr val="FFFFFF"/>
            </a:solidFill>
            <a:ln>
              <a:noFill/>
            </a:ln>
            <a:effectLst>
              <a:outerShdw blurRad="63500" rotWithShape="0" algn="t" dir="5400000" dist="381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pic>
          <p:nvPicPr>
            <p:cNvPr id="203" name="Google Shape;203;p26"/>
            <p:cNvPicPr preferRelativeResize="0"/>
            <p:nvPr/>
          </p:nvPicPr>
          <p:blipFill rotWithShape="1">
            <a:blip r:embed="rId3">
              <a:alphaModFix/>
            </a:blip>
            <a:srcRect b="0" l="0" r="0" t="0"/>
            <a:stretch/>
          </p:blipFill>
          <p:spPr>
            <a:xfrm>
              <a:off x="13331619" y="5283238"/>
              <a:ext cx="3078372" cy="3891877"/>
            </a:xfrm>
            <a:prstGeom prst="rect">
              <a:avLst/>
            </a:prstGeom>
            <a:noFill/>
            <a:ln>
              <a:noFill/>
            </a:ln>
          </p:spPr>
        </p:pic>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07" name="Shape 207"/>
        <p:cNvGrpSpPr/>
        <p:nvPr/>
      </p:nvGrpSpPr>
      <p:grpSpPr>
        <a:xfrm>
          <a:off x="0" y="0"/>
          <a:ext cx="0" cy="0"/>
          <a:chOff x="0" y="0"/>
          <a:chExt cx="0" cy="0"/>
        </a:xfrm>
      </p:grpSpPr>
      <p:sp>
        <p:nvSpPr>
          <p:cNvPr id="208" name="Google Shape;208;p27"/>
          <p:cNvSpPr txBox="1"/>
          <p:nvPr>
            <p:ph type="title"/>
          </p:nvPr>
        </p:nvSpPr>
        <p:spPr>
          <a:xfrm>
            <a:off x="3962400" y="1267200"/>
            <a:ext cx="7143900" cy="43236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5000"/>
              <a:buNone/>
            </a:pPr>
            <a:r>
              <a:rPr lang="en" sz="10000">
                <a:solidFill>
                  <a:schemeClr val="dk1"/>
                </a:solidFill>
              </a:rPr>
              <a:t>Very interesting facts!</a:t>
            </a:r>
            <a:endParaRPr sz="10000">
              <a:solidFill>
                <a:schemeClr val="dk1"/>
              </a:solidFill>
            </a:endParaRPr>
          </a:p>
        </p:txBody>
      </p:sp>
      <p:sp>
        <p:nvSpPr>
          <p:cNvPr id="209" name="Google Shape;209;p27"/>
          <p:cNvSpPr txBox="1"/>
          <p:nvPr>
            <p:ph idx="1" type="subTitle"/>
          </p:nvPr>
        </p:nvSpPr>
        <p:spPr>
          <a:xfrm>
            <a:off x="3962400" y="6484600"/>
            <a:ext cx="8027100" cy="3813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1900"/>
              <a:buNone/>
            </a:pPr>
            <a:r>
              <a:rPr lang="en" sz="1100">
                <a:solidFill>
                  <a:schemeClr val="dk2"/>
                </a:solidFill>
              </a:rPr>
              <a:t>This is where you section ends. Duplicate this set of slides as many times you need to go over all your sections.</a:t>
            </a:r>
            <a:endParaRPr sz="1100">
              <a:solidFill>
                <a:schemeClr val="dk2"/>
              </a:solidFill>
            </a:endParaRPr>
          </a:p>
        </p:txBody>
      </p:sp>
      <p:grpSp>
        <p:nvGrpSpPr>
          <p:cNvPr id="210" name="Google Shape;210;p27"/>
          <p:cNvGrpSpPr/>
          <p:nvPr/>
        </p:nvGrpSpPr>
        <p:grpSpPr>
          <a:xfrm>
            <a:off x="-76228" y="2686799"/>
            <a:ext cx="3480582" cy="4323589"/>
            <a:chOff x="1767353" y="-1034721"/>
            <a:chExt cx="2462386" cy="3058783"/>
          </a:xfrm>
        </p:grpSpPr>
        <p:sp>
          <p:nvSpPr>
            <p:cNvPr id="211" name="Google Shape;211;p27"/>
            <p:cNvSpPr/>
            <p:nvPr/>
          </p:nvSpPr>
          <p:spPr>
            <a:xfrm>
              <a:off x="1767353" y="-1034721"/>
              <a:ext cx="2462386" cy="3058783"/>
            </a:xfrm>
            <a:custGeom>
              <a:rect b="b" l="l" r="r" t="t"/>
              <a:pathLst>
                <a:path extrusionOk="0" h="1159728" w="933606">
                  <a:moveTo>
                    <a:pt x="24067" y="1155734"/>
                  </a:moveTo>
                  <a:cubicBezTo>
                    <a:pt x="2062" y="1162485"/>
                    <a:pt x="-672" y="1135788"/>
                    <a:pt x="116" y="1118861"/>
                  </a:cubicBezTo>
                  <a:cubicBezTo>
                    <a:pt x="1845" y="1081688"/>
                    <a:pt x="23368" y="1041720"/>
                    <a:pt x="50002" y="1016300"/>
                  </a:cubicBezTo>
                  <a:cubicBezTo>
                    <a:pt x="67999" y="999120"/>
                    <a:pt x="86079" y="977791"/>
                    <a:pt x="109507" y="966994"/>
                  </a:cubicBezTo>
                  <a:cubicBezTo>
                    <a:pt x="179117" y="934918"/>
                    <a:pt x="260574" y="935711"/>
                    <a:pt x="267914" y="841615"/>
                  </a:cubicBezTo>
                  <a:cubicBezTo>
                    <a:pt x="270531" y="807814"/>
                    <a:pt x="254144" y="779680"/>
                    <a:pt x="243220" y="749882"/>
                  </a:cubicBezTo>
                  <a:cubicBezTo>
                    <a:pt x="233803" y="724241"/>
                    <a:pt x="219521" y="702178"/>
                    <a:pt x="208767" y="676716"/>
                  </a:cubicBezTo>
                  <a:cubicBezTo>
                    <a:pt x="196818" y="648414"/>
                    <a:pt x="177595" y="618423"/>
                    <a:pt x="156443" y="596261"/>
                  </a:cubicBezTo>
                  <a:cubicBezTo>
                    <a:pt x="128890" y="567390"/>
                    <a:pt x="105336" y="459655"/>
                    <a:pt x="103086" y="419897"/>
                  </a:cubicBezTo>
                  <a:cubicBezTo>
                    <a:pt x="101951" y="399851"/>
                    <a:pt x="114639" y="380053"/>
                    <a:pt x="118306" y="360827"/>
                  </a:cubicBezTo>
                  <a:cubicBezTo>
                    <a:pt x="134369" y="276605"/>
                    <a:pt x="157197" y="191541"/>
                    <a:pt x="219350" y="128258"/>
                  </a:cubicBezTo>
                  <a:cubicBezTo>
                    <a:pt x="321683" y="24084"/>
                    <a:pt x="476704" y="-19130"/>
                    <a:pt x="618099" y="7839"/>
                  </a:cubicBezTo>
                  <a:cubicBezTo>
                    <a:pt x="657074" y="15269"/>
                    <a:pt x="688909" y="42873"/>
                    <a:pt x="720716" y="64329"/>
                  </a:cubicBezTo>
                  <a:cubicBezTo>
                    <a:pt x="732266" y="72109"/>
                    <a:pt x="746832" y="74783"/>
                    <a:pt x="757984" y="83300"/>
                  </a:cubicBezTo>
                  <a:cubicBezTo>
                    <a:pt x="849421" y="153111"/>
                    <a:pt x="903760" y="221291"/>
                    <a:pt x="919805" y="340952"/>
                  </a:cubicBezTo>
                  <a:cubicBezTo>
                    <a:pt x="922167" y="358494"/>
                    <a:pt x="932124" y="375999"/>
                    <a:pt x="933489" y="393663"/>
                  </a:cubicBezTo>
                  <a:cubicBezTo>
                    <a:pt x="934542" y="407285"/>
                    <a:pt x="928198" y="421359"/>
                    <a:pt x="925723" y="434377"/>
                  </a:cubicBezTo>
                  <a:cubicBezTo>
                    <a:pt x="922906" y="449128"/>
                    <a:pt x="923760" y="465956"/>
                    <a:pt x="919549" y="480665"/>
                  </a:cubicBezTo>
                  <a:cubicBezTo>
                    <a:pt x="911356" y="509239"/>
                    <a:pt x="892295" y="533973"/>
                    <a:pt x="884187" y="562266"/>
                  </a:cubicBezTo>
                  <a:cubicBezTo>
                    <a:pt x="874172" y="597259"/>
                    <a:pt x="864357" y="632468"/>
                    <a:pt x="853632" y="667196"/>
                  </a:cubicBezTo>
                  <a:cubicBezTo>
                    <a:pt x="846320" y="690940"/>
                    <a:pt x="845382" y="726738"/>
                    <a:pt x="846776" y="751592"/>
                  </a:cubicBezTo>
                  <a:cubicBezTo>
                    <a:pt x="847515" y="764699"/>
                    <a:pt x="852465" y="776809"/>
                    <a:pt x="848653" y="790186"/>
                  </a:cubicBezTo>
                  <a:cubicBezTo>
                    <a:pt x="842480" y="811711"/>
                    <a:pt x="825694" y="840024"/>
                    <a:pt x="813176" y="858579"/>
                  </a:cubicBezTo>
                  <a:cubicBezTo>
                    <a:pt x="806121" y="869065"/>
                    <a:pt x="790844" y="874053"/>
                    <a:pt x="782935" y="885777"/>
                  </a:cubicBezTo>
                  <a:cubicBezTo>
                    <a:pt x="764869" y="912579"/>
                    <a:pt x="769279" y="931188"/>
                    <a:pt x="758781" y="961782"/>
                  </a:cubicBezTo>
                  <a:cubicBezTo>
                    <a:pt x="742679" y="1008735"/>
                    <a:pt x="750502" y="1026081"/>
                    <a:pt x="814798" y="1042502"/>
                  </a:cubicBezTo>
                  <a:cubicBezTo>
                    <a:pt x="871811" y="1057060"/>
                    <a:pt x="886007" y="1159728"/>
                    <a:pt x="886007" y="1159728"/>
                  </a:cubicBezTo>
                </a:path>
              </a:pathLst>
            </a:custGeom>
            <a:solidFill>
              <a:srgbClr val="FFFFFF"/>
            </a:solidFill>
            <a:ln>
              <a:noFill/>
            </a:ln>
            <a:effectLst>
              <a:outerShdw blurRad="63500" rotWithShape="0" algn="t" dir="5400000" dist="381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pic>
          <p:nvPicPr>
            <p:cNvPr id="212" name="Google Shape;212;p27"/>
            <p:cNvPicPr preferRelativeResize="0"/>
            <p:nvPr/>
          </p:nvPicPr>
          <p:blipFill rotWithShape="1">
            <a:blip r:embed="rId3">
              <a:alphaModFix/>
            </a:blip>
            <a:srcRect b="0" l="0" r="0" t="0"/>
            <a:stretch/>
          </p:blipFill>
          <p:spPr>
            <a:xfrm>
              <a:off x="2015353" y="-873757"/>
              <a:ext cx="2086512" cy="2736853"/>
            </a:xfrm>
            <a:prstGeom prst="rect">
              <a:avLst/>
            </a:prstGeom>
            <a:noFill/>
            <a:ln>
              <a:noFill/>
            </a:ln>
          </p:spPr>
        </p:pic>
      </p:grpSp>
      <p:pic>
        <p:nvPicPr>
          <p:cNvPr descr="A piece of paper with a black background&#10;&#10;Description automatically generated" id="213" name="Google Shape;213;p27"/>
          <p:cNvPicPr preferRelativeResize="0"/>
          <p:nvPr/>
        </p:nvPicPr>
        <p:blipFill rotWithShape="1">
          <a:blip r:embed="rId4">
            <a:alphaModFix/>
          </a:blip>
          <a:srcRect b="0" l="0" r="0" t="0"/>
          <a:stretch/>
        </p:blipFill>
        <p:spPr>
          <a:xfrm>
            <a:off x="8623300" y="0"/>
            <a:ext cx="3568700" cy="3149600"/>
          </a:xfrm>
          <a:prstGeom prst="rect">
            <a:avLst/>
          </a:prstGeom>
          <a:noFill/>
          <a:ln>
            <a:noFill/>
          </a:ln>
        </p:spPr>
      </p:pic>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7" name="Shape 217"/>
        <p:cNvGrpSpPr/>
        <p:nvPr/>
      </p:nvGrpSpPr>
      <p:grpSpPr>
        <a:xfrm>
          <a:off x="0" y="0"/>
          <a:ext cx="0" cy="0"/>
          <a:chOff x="0" y="0"/>
          <a:chExt cx="0" cy="0"/>
        </a:xfrm>
      </p:grpSpPr>
      <p:sp>
        <p:nvSpPr>
          <p:cNvPr id="218" name="Google Shape;218;p28"/>
          <p:cNvSpPr txBox="1"/>
          <p:nvPr>
            <p:ph type="title"/>
          </p:nvPr>
        </p:nvSpPr>
        <p:spPr>
          <a:xfrm>
            <a:off x="1242300" y="525300"/>
            <a:ext cx="9707400" cy="763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This is our team.</a:t>
            </a:r>
            <a:endParaRPr/>
          </a:p>
        </p:txBody>
      </p:sp>
      <p:sp>
        <p:nvSpPr>
          <p:cNvPr id="219" name="Google Shape;219;p28"/>
          <p:cNvSpPr txBox="1"/>
          <p:nvPr>
            <p:ph idx="1" type="subTitle"/>
          </p:nvPr>
        </p:nvSpPr>
        <p:spPr>
          <a:xfrm>
            <a:off x="1242302" y="4562200"/>
            <a:ext cx="26589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2100"/>
              <a:buNone/>
            </a:pPr>
            <a:r>
              <a:rPr lang="en"/>
              <a:t>Erika V.</a:t>
            </a:r>
            <a:endParaRPr/>
          </a:p>
        </p:txBody>
      </p:sp>
      <p:sp>
        <p:nvSpPr>
          <p:cNvPr id="220" name="Google Shape;220;p28"/>
          <p:cNvSpPr txBox="1"/>
          <p:nvPr>
            <p:ph idx="2" type="subTitle"/>
          </p:nvPr>
        </p:nvSpPr>
        <p:spPr>
          <a:xfrm>
            <a:off x="4766552" y="4562200"/>
            <a:ext cx="26589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2100"/>
              <a:buNone/>
            </a:pPr>
            <a:r>
              <a:rPr lang="en"/>
              <a:t>John S.</a:t>
            </a:r>
            <a:endParaRPr/>
          </a:p>
        </p:txBody>
      </p:sp>
      <p:sp>
        <p:nvSpPr>
          <p:cNvPr id="221" name="Google Shape;221;p28"/>
          <p:cNvSpPr txBox="1"/>
          <p:nvPr>
            <p:ph idx="3" type="subTitle"/>
          </p:nvPr>
        </p:nvSpPr>
        <p:spPr>
          <a:xfrm>
            <a:off x="8290802" y="4562200"/>
            <a:ext cx="26586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2100"/>
              <a:buNone/>
            </a:pPr>
            <a:r>
              <a:rPr lang="en"/>
              <a:t>Marie M.</a:t>
            </a:r>
            <a:endParaRPr/>
          </a:p>
        </p:txBody>
      </p:sp>
      <p:sp>
        <p:nvSpPr>
          <p:cNvPr id="222" name="Google Shape;222;p28"/>
          <p:cNvSpPr txBox="1"/>
          <p:nvPr>
            <p:ph idx="4" type="body"/>
          </p:nvPr>
        </p:nvSpPr>
        <p:spPr>
          <a:xfrm>
            <a:off x="1242300" y="5127902"/>
            <a:ext cx="2658900" cy="12048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700"/>
              <a:buNone/>
            </a:pPr>
            <a:r>
              <a:rPr lang="en"/>
              <a:t>Lorem ipsum dolor sit amet, consectetuer adipiscing elit. </a:t>
            </a:r>
            <a:endParaRPr/>
          </a:p>
        </p:txBody>
      </p:sp>
      <p:sp>
        <p:nvSpPr>
          <p:cNvPr id="223" name="Google Shape;223;p28"/>
          <p:cNvSpPr txBox="1"/>
          <p:nvPr>
            <p:ph idx="5" type="body"/>
          </p:nvPr>
        </p:nvSpPr>
        <p:spPr>
          <a:xfrm>
            <a:off x="4766550" y="5127902"/>
            <a:ext cx="2658900" cy="12024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700"/>
              <a:buNone/>
            </a:pPr>
            <a:r>
              <a:rPr lang="en"/>
              <a:t>Lorem ipsum dolor sit amet, consectetuer adipiscing elit. </a:t>
            </a:r>
            <a:endParaRPr/>
          </a:p>
        </p:txBody>
      </p:sp>
      <p:sp>
        <p:nvSpPr>
          <p:cNvPr id="224" name="Google Shape;224;p28"/>
          <p:cNvSpPr txBox="1"/>
          <p:nvPr>
            <p:ph idx="6" type="body"/>
          </p:nvPr>
        </p:nvSpPr>
        <p:spPr>
          <a:xfrm>
            <a:off x="8290800" y="5127902"/>
            <a:ext cx="2658900" cy="12024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700"/>
              <a:buNone/>
            </a:pPr>
            <a:r>
              <a:rPr lang="en"/>
              <a:t>Lorem ipsum dolor sit amet, consectetuer adipiscing elit. </a:t>
            </a:r>
            <a:endParaRPr/>
          </a:p>
        </p:txBody>
      </p:sp>
      <p:sp>
        <p:nvSpPr>
          <p:cNvPr id="225" name="Google Shape;225;p28"/>
          <p:cNvSpPr/>
          <p:nvPr/>
        </p:nvSpPr>
        <p:spPr>
          <a:xfrm>
            <a:off x="1242299" y="1870123"/>
            <a:ext cx="2658900" cy="26589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6" name="Google Shape;226;p28"/>
          <p:cNvSpPr/>
          <p:nvPr/>
        </p:nvSpPr>
        <p:spPr>
          <a:xfrm>
            <a:off x="4766557" y="1870123"/>
            <a:ext cx="2658900" cy="26589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27" name="Google Shape;227;p28"/>
          <p:cNvSpPr/>
          <p:nvPr/>
        </p:nvSpPr>
        <p:spPr>
          <a:xfrm>
            <a:off x="8290807" y="1870123"/>
            <a:ext cx="2658900" cy="26589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228" name="Google Shape;228;p28"/>
          <p:cNvPicPr preferRelativeResize="0"/>
          <p:nvPr/>
        </p:nvPicPr>
        <p:blipFill rotWithShape="1">
          <a:blip r:embed="rId3">
            <a:alphaModFix/>
          </a:blip>
          <a:srcRect b="61742" l="33004" r="25212" t="8689"/>
          <a:stretch/>
        </p:blipFill>
        <p:spPr>
          <a:xfrm>
            <a:off x="1245465" y="1870123"/>
            <a:ext cx="2652600" cy="2652600"/>
          </a:xfrm>
          <a:prstGeom prst="ellipse">
            <a:avLst/>
          </a:prstGeom>
          <a:noFill/>
          <a:ln>
            <a:noFill/>
          </a:ln>
        </p:spPr>
      </p:pic>
      <p:pic>
        <p:nvPicPr>
          <p:cNvPr id="229" name="Google Shape;229;p28"/>
          <p:cNvPicPr preferRelativeResize="0"/>
          <p:nvPr/>
        </p:nvPicPr>
        <p:blipFill rotWithShape="1">
          <a:blip r:embed="rId4">
            <a:alphaModFix/>
          </a:blip>
          <a:srcRect b="14540" l="32897" r="25726" t="19488"/>
          <a:stretch/>
        </p:blipFill>
        <p:spPr>
          <a:xfrm>
            <a:off x="4769720" y="1870123"/>
            <a:ext cx="2652600" cy="2652600"/>
          </a:xfrm>
          <a:prstGeom prst="ellipse">
            <a:avLst/>
          </a:prstGeom>
          <a:noFill/>
          <a:ln>
            <a:noFill/>
          </a:ln>
        </p:spPr>
      </p:pic>
      <p:pic>
        <p:nvPicPr>
          <p:cNvPr id="230" name="Google Shape;230;p28"/>
          <p:cNvPicPr preferRelativeResize="0"/>
          <p:nvPr/>
        </p:nvPicPr>
        <p:blipFill rotWithShape="1">
          <a:blip r:embed="rId5">
            <a:alphaModFix/>
          </a:blip>
          <a:srcRect b="50920" l="24173" r="0" t="0"/>
          <a:stretch/>
        </p:blipFill>
        <p:spPr>
          <a:xfrm>
            <a:off x="8293973" y="1870123"/>
            <a:ext cx="2652600" cy="2652600"/>
          </a:xfrm>
          <a:prstGeom prst="ellipse">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4" name="Shape 234"/>
        <p:cNvGrpSpPr/>
        <p:nvPr/>
      </p:nvGrpSpPr>
      <p:grpSpPr>
        <a:xfrm>
          <a:off x="0" y="0"/>
          <a:ext cx="0" cy="0"/>
          <a:chOff x="0" y="0"/>
          <a:chExt cx="0" cy="0"/>
        </a:xfrm>
      </p:grpSpPr>
      <p:sp>
        <p:nvSpPr>
          <p:cNvPr id="235" name="Google Shape;235;p29"/>
          <p:cNvSpPr/>
          <p:nvPr/>
        </p:nvSpPr>
        <p:spPr>
          <a:xfrm>
            <a:off x="7741375" y="2340225"/>
            <a:ext cx="1504800" cy="15048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DM Sans"/>
              <a:ea typeface="DM Sans"/>
              <a:cs typeface="DM Sans"/>
              <a:sym typeface="DM Sans"/>
            </a:endParaRPr>
          </a:p>
        </p:txBody>
      </p:sp>
      <p:sp>
        <p:nvSpPr>
          <p:cNvPr id="236" name="Google Shape;236;p29"/>
          <p:cNvSpPr/>
          <p:nvPr/>
        </p:nvSpPr>
        <p:spPr>
          <a:xfrm>
            <a:off x="5381600" y="2340225"/>
            <a:ext cx="1504800" cy="1504800"/>
          </a:xfrm>
          <a:prstGeom prst="ellipse">
            <a:avLst/>
          </a:prstGeom>
          <a:solidFill>
            <a:schemeClr val="dk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DM Sans"/>
              <a:ea typeface="DM Sans"/>
              <a:cs typeface="DM Sans"/>
              <a:sym typeface="DM Sans"/>
            </a:endParaRPr>
          </a:p>
        </p:txBody>
      </p:sp>
      <p:sp>
        <p:nvSpPr>
          <p:cNvPr id="237" name="Google Shape;237;p29"/>
          <p:cNvSpPr/>
          <p:nvPr/>
        </p:nvSpPr>
        <p:spPr>
          <a:xfrm>
            <a:off x="3021825" y="2340225"/>
            <a:ext cx="1504800" cy="15048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DM Sans"/>
              <a:ea typeface="DM Sans"/>
              <a:cs typeface="DM Sans"/>
              <a:sym typeface="DM Sans"/>
            </a:endParaRPr>
          </a:p>
        </p:txBody>
      </p:sp>
      <p:sp>
        <p:nvSpPr>
          <p:cNvPr id="238" name="Google Shape;238;p29"/>
          <p:cNvSpPr/>
          <p:nvPr/>
        </p:nvSpPr>
        <p:spPr>
          <a:xfrm>
            <a:off x="662050" y="2340225"/>
            <a:ext cx="1504800" cy="1504800"/>
          </a:xfrm>
          <a:prstGeom prst="ellipse">
            <a:avLst/>
          </a:prstGeom>
          <a:solidFill>
            <a:schemeClr val="dk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DM Sans"/>
              <a:ea typeface="DM Sans"/>
              <a:cs typeface="DM Sans"/>
              <a:sym typeface="DM Sans"/>
            </a:endParaRPr>
          </a:p>
        </p:txBody>
      </p:sp>
      <p:sp>
        <p:nvSpPr>
          <p:cNvPr id="239" name="Google Shape;239;p29"/>
          <p:cNvSpPr/>
          <p:nvPr/>
        </p:nvSpPr>
        <p:spPr>
          <a:xfrm>
            <a:off x="10101150" y="2340225"/>
            <a:ext cx="1504800" cy="1504800"/>
          </a:xfrm>
          <a:prstGeom prst="ellipse">
            <a:avLst/>
          </a:prstGeom>
          <a:solidFill>
            <a:schemeClr val="dk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DM Sans"/>
              <a:ea typeface="DM Sans"/>
              <a:cs typeface="DM Sans"/>
              <a:sym typeface="DM Sans"/>
            </a:endParaRPr>
          </a:p>
        </p:txBody>
      </p:sp>
      <p:sp>
        <p:nvSpPr>
          <p:cNvPr id="240" name="Google Shape;240;p29"/>
          <p:cNvSpPr txBox="1"/>
          <p:nvPr>
            <p:ph type="title"/>
          </p:nvPr>
        </p:nvSpPr>
        <p:spPr>
          <a:xfrm>
            <a:off x="415600" y="745767"/>
            <a:ext cx="11360700" cy="763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And this is a timeline.</a:t>
            </a:r>
            <a:endParaRPr/>
          </a:p>
        </p:txBody>
      </p:sp>
      <p:sp>
        <p:nvSpPr>
          <p:cNvPr id="241" name="Google Shape;241;p29"/>
          <p:cNvSpPr txBox="1"/>
          <p:nvPr>
            <p:ph idx="1" type="subTitle"/>
          </p:nvPr>
        </p:nvSpPr>
        <p:spPr>
          <a:xfrm>
            <a:off x="415600" y="2849400"/>
            <a:ext cx="19977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2200"/>
              <a:buNone/>
            </a:pPr>
            <a:r>
              <a:rPr lang="en"/>
              <a:t>1999</a:t>
            </a:r>
            <a:endParaRPr/>
          </a:p>
        </p:txBody>
      </p:sp>
      <p:sp>
        <p:nvSpPr>
          <p:cNvPr id="242" name="Google Shape;242;p29"/>
          <p:cNvSpPr txBox="1"/>
          <p:nvPr>
            <p:ph idx="7" type="body"/>
          </p:nvPr>
        </p:nvSpPr>
        <p:spPr>
          <a:xfrm>
            <a:off x="2775375" y="4686425"/>
            <a:ext cx="1997700" cy="15048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600"/>
              <a:buNone/>
            </a:pPr>
            <a:r>
              <a:rPr lang="en"/>
              <a:t>Lorem ipsum dolor sit amet, consectetuer adipiscing elit.</a:t>
            </a:r>
            <a:endParaRPr/>
          </a:p>
        </p:txBody>
      </p:sp>
      <p:sp>
        <p:nvSpPr>
          <p:cNvPr id="243" name="Google Shape;243;p29"/>
          <p:cNvSpPr txBox="1"/>
          <p:nvPr>
            <p:ph idx="2" type="subTitle"/>
          </p:nvPr>
        </p:nvSpPr>
        <p:spPr>
          <a:xfrm>
            <a:off x="2775377" y="2849400"/>
            <a:ext cx="19977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2200"/>
              <a:buNone/>
            </a:pPr>
            <a:r>
              <a:rPr lang="en">
                <a:solidFill>
                  <a:schemeClr val="dk1"/>
                </a:solidFill>
              </a:rPr>
              <a:t>2005</a:t>
            </a:r>
            <a:endParaRPr>
              <a:solidFill>
                <a:schemeClr val="dk1"/>
              </a:solidFill>
            </a:endParaRPr>
          </a:p>
        </p:txBody>
      </p:sp>
      <p:sp>
        <p:nvSpPr>
          <p:cNvPr id="244" name="Google Shape;244;p29"/>
          <p:cNvSpPr txBox="1"/>
          <p:nvPr>
            <p:ph idx="8" type="body"/>
          </p:nvPr>
        </p:nvSpPr>
        <p:spPr>
          <a:xfrm>
            <a:off x="5135150" y="4686425"/>
            <a:ext cx="1997700" cy="15048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600"/>
              <a:buNone/>
            </a:pPr>
            <a:r>
              <a:rPr lang="en"/>
              <a:t>Lorem ipsum dolor sit amet, consectetuer adipiscing elit.</a:t>
            </a:r>
            <a:endParaRPr/>
          </a:p>
        </p:txBody>
      </p:sp>
      <p:sp>
        <p:nvSpPr>
          <p:cNvPr id="245" name="Google Shape;245;p29"/>
          <p:cNvSpPr txBox="1"/>
          <p:nvPr>
            <p:ph idx="3" type="subTitle"/>
          </p:nvPr>
        </p:nvSpPr>
        <p:spPr>
          <a:xfrm>
            <a:off x="5135153" y="2849400"/>
            <a:ext cx="19977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2200"/>
              <a:buNone/>
            </a:pPr>
            <a:r>
              <a:rPr lang="en"/>
              <a:t>2015</a:t>
            </a:r>
            <a:endParaRPr/>
          </a:p>
        </p:txBody>
      </p:sp>
      <p:sp>
        <p:nvSpPr>
          <p:cNvPr id="246" name="Google Shape;246;p29"/>
          <p:cNvSpPr txBox="1"/>
          <p:nvPr>
            <p:ph idx="9" type="body"/>
          </p:nvPr>
        </p:nvSpPr>
        <p:spPr>
          <a:xfrm>
            <a:off x="7494925" y="4686425"/>
            <a:ext cx="1997700" cy="15048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600"/>
              <a:buNone/>
            </a:pPr>
            <a:r>
              <a:rPr lang="en"/>
              <a:t>Lorem ipsum dolor sit amet, consectetuer adipiscing elit.</a:t>
            </a:r>
            <a:endParaRPr/>
          </a:p>
        </p:txBody>
      </p:sp>
      <p:sp>
        <p:nvSpPr>
          <p:cNvPr id="247" name="Google Shape;247;p29"/>
          <p:cNvSpPr txBox="1"/>
          <p:nvPr>
            <p:ph idx="4" type="subTitle"/>
          </p:nvPr>
        </p:nvSpPr>
        <p:spPr>
          <a:xfrm>
            <a:off x="7494930" y="2849400"/>
            <a:ext cx="19977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2200"/>
              <a:buNone/>
            </a:pPr>
            <a:r>
              <a:rPr lang="en">
                <a:solidFill>
                  <a:schemeClr val="dk1"/>
                </a:solidFill>
              </a:rPr>
              <a:t>2019</a:t>
            </a:r>
            <a:endParaRPr>
              <a:solidFill>
                <a:schemeClr val="dk1"/>
              </a:solidFill>
            </a:endParaRPr>
          </a:p>
        </p:txBody>
      </p:sp>
      <p:sp>
        <p:nvSpPr>
          <p:cNvPr id="248" name="Google Shape;248;p29"/>
          <p:cNvSpPr txBox="1"/>
          <p:nvPr>
            <p:ph idx="5" type="subTitle"/>
          </p:nvPr>
        </p:nvSpPr>
        <p:spPr>
          <a:xfrm>
            <a:off x="9854707" y="2849400"/>
            <a:ext cx="19977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2200"/>
              <a:buNone/>
            </a:pPr>
            <a:r>
              <a:rPr lang="en"/>
              <a:t>2022</a:t>
            </a:r>
            <a:endParaRPr/>
          </a:p>
        </p:txBody>
      </p:sp>
      <p:sp>
        <p:nvSpPr>
          <p:cNvPr id="249" name="Google Shape;249;p29"/>
          <p:cNvSpPr txBox="1"/>
          <p:nvPr>
            <p:ph idx="6" type="body"/>
          </p:nvPr>
        </p:nvSpPr>
        <p:spPr>
          <a:xfrm>
            <a:off x="415600" y="4686425"/>
            <a:ext cx="1997700" cy="15048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600"/>
              <a:buNone/>
            </a:pPr>
            <a:r>
              <a:rPr lang="en"/>
              <a:t>Lorem ipsum dolor sit amet, consectetuer adipiscing elit.</a:t>
            </a:r>
            <a:endParaRPr/>
          </a:p>
        </p:txBody>
      </p:sp>
      <p:sp>
        <p:nvSpPr>
          <p:cNvPr id="250" name="Google Shape;250;p29"/>
          <p:cNvSpPr txBox="1"/>
          <p:nvPr>
            <p:ph idx="13" type="body"/>
          </p:nvPr>
        </p:nvSpPr>
        <p:spPr>
          <a:xfrm>
            <a:off x="9854700" y="4686425"/>
            <a:ext cx="1997700" cy="15048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600"/>
              <a:buNone/>
            </a:pPr>
            <a:r>
              <a:rPr lang="en"/>
              <a:t>Lorem ipsum dolor sit amet, consectetuer adipiscing elit.</a:t>
            </a:r>
            <a:endParaRPr/>
          </a:p>
        </p:txBody>
      </p:sp>
      <p:cxnSp>
        <p:nvCxnSpPr>
          <p:cNvPr id="251" name="Google Shape;251;p29"/>
          <p:cNvCxnSpPr/>
          <p:nvPr/>
        </p:nvCxnSpPr>
        <p:spPr>
          <a:xfrm>
            <a:off x="61" y="4142581"/>
            <a:ext cx="12192300" cy="0"/>
          </a:xfrm>
          <a:prstGeom prst="straightConnector1">
            <a:avLst/>
          </a:prstGeom>
          <a:noFill/>
          <a:ln cap="flat" cmpd="sng" w="19050">
            <a:solidFill>
              <a:srgbClr val="4E3516"/>
            </a:solidFill>
            <a:prstDash val="solid"/>
            <a:round/>
            <a:headEnd len="sm" w="sm" type="none"/>
            <a:tailEnd len="sm" w="sm" type="none"/>
          </a:ln>
        </p:spPr>
      </p:cxnSp>
      <p:grpSp>
        <p:nvGrpSpPr>
          <p:cNvPr id="252" name="Google Shape;252;p29"/>
          <p:cNvGrpSpPr/>
          <p:nvPr/>
        </p:nvGrpSpPr>
        <p:grpSpPr>
          <a:xfrm>
            <a:off x="1405784" y="3992100"/>
            <a:ext cx="9478444" cy="351300"/>
            <a:chOff x="1405784" y="3077700"/>
            <a:chExt cx="9478444" cy="351300"/>
          </a:xfrm>
        </p:grpSpPr>
        <p:cxnSp>
          <p:nvCxnSpPr>
            <p:cNvPr id="253" name="Google Shape;253;p29"/>
            <p:cNvCxnSpPr/>
            <p:nvPr/>
          </p:nvCxnSpPr>
          <p:spPr>
            <a:xfrm>
              <a:off x="1405784" y="3077700"/>
              <a:ext cx="0" cy="351300"/>
            </a:xfrm>
            <a:prstGeom prst="straightConnector1">
              <a:avLst/>
            </a:prstGeom>
            <a:noFill/>
            <a:ln cap="flat" cmpd="sng" w="19050">
              <a:solidFill>
                <a:srgbClr val="4E3516"/>
              </a:solidFill>
              <a:prstDash val="solid"/>
              <a:round/>
              <a:headEnd len="sm" w="sm" type="none"/>
              <a:tailEnd len="sm" w="sm" type="none"/>
            </a:ln>
          </p:spPr>
        </p:cxnSp>
        <p:cxnSp>
          <p:nvCxnSpPr>
            <p:cNvPr id="254" name="Google Shape;254;p29"/>
            <p:cNvCxnSpPr/>
            <p:nvPr/>
          </p:nvCxnSpPr>
          <p:spPr>
            <a:xfrm>
              <a:off x="3775395" y="3077700"/>
              <a:ext cx="0" cy="351300"/>
            </a:xfrm>
            <a:prstGeom prst="straightConnector1">
              <a:avLst/>
            </a:prstGeom>
            <a:noFill/>
            <a:ln cap="flat" cmpd="sng" w="19050">
              <a:solidFill>
                <a:srgbClr val="4E3516"/>
              </a:solidFill>
              <a:prstDash val="solid"/>
              <a:round/>
              <a:headEnd len="sm" w="sm" type="none"/>
              <a:tailEnd len="sm" w="sm" type="none"/>
            </a:ln>
          </p:spPr>
        </p:cxnSp>
        <p:cxnSp>
          <p:nvCxnSpPr>
            <p:cNvPr id="255" name="Google Shape;255;p29"/>
            <p:cNvCxnSpPr/>
            <p:nvPr/>
          </p:nvCxnSpPr>
          <p:spPr>
            <a:xfrm>
              <a:off x="10884228" y="3077700"/>
              <a:ext cx="0" cy="351300"/>
            </a:xfrm>
            <a:prstGeom prst="straightConnector1">
              <a:avLst/>
            </a:prstGeom>
            <a:noFill/>
            <a:ln cap="flat" cmpd="sng" w="19050">
              <a:solidFill>
                <a:srgbClr val="4E3516"/>
              </a:solidFill>
              <a:prstDash val="solid"/>
              <a:round/>
              <a:headEnd len="sm" w="sm" type="none"/>
              <a:tailEnd len="sm" w="sm" type="none"/>
            </a:ln>
          </p:spPr>
        </p:cxnSp>
        <p:cxnSp>
          <p:nvCxnSpPr>
            <p:cNvPr id="256" name="Google Shape;256;p29"/>
            <p:cNvCxnSpPr/>
            <p:nvPr/>
          </p:nvCxnSpPr>
          <p:spPr>
            <a:xfrm>
              <a:off x="6145006" y="3077700"/>
              <a:ext cx="0" cy="351300"/>
            </a:xfrm>
            <a:prstGeom prst="straightConnector1">
              <a:avLst/>
            </a:prstGeom>
            <a:noFill/>
            <a:ln cap="flat" cmpd="sng" w="19050">
              <a:solidFill>
                <a:srgbClr val="4E3516"/>
              </a:solidFill>
              <a:prstDash val="solid"/>
              <a:round/>
              <a:headEnd len="sm" w="sm" type="none"/>
              <a:tailEnd len="sm" w="sm" type="none"/>
            </a:ln>
          </p:spPr>
        </p:cxnSp>
        <p:cxnSp>
          <p:nvCxnSpPr>
            <p:cNvPr id="257" name="Google Shape;257;p29"/>
            <p:cNvCxnSpPr/>
            <p:nvPr/>
          </p:nvCxnSpPr>
          <p:spPr>
            <a:xfrm>
              <a:off x="8514617" y="3077700"/>
              <a:ext cx="0" cy="351300"/>
            </a:xfrm>
            <a:prstGeom prst="straightConnector1">
              <a:avLst/>
            </a:prstGeom>
            <a:noFill/>
            <a:ln cap="flat" cmpd="sng" w="19050">
              <a:solidFill>
                <a:srgbClr val="4E3516"/>
              </a:solidFill>
              <a:prstDash val="solid"/>
              <a:round/>
              <a:headEnd len="sm" w="sm" type="none"/>
              <a:tailEnd len="sm" w="sm" type="none"/>
            </a:ln>
          </p:spPr>
        </p:cxn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1" name="Shape 261"/>
        <p:cNvGrpSpPr/>
        <p:nvPr/>
      </p:nvGrpSpPr>
      <p:grpSpPr>
        <a:xfrm>
          <a:off x="0" y="0"/>
          <a:ext cx="0" cy="0"/>
          <a:chOff x="0" y="0"/>
          <a:chExt cx="0" cy="0"/>
        </a:xfrm>
      </p:grpSpPr>
      <p:sp>
        <p:nvSpPr>
          <p:cNvPr id="262" name="Google Shape;262;p30"/>
          <p:cNvSpPr/>
          <p:nvPr/>
        </p:nvSpPr>
        <p:spPr>
          <a:xfrm>
            <a:off x="6797250" y="4811563"/>
            <a:ext cx="567900" cy="5679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DM Sans"/>
              <a:ea typeface="DM Sans"/>
              <a:cs typeface="DM Sans"/>
              <a:sym typeface="DM Sans"/>
            </a:endParaRPr>
          </a:p>
        </p:txBody>
      </p:sp>
      <p:sp>
        <p:nvSpPr>
          <p:cNvPr id="263" name="Google Shape;263;p30"/>
          <p:cNvSpPr/>
          <p:nvPr/>
        </p:nvSpPr>
        <p:spPr>
          <a:xfrm>
            <a:off x="6148750" y="4811538"/>
            <a:ext cx="567900" cy="5679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DM Sans"/>
              <a:ea typeface="DM Sans"/>
              <a:cs typeface="DM Sans"/>
              <a:sym typeface="DM Sans"/>
            </a:endParaRPr>
          </a:p>
        </p:txBody>
      </p:sp>
      <p:sp>
        <p:nvSpPr>
          <p:cNvPr id="264" name="Google Shape;264;p30"/>
          <p:cNvSpPr/>
          <p:nvPr/>
        </p:nvSpPr>
        <p:spPr>
          <a:xfrm>
            <a:off x="7445750" y="4811563"/>
            <a:ext cx="567900" cy="5679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DM Sans"/>
              <a:ea typeface="DM Sans"/>
              <a:cs typeface="DM Sans"/>
              <a:sym typeface="DM Sans"/>
            </a:endParaRPr>
          </a:p>
        </p:txBody>
      </p:sp>
      <p:sp>
        <p:nvSpPr>
          <p:cNvPr id="265" name="Google Shape;265;p30"/>
          <p:cNvSpPr txBox="1"/>
          <p:nvPr>
            <p:ph type="title"/>
          </p:nvPr>
        </p:nvSpPr>
        <p:spPr>
          <a:xfrm>
            <a:off x="4290338" y="1467825"/>
            <a:ext cx="5581500" cy="12429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Thank you!</a:t>
            </a:r>
            <a:endParaRPr/>
          </a:p>
        </p:txBody>
      </p:sp>
      <p:sp>
        <p:nvSpPr>
          <p:cNvPr id="266" name="Google Shape;266;p30"/>
          <p:cNvSpPr/>
          <p:nvPr/>
        </p:nvSpPr>
        <p:spPr>
          <a:xfrm>
            <a:off x="6990665" y="48992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267" name="Google Shape;267;p30"/>
          <p:cNvGrpSpPr/>
          <p:nvPr/>
        </p:nvGrpSpPr>
        <p:grpSpPr>
          <a:xfrm>
            <a:off x="7523768" y="4889551"/>
            <a:ext cx="411849" cy="411917"/>
            <a:chOff x="5162200" y="4097750"/>
            <a:chExt cx="338385" cy="338414"/>
          </a:xfrm>
        </p:grpSpPr>
        <p:sp>
          <p:nvSpPr>
            <p:cNvPr id="268" name="Google Shape;268;p30"/>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69" name="Google Shape;269;p30"/>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0" name="Google Shape;270;p30"/>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71" name="Google Shape;271;p30"/>
          <p:cNvSpPr/>
          <p:nvPr/>
        </p:nvSpPr>
        <p:spPr>
          <a:xfrm>
            <a:off x="6257775" y="49405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72" name="Google Shape;272;p30"/>
          <p:cNvSpPr txBox="1"/>
          <p:nvPr>
            <p:ph idx="1" type="body"/>
          </p:nvPr>
        </p:nvSpPr>
        <p:spPr>
          <a:xfrm>
            <a:off x="4290438" y="2849475"/>
            <a:ext cx="5581500" cy="17025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900"/>
              <a:buNone/>
            </a:pPr>
            <a:r>
              <a:rPr b="1" lang="en"/>
              <a:t>Do you have any questions?</a:t>
            </a:r>
            <a:endParaRPr b="1"/>
          </a:p>
          <a:p>
            <a:pPr indent="0" lvl="0" marL="0" rtl="0" algn="ctr">
              <a:lnSpc>
                <a:spcPct val="115000"/>
              </a:lnSpc>
              <a:spcBef>
                <a:spcPts val="0"/>
              </a:spcBef>
              <a:spcAft>
                <a:spcPts val="0"/>
              </a:spcAft>
              <a:buSzPts val="1900"/>
              <a:buNone/>
            </a:pPr>
            <a:r>
              <a:t/>
            </a:r>
            <a:endParaRPr sz="1100"/>
          </a:p>
          <a:p>
            <a:pPr indent="0" lvl="0" marL="0" rtl="0" algn="ctr">
              <a:lnSpc>
                <a:spcPct val="115000"/>
              </a:lnSpc>
              <a:spcBef>
                <a:spcPts val="0"/>
              </a:spcBef>
              <a:spcAft>
                <a:spcPts val="0"/>
              </a:spcAft>
              <a:buSzPts val="1900"/>
              <a:buNone/>
            </a:pPr>
            <a:r>
              <a:rPr lang="en"/>
              <a:t>hello@mail.com</a:t>
            </a:r>
            <a:endParaRPr/>
          </a:p>
          <a:p>
            <a:pPr indent="0" lvl="0" marL="0" rtl="0" algn="ctr">
              <a:lnSpc>
                <a:spcPct val="115000"/>
              </a:lnSpc>
              <a:spcBef>
                <a:spcPts val="0"/>
              </a:spcBef>
              <a:spcAft>
                <a:spcPts val="0"/>
              </a:spcAft>
              <a:buSzPts val="1900"/>
              <a:buNone/>
            </a:pPr>
            <a:r>
              <a:rPr lang="en"/>
              <a:t>555-111-222</a:t>
            </a:r>
            <a:endParaRPr/>
          </a:p>
          <a:p>
            <a:pPr indent="0" lvl="0" marL="0" rtl="0" algn="ctr">
              <a:lnSpc>
                <a:spcPct val="115000"/>
              </a:lnSpc>
              <a:spcBef>
                <a:spcPts val="0"/>
              </a:spcBef>
              <a:spcAft>
                <a:spcPts val="0"/>
              </a:spcAft>
              <a:buSzPts val="1900"/>
              <a:buNone/>
            </a:pPr>
            <a:r>
              <a:rPr lang="en"/>
              <a:t>mydomain.com</a:t>
            </a:r>
            <a:endParaRPr/>
          </a:p>
          <a:p>
            <a:pPr indent="0" lvl="0" marL="0" rtl="0" algn="ctr">
              <a:lnSpc>
                <a:spcPct val="115000"/>
              </a:lnSpc>
              <a:spcBef>
                <a:spcPts val="0"/>
              </a:spcBef>
              <a:spcAft>
                <a:spcPts val="0"/>
              </a:spcAft>
              <a:buSzPts val="1900"/>
              <a:buNone/>
            </a:pPr>
            <a:r>
              <a:t/>
            </a:r>
            <a:endParaRPr/>
          </a:p>
        </p:txBody>
      </p:sp>
      <p:grpSp>
        <p:nvGrpSpPr>
          <p:cNvPr id="273" name="Google Shape;273;p30"/>
          <p:cNvGrpSpPr/>
          <p:nvPr/>
        </p:nvGrpSpPr>
        <p:grpSpPr>
          <a:xfrm>
            <a:off x="611865" y="990605"/>
            <a:ext cx="3726922" cy="6281412"/>
            <a:chOff x="2006225" y="687025"/>
            <a:chExt cx="2893348" cy="4876494"/>
          </a:xfrm>
        </p:grpSpPr>
        <p:sp>
          <p:nvSpPr>
            <p:cNvPr id="274" name="Google Shape;274;p30"/>
            <p:cNvSpPr/>
            <p:nvPr/>
          </p:nvSpPr>
          <p:spPr>
            <a:xfrm>
              <a:off x="2006225" y="687025"/>
              <a:ext cx="2893348" cy="4876494"/>
            </a:xfrm>
            <a:custGeom>
              <a:rect b="b" l="l" r="r" t="t"/>
              <a:pathLst>
                <a:path extrusionOk="0" h="1684454" w="983296">
                  <a:moveTo>
                    <a:pt x="165879" y="1606619"/>
                  </a:moveTo>
                  <a:cubicBezTo>
                    <a:pt x="151162" y="1573731"/>
                    <a:pt x="162394" y="1538653"/>
                    <a:pt x="177720" y="1508326"/>
                  </a:cubicBezTo>
                  <a:cubicBezTo>
                    <a:pt x="187799" y="1488383"/>
                    <a:pt x="200354" y="1489037"/>
                    <a:pt x="219213" y="1482835"/>
                  </a:cubicBezTo>
                  <a:cubicBezTo>
                    <a:pt x="232573" y="1478454"/>
                    <a:pt x="243751" y="1469293"/>
                    <a:pt x="256257" y="1463717"/>
                  </a:cubicBezTo>
                  <a:cubicBezTo>
                    <a:pt x="266035" y="1459336"/>
                    <a:pt x="277597" y="1462835"/>
                    <a:pt x="287589" y="1459535"/>
                  </a:cubicBezTo>
                  <a:cubicBezTo>
                    <a:pt x="319890" y="1448923"/>
                    <a:pt x="346516" y="1409521"/>
                    <a:pt x="345415" y="1376776"/>
                  </a:cubicBezTo>
                  <a:cubicBezTo>
                    <a:pt x="344917" y="1361982"/>
                    <a:pt x="346647" y="1344486"/>
                    <a:pt x="336149" y="1332423"/>
                  </a:cubicBezTo>
                  <a:cubicBezTo>
                    <a:pt x="324889" y="1319478"/>
                    <a:pt x="314693" y="1301043"/>
                    <a:pt x="302072" y="1289663"/>
                  </a:cubicBezTo>
                  <a:cubicBezTo>
                    <a:pt x="277447" y="1267444"/>
                    <a:pt x="248764" y="1253248"/>
                    <a:pt x="225828" y="1229265"/>
                  </a:cubicBezTo>
                  <a:cubicBezTo>
                    <a:pt x="206960" y="1209578"/>
                    <a:pt x="175532" y="1203177"/>
                    <a:pt x="156277" y="1183063"/>
                  </a:cubicBezTo>
                  <a:cubicBezTo>
                    <a:pt x="141333" y="1167444"/>
                    <a:pt x="130775" y="1148241"/>
                    <a:pt x="115353" y="1133134"/>
                  </a:cubicBezTo>
                  <a:cubicBezTo>
                    <a:pt x="95444" y="1113646"/>
                    <a:pt x="64061" y="1101641"/>
                    <a:pt x="51996" y="1074671"/>
                  </a:cubicBezTo>
                  <a:cubicBezTo>
                    <a:pt x="37859" y="1043063"/>
                    <a:pt x="15105" y="1008184"/>
                    <a:pt x="8957" y="973533"/>
                  </a:cubicBezTo>
                  <a:cubicBezTo>
                    <a:pt x="5541" y="954272"/>
                    <a:pt x="8809" y="933390"/>
                    <a:pt x="5407" y="914216"/>
                  </a:cubicBezTo>
                  <a:cubicBezTo>
                    <a:pt x="-1819" y="873482"/>
                    <a:pt x="-6849" y="821977"/>
                    <a:pt x="24858" y="788059"/>
                  </a:cubicBezTo>
                  <a:cubicBezTo>
                    <a:pt x="44980" y="766537"/>
                    <a:pt x="68055" y="749490"/>
                    <a:pt x="88112" y="728036"/>
                  </a:cubicBezTo>
                  <a:cubicBezTo>
                    <a:pt x="99316" y="716054"/>
                    <a:pt x="105774" y="700372"/>
                    <a:pt x="119097" y="690469"/>
                  </a:cubicBezTo>
                  <a:cubicBezTo>
                    <a:pt x="149071" y="668190"/>
                    <a:pt x="195796" y="659704"/>
                    <a:pt x="228966" y="641701"/>
                  </a:cubicBezTo>
                  <a:cubicBezTo>
                    <a:pt x="243421" y="633852"/>
                    <a:pt x="254052" y="620179"/>
                    <a:pt x="268388" y="612398"/>
                  </a:cubicBezTo>
                  <a:cubicBezTo>
                    <a:pt x="285230" y="603254"/>
                    <a:pt x="305136" y="599829"/>
                    <a:pt x="314328" y="580543"/>
                  </a:cubicBezTo>
                  <a:cubicBezTo>
                    <a:pt x="321674" y="565123"/>
                    <a:pt x="266841" y="530119"/>
                    <a:pt x="260823" y="514739"/>
                  </a:cubicBezTo>
                  <a:cubicBezTo>
                    <a:pt x="253782" y="496739"/>
                    <a:pt x="248599" y="464958"/>
                    <a:pt x="249947" y="445556"/>
                  </a:cubicBezTo>
                  <a:cubicBezTo>
                    <a:pt x="250752" y="433971"/>
                    <a:pt x="255643" y="420597"/>
                    <a:pt x="251822" y="408970"/>
                  </a:cubicBezTo>
                  <a:cubicBezTo>
                    <a:pt x="245023" y="388273"/>
                    <a:pt x="222909" y="381183"/>
                    <a:pt x="212971" y="362876"/>
                  </a:cubicBezTo>
                  <a:cubicBezTo>
                    <a:pt x="197842" y="335007"/>
                    <a:pt x="186667" y="290099"/>
                    <a:pt x="184565" y="257761"/>
                  </a:cubicBezTo>
                  <a:cubicBezTo>
                    <a:pt x="181976" y="217931"/>
                    <a:pt x="198260" y="203326"/>
                    <a:pt x="216619" y="171203"/>
                  </a:cubicBezTo>
                  <a:cubicBezTo>
                    <a:pt x="225515" y="155638"/>
                    <a:pt x="232320" y="135616"/>
                    <a:pt x="245683" y="122822"/>
                  </a:cubicBezTo>
                  <a:cubicBezTo>
                    <a:pt x="276565" y="93263"/>
                    <a:pt x="330200" y="87215"/>
                    <a:pt x="367481" y="70543"/>
                  </a:cubicBezTo>
                  <a:cubicBezTo>
                    <a:pt x="388232" y="61263"/>
                    <a:pt x="415091" y="59519"/>
                    <a:pt x="434744" y="48850"/>
                  </a:cubicBezTo>
                  <a:cubicBezTo>
                    <a:pt x="444141" y="43750"/>
                    <a:pt x="451441" y="32993"/>
                    <a:pt x="460493" y="28944"/>
                  </a:cubicBezTo>
                  <a:cubicBezTo>
                    <a:pt x="524035" y="529"/>
                    <a:pt x="602061" y="-2936"/>
                    <a:pt x="669000" y="1718"/>
                  </a:cubicBezTo>
                  <a:cubicBezTo>
                    <a:pt x="678422" y="2375"/>
                    <a:pt x="688729" y="-1451"/>
                    <a:pt x="698109" y="740"/>
                  </a:cubicBezTo>
                  <a:cubicBezTo>
                    <a:pt x="723756" y="6725"/>
                    <a:pt x="743529" y="27303"/>
                    <a:pt x="743808" y="53986"/>
                  </a:cubicBezTo>
                  <a:cubicBezTo>
                    <a:pt x="743941" y="66865"/>
                    <a:pt x="736388" y="78597"/>
                    <a:pt x="736522" y="91530"/>
                  </a:cubicBezTo>
                  <a:cubicBezTo>
                    <a:pt x="736971" y="134543"/>
                    <a:pt x="739927" y="181658"/>
                    <a:pt x="733620" y="224509"/>
                  </a:cubicBezTo>
                  <a:cubicBezTo>
                    <a:pt x="730977" y="242458"/>
                    <a:pt x="722129" y="261917"/>
                    <a:pt x="725398" y="280347"/>
                  </a:cubicBezTo>
                  <a:cubicBezTo>
                    <a:pt x="735278" y="336054"/>
                    <a:pt x="755216" y="399163"/>
                    <a:pt x="740980" y="454665"/>
                  </a:cubicBezTo>
                  <a:cubicBezTo>
                    <a:pt x="729054" y="501172"/>
                    <a:pt x="723845" y="533433"/>
                    <a:pt x="696388" y="572728"/>
                  </a:cubicBezTo>
                  <a:cubicBezTo>
                    <a:pt x="691498" y="579732"/>
                    <a:pt x="681961" y="600696"/>
                    <a:pt x="687515" y="609163"/>
                  </a:cubicBezTo>
                  <a:cubicBezTo>
                    <a:pt x="691603" y="615399"/>
                    <a:pt x="759864" y="610142"/>
                    <a:pt x="774684" y="613220"/>
                  </a:cubicBezTo>
                  <a:cubicBezTo>
                    <a:pt x="827051" y="624105"/>
                    <a:pt x="881802" y="672014"/>
                    <a:pt x="919674" y="707416"/>
                  </a:cubicBezTo>
                  <a:cubicBezTo>
                    <a:pt x="959790" y="744918"/>
                    <a:pt x="967264" y="810637"/>
                    <a:pt x="976112" y="860543"/>
                  </a:cubicBezTo>
                  <a:cubicBezTo>
                    <a:pt x="989369" y="935183"/>
                    <a:pt x="984049" y="984173"/>
                    <a:pt x="962063" y="1090233"/>
                  </a:cubicBezTo>
                  <a:cubicBezTo>
                    <a:pt x="940089" y="1196264"/>
                    <a:pt x="922672" y="1249493"/>
                    <a:pt x="888214" y="1284685"/>
                  </a:cubicBezTo>
                  <a:cubicBezTo>
                    <a:pt x="848812" y="1324912"/>
                    <a:pt x="802078" y="1315296"/>
                    <a:pt x="751614" y="1324258"/>
                  </a:cubicBezTo>
                  <a:cubicBezTo>
                    <a:pt x="727879" y="1328468"/>
                    <a:pt x="704297" y="1374443"/>
                    <a:pt x="695685" y="1394130"/>
                  </a:cubicBezTo>
                  <a:cubicBezTo>
                    <a:pt x="688004" y="1411683"/>
                    <a:pt x="693125" y="1434699"/>
                    <a:pt x="712428" y="1441356"/>
                  </a:cubicBezTo>
                  <a:cubicBezTo>
                    <a:pt x="735449" y="1449293"/>
                    <a:pt x="767847" y="1432451"/>
                    <a:pt x="792752" y="1438255"/>
                  </a:cubicBezTo>
                  <a:cubicBezTo>
                    <a:pt x="825961" y="1446022"/>
                    <a:pt x="896965" y="1533049"/>
                    <a:pt x="898169" y="1568753"/>
                  </a:cubicBezTo>
                  <a:cubicBezTo>
                    <a:pt x="900328" y="1632906"/>
                    <a:pt x="830226" y="1672850"/>
                    <a:pt x="776109" y="1682437"/>
                  </a:cubicBezTo>
                  <a:cubicBezTo>
                    <a:pt x="746581" y="1687672"/>
                    <a:pt x="716396" y="1681555"/>
                    <a:pt x="687347" y="1677259"/>
                  </a:cubicBezTo>
                  <a:cubicBezTo>
                    <a:pt x="660422" y="1673305"/>
                    <a:pt x="632587" y="1675040"/>
                    <a:pt x="605586" y="1672252"/>
                  </a:cubicBezTo>
                  <a:cubicBezTo>
                    <a:pt x="568812" y="1668468"/>
                    <a:pt x="532414" y="1658824"/>
                    <a:pt x="495500" y="1656918"/>
                  </a:cubicBezTo>
                  <a:cubicBezTo>
                    <a:pt x="461398" y="1655182"/>
                    <a:pt x="435102" y="1672707"/>
                    <a:pt x="402465" y="1674812"/>
                  </a:cubicBezTo>
                  <a:cubicBezTo>
                    <a:pt x="388032" y="1675751"/>
                    <a:pt x="374519" y="1669948"/>
                    <a:pt x="359993" y="1671199"/>
                  </a:cubicBezTo>
                  <a:cubicBezTo>
                    <a:pt x="314607" y="1675068"/>
                    <a:pt x="281657" y="1680730"/>
                    <a:pt x="234971" y="1673845"/>
                  </a:cubicBezTo>
                  <a:cubicBezTo>
                    <a:pt x="234971" y="1673845"/>
                    <a:pt x="169464" y="1614642"/>
                    <a:pt x="165879" y="1606619"/>
                  </a:cubicBezTo>
                  <a:close/>
                </a:path>
              </a:pathLst>
            </a:custGeom>
            <a:solidFill>
              <a:srgbClr val="FFFFFF"/>
            </a:solidFill>
            <a:ln>
              <a:noFill/>
            </a:ln>
            <a:effectLst>
              <a:outerShdw blurRad="63500" rotWithShape="0" algn="t" dir="5400000" dist="381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pic>
          <p:nvPicPr>
            <p:cNvPr id="275" name="Google Shape;275;p30"/>
            <p:cNvPicPr preferRelativeResize="0"/>
            <p:nvPr/>
          </p:nvPicPr>
          <p:blipFill rotWithShape="1">
            <a:blip r:embed="rId3">
              <a:alphaModFix/>
            </a:blip>
            <a:srcRect b="0" l="0" r="0" t="0"/>
            <a:stretch/>
          </p:blipFill>
          <p:spPr>
            <a:xfrm>
              <a:off x="2141788" y="818700"/>
              <a:ext cx="2622225" cy="4533760"/>
            </a:xfrm>
            <a:prstGeom prst="rect">
              <a:avLst/>
            </a:prstGeom>
            <a:noFill/>
            <a:ln>
              <a:noFill/>
            </a:ln>
          </p:spPr>
        </p:pic>
      </p:gr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79" name="Shape 279"/>
        <p:cNvGrpSpPr/>
        <p:nvPr/>
      </p:nvGrpSpPr>
      <p:grpSpPr>
        <a:xfrm>
          <a:off x="0" y="0"/>
          <a:ext cx="0" cy="0"/>
          <a:chOff x="0" y="0"/>
          <a:chExt cx="0" cy="0"/>
        </a:xfrm>
      </p:grpSpPr>
      <p:pic>
        <p:nvPicPr>
          <p:cNvPr descr="A piece of paper with a black background&#10;&#10;Description automatically generated" id="280" name="Google Shape;280;p31"/>
          <p:cNvPicPr preferRelativeResize="0"/>
          <p:nvPr/>
        </p:nvPicPr>
        <p:blipFill rotWithShape="1">
          <a:blip r:embed="rId3">
            <a:alphaModFix/>
          </a:blip>
          <a:srcRect b="10448" l="0" r="0" t="0"/>
          <a:stretch/>
        </p:blipFill>
        <p:spPr>
          <a:xfrm flipH="1" rot="10800000">
            <a:off x="5454434" y="14394"/>
            <a:ext cx="6766141" cy="6858000"/>
          </a:xfrm>
          <a:prstGeom prst="rect">
            <a:avLst/>
          </a:prstGeom>
          <a:noFill/>
          <a:ln>
            <a:noFill/>
          </a:ln>
        </p:spPr>
      </p:pic>
      <p:pic>
        <p:nvPicPr>
          <p:cNvPr descr="A piece of paper with a black background&#10;&#10;Description automatically generated" id="281" name="Google Shape;281;p31"/>
          <p:cNvPicPr preferRelativeResize="0"/>
          <p:nvPr/>
        </p:nvPicPr>
        <p:blipFill rotWithShape="1">
          <a:blip r:embed="rId3">
            <a:alphaModFix/>
          </a:blip>
          <a:srcRect b="10448" l="0" r="0" t="0"/>
          <a:stretch/>
        </p:blipFill>
        <p:spPr>
          <a:xfrm>
            <a:off x="5466074" y="0"/>
            <a:ext cx="6766141" cy="6858000"/>
          </a:xfrm>
          <a:prstGeom prst="rect">
            <a:avLst/>
          </a:prstGeom>
          <a:noFill/>
          <a:ln>
            <a:noFill/>
          </a:ln>
        </p:spPr>
      </p:pic>
      <p:grpSp>
        <p:nvGrpSpPr>
          <p:cNvPr id="282" name="Google Shape;282;p31"/>
          <p:cNvGrpSpPr/>
          <p:nvPr/>
        </p:nvGrpSpPr>
        <p:grpSpPr>
          <a:xfrm>
            <a:off x="8097993" y="1586549"/>
            <a:ext cx="4162797" cy="4914157"/>
            <a:chOff x="4140525" y="3854300"/>
            <a:chExt cx="3673813" cy="4336913"/>
          </a:xfrm>
        </p:grpSpPr>
        <p:sp>
          <p:nvSpPr>
            <p:cNvPr id="283" name="Google Shape;283;p31"/>
            <p:cNvSpPr/>
            <p:nvPr/>
          </p:nvSpPr>
          <p:spPr>
            <a:xfrm>
              <a:off x="4140525" y="3854300"/>
              <a:ext cx="3673813" cy="4336913"/>
            </a:xfrm>
            <a:custGeom>
              <a:rect b="b" l="l" r="r" t="t"/>
              <a:pathLst>
                <a:path extrusionOk="0" h="1269960" w="1075787">
                  <a:moveTo>
                    <a:pt x="46834" y="1049449"/>
                  </a:moveTo>
                  <a:cubicBezTo>
                    <a:pt x="56905" y="1018263"/>
                    <a:pt x="15681" y="1001230"/>
                    <a:pt x="6976" y="972525"/>
                  </a:cubicBezTo>
                  <a:cubicBezTo>
                    <a:pt x="-8216" y="922596"/>
                    <a:pt x="4188" y="864161"/>
                    <a:pt x="17730" y="816932"/>
                  </a:cubicBezTo>
                  <a:cubicBezTo>
                    <a:pt x="22993" y="798602"/>
                    <a:pt x="33292" y="752579"/>
                    <a:pt x="41314" y="735341"/>
                  </a:cubicBezTo>
                  <a:cubicBezTo>
                    <a:pt x="67118" y="679984"/>
                    <a:pt x="111926" y="677367"/>
                    <a:pt x="161969" y="645663"/>
                  </a:cubicBezTo>
                  <a:cubicBezTo>
                    <a:pt x="181571" y="633242"/>
                    <a:pt x="255738" y="614918"/>
                    <a:pt x="262026" y="592955"/>
                  </a:cubicBezTo>
                  <a:cubicBezTo>
                    <a:pt x="269906" y="565515"/>
                    <a:pt x="243448" y="477094"/>
                    <a:pt x="224415" y="457564"/>
                  </a:cubicBezTo>
                  <a:cubicBezTo>
                    <a:pt x="214458" y="447342"/>
                    <a:pt x="192381" y="449825"/>
                    <a:pt x="179522" y="445037"/>
                  </a:cubicBezTo>
                  <a:cubicBezTo>
                    <a:pt x="163960" y="439248"/>
                    <a:pt x="165610" y="406758"/>
                    <a:pt x="151784" y="356377"/>
                  </a:cubicBezTo>
                  <a:cubicBezTo>
                    <a:pt x="137929" y="305996"/>
                    <a:pt x="116364" y="278255"/>
                    <a:pt x="124159" y="243518"/>
                  </a:cubicBezTo>
                  <a:cubicBezTo>
                    <a:pt x="130817" y="213828"/>
                    <a:pt x="127772" y="177177"/>
                    <a:pt x="141428" y="149535"/>
                  </a:cubicBezTo>
                  <a:cubicBezTo>
                    <a:pt x="154885" y="122289"/>
                    <a:pt x="186208" y="79066"/>
                    <a:pt x="209565" y="59736"/>
                  </a:cubicBezTo>
                  <a:cubicBezTo>
                    <a:pt x="218782" y="52108"/>
                    <a:pt x="402993" y="-36142"/>
                    <a:pt x="487289" y="16848"/>
                  </a:cubicBezTo>
                  <a:cubicBezTo>
                    <a:pt x="573035" y="70755"/>
                    <a:pt x="632950" y="134406"/>
                    <a:pt x="656506" y="226377"/>
                  </a:cubicBezTo>
                  <a:cubicBezTo>
                    <a:pt x="662310" y="248986"/>
                    <a:pt x="644302" y="327302"/>
                    <a:pt x="635596" y="350730"/>
                  </a:cubicBezTo>
                  <a:cubicBezTo>
                    <a:pt x="627488" y="372457"/>
                    <a:pt x="609309" y="388582"/>
                    <a:pt x="600176" y="409956"/>
                  </a:cubicBezTo>
                  <a:cubicBezTo>
                    <a:pt x="595710" y="420417"/>
                    <a:pt x="598754" y="430849"/>
                    <a:pt x="596791" y="441546"/>
                  </a:cubicBezTo>
                  <a:cubicBezTo>
                    <a:pt x="588882" y="484317"/>
                    <a:pt x="585866" y="498755"/>
                    <a:pt x="609877" y="536625"/>
                  </a:cubicBezTo>
                  <a:cubicBezTo>
                    <a:pt x="623533" y="558204"/>
                    <a:pt x="686634" y="554445"/>
                    <a:pt x="711072" y="556454"/>
                  </a:cubicBezTo>
                  <a:cubicBezTo>
                    <a:pt x="732580" y="558218"/>
                    <a:pt x="753775" y="562559"/>
                    <a:pt x="775141" y="563859"/>
                  </a:cubicBezTo>
                  <a:cubicBezTo>
                    <a:pt x="790247" y="564775"/>
                    <a:pt x="805610" y="559327"/>
                    <a:pt x="821143" y="561475"/>
                  </a:cubicBezTo>
                  <a:cubicBezTo>
                    <a:pt x="854003" y="566019"/>
                    <a:pt x="887829" y="576297"/>
                    <a:pt x="920916" y="577706"/>
                  </a:cubicBezTo>
                  <a:cubicBezTo>
                    <a:pt x="955852" y="579191"/>
                    <a:pt x="984358" y="587114"/>
                    <a:pt x="1020062" y="619956"/>
                  </a:cubicBezTo>
                  <a:cubicBezTo>
                    <a:pt x="1039778" y="638090"/>
                    <a:pt x="1071897" y="669285"/>
                    <a:pt x="1071556" y="695441"/>
                  </a:cubicBezTo>
                  <a:cubicBezTo>
                    <a:pt x="1071414" y="705743"/>
                    <a:pt x="1078953" y="746556"/>
                    <a:pt x="1074230" y="756727"/>
                  </a:cubicBezTo>
                  <a:cubicBezTo>
                    <a:pt x="1066207" y="773956"/>
                    <a:pt x="1042850" y="786135"/>
                    <a:pt x="1037587" y="804431"/>
                  </a:cubicBezTo>
                  <a:cubicBezTo>
                    <a:pt x="1031869" y="824403"/>
                    <a:pt x="1012722" y="834434"/>
                    <a:pt x="1011015" y="855299"/>
                  </a:cubicBezTo>
                  <a:cubicBezTo>
                    <a:pt x="1009565" y="872923"/>
                    <a:pt x="1004870" y="906163"/>
                    <a:pt x="997758" y="922761"/>
                  </a:cubicBezTo>
                  <a:cubicBezTo>
                    <a:pt x="980432" y="963355"/>
                    <a:pt x="946776" y="990730"/>
                    <a:pt x="915510" y="1021205"/>
                  </a:cubicBezTo>
                  <a:cubicBezTo>
                    <a:pt x="891727" y="1044354"/>
                    <a:pt x="866407" y="1075907"/>
                    <a:pt x="845411" y="1101671"/>
                  </a:cubicBezTo>
                  <a:cubicBezTo>
                    <a:pt x="833491" y="1116254"/>
                    <a:pt x="803932" y="1142493"/>
                    <a:pt x="792068" y="1157199"/>
                  </a:cubicBezTo>
                  <a:cubicBezTo>
                    <a:pt x="756990" y="1200798"/>
                    <a:pt x="720006" y="1232118"/>
                    <a:pt x="667203" y="1251515"/>
                  </a:cubicBezTo>
                  <a:cubicBezTo>
                    <a:pt x="614970" y="1270698"/>
                    <a:pt x="530760" y="1269401"/>
                    <a:pt x="474913" y="1269939"/>
                  </a:cubicBezTo>
                  <a:cubicBezTo>
                    <a:pt x="459152" y="1270089"/>
                    <a:pt x="337474" y="1269754"/>
                    <a:pt x="291215" y="1260072"/>
                  </a:cubicBezTo>
                  <a:cubicBezTo>
                    <a:pt x="251755" y="1251816"/>
                    <a:pt x="-16267" y="1244897"/>
                    <a:pt x="46834" y="1049449"/>
                  </a:cubicBezTo>
                  <a:close/>
                </a:path>
              </a:pathLst>
            </a:custGeom>
            <a:solidFill>
              <a:srgbClr val="FFFFFF"/>
            </a:solidFill>
            <a:ln>
              <a:noFill/>
            </a:ln>
            <a:effectLst>
              <a:outerShdw blurRad="63500" rotWithShape="0" algn="t" dir="5400000" dist="38100">
                <a:srgbClr val="000000">
                  <a:alpha val="20000"/>
                </a:srgbClr>
              </a:outerShdw>
            </a:effectLst>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pic>
          <p:nvPicPr>
            <p:cNvPr id="284" name="Google Shape;284;p31"/>
            <p:cNvPicPr preferRelativeResize="0"/>
            <p:nvPr/>
          </p:nvPicPr>
          <p:blipFill rotWithShape="1">
            <a:blip r:embed="rId4">
              <a:alphaModFix/>
            </a:blip>
            <a:srcRect b="0" l="0" r="0" t="0"/>
            <a:stretch/>
          </p:blipFill>
          <p:spPr>
            <a:xfrm>
              <a:off x="4320075" y="4098713"/>
              <a:ext cx="3314700" cy="3848100"/>
            </a:xfrm>
            <a:prstGeom prst="rect">
              <a:avLst/>
            </a:prstGeom>
            <a:noFill/>
            <a:ln>
              <a:noFill/>
            </a:ln>
          </p:spPr>
        </p:pic>
      </p:grpSp>
      <p:sp>
        <p:nvSpPr>
          <p:cNvPr id="285" name="Google Shape;285;p31"/>
          <p:cNvSpPr txBox="1"/>
          <p:nvPr>
            <p:ph type="title"/>
          </p:nvPr>
        </p:nvSpPr>
        <p:spPr>
          <a:xfrm>
            <a:off x="933575" y="1943775"/>
            <a:ext cx="7392900" cy="9174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4000"/>
              <a:buNone/>
            </a:pPr>
            <a:r>
              <a:rPr lang="en"/>
              <a:t>Credits.</a:t>
            </a:r>
            <a:endParaRPr/>
          </a:p>
        </p:txBody>
      </p:sp>
      <p:sp>
        <p:nvSpPr>
          <p:cNvPr id="286" name="Google Shape;286;p31"/>
          <p:cNvSpPr txBox="1"/>
          <p:nvPr>
            <p:ph idx="1" type="body"/>
          </p:nvPr>
        </p:nvSpPr>
        <p:spPr>
          <a:xfrm>
            <a:off x="933700" y="2944425"/>
            <a:ext cx="7392900" cy="1969800"/>
          </a:xfrm>
          <a:prstGeom prst="rect">
            <a:avLst/>
          </a:prstGeom>
          <a:noFill/>
          <a:ln>
            <a:noFill/>
          </a:ln>
        </p:spPr>
        <p:txBody>
          <a:bodyPr anchorCtr="0" anchor="t" bIns="121900" lIns="121900" spcFirstLastPara="1" rIns="121900" wrap="square" tIns="121900">
            <a:noAutofit/>
          </a:bodyPr>
          <a:lstStyle/>
          <a:p>
            <a:pPr indent="0" lvl="0" marL="0" rtl="0" algn="l">
              <a:lnSpc>
                <a:spcPct val="150000"/>
              </a:lnSpc>
              <a:spcBef>
                <a:spcPts val="0"/>
              </a:spcBef>
              <a:spcAft>
                <a:spcPts val="0"/>
              </a:spcAft>
              <a:buSzPts val="1900"/>
              <a:buNone/>
            </a:pPr>
            <a:r>
              <a:rPr lang="en"/>
              <a:t>Presentation Template: </a:t>
            </a:r>
            <a:r>
              <a:rPr lang="en" u="sng">
                <a:solidFill>
                  <a:schemeClr val="hlink"/>
                </a:solidFill>
                <a:hlinkClick r:id="rId5"/>
              </a:rPr>
              <a:t>SlidesMania</a:t>
            </a:r>
            <a:endParaRPr/>
          </a:p>
          <a:p>
            <a:pPr indent="0" lvl="0" marL="0" rtl="0" algn="l">
              <a:lnSpc>
                <a:spcPct val="150000"/>
              </a:lnSpc>
              <a:spcBef>
                <a:spcPts val="0"/>
              </a:spcBef>
              <a:spcAft>
                <a:spcPts val="0"/>
              </a:spcAft>
              <a:buSzPts val="1900"/>
              <a:buNone/>
            </a:pPr>
            <a:r>
              <a:rPr lang="en"/>
              <a:t>Sample Images: </a:t>
            </a:r>
            <a:r>
              <a:rPr lang="en" u="sng">
                <a:solidFill>
                  <a:schemeClr val="hlink"/>
                </a:solidFill>
                <a:hlinkClick r:id="rId6"/>
              </a:rPr>
              <a:t>Unsplash</a:t>
            </a:r>
            <a:endParaRPr/>
          </a:p>
          <a:p>
            <a:pPr indent="0" lvl="0" marL="0" rtl="0" algn="l">
              <a:lnSpc>
                <a:spcPct val="150000"/>
              </a:lnSpc>
              <a:spcBef>
                <a:spcPts val="0"/>
              </a:spcBef>
              <a:spcAft>
                <a:spcPts val="0"/>
              </a:spcAft>
              <a:buSzPts val="1900"/>
              <a:buNone/>
            </a:pPr>
            <a:r>
              <a:rPr lang="en"/>
              <a:t>Fonts used in this presentation: DM Sans and </a:t>
            </a:r>
            <a:r>
              <a:rPr lang="en">
                <a:latin typeface="DM Serif Display"/>
                <a:ea typeface="DM Serif Display"/>
                <a:cs typeface="DM Serif Display"/>
                <a:sym typeface="DM Serif Display"/>
              </a:rPr>
              <a:t>DM Serif Display.</a:t>
            </a:r>
            <a:endParaRPr>
              <a:latin typeface="DM Serif Display"/>
              <a:ea typeface="DM Serif Display"/>
              <a:cs typeface="DM Serif Display"/>
              <a:sym typeface="DM Serif Display"/>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0" name="Shape 290"/>
        <p:cNvGrpSpPr/>
        <p:nvPr/>
      </p:nvGrpSpPr>
      <p:grpSpPr>
        <a:xfrm>
          <a:off x="0" y="0"/>
          <a:ext cx="0" cy="0"/>
          <a:chOff x="0" y="0"/>
          <a:chExt cx="0" cy="0"/>
        </a:xfrm>
      </p:grpSpPr>
      <p:sp>
        <p:nvSpPr>
          <p:cNvPr id="291" name="Google Shape;291;p32"/>
          <p:cNvSpPr txBox="1"/>
          <p:nvPr>
            <p:ph type="title"/>
          </p:nvPr>
        </p:nvSpPr>
        <p:spPr>
          <a:xfrm>
            <a:off x="415650" y="421101"/>
            <a:ext cx="11360700" cy="991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5000"/>
              <a:buNone/>
            </a:pPr>
            <a:r>
              <a:rPr lang="en" sz="4500"/>
              <a:t>Editable Icons</a:t>
            </a:r>
            <a:endParaRPr sz="4500"/>
          </a:p>
        </p:txBody>
      </p:sp>
      <p:grpSp>
        <p:nvGrpSpPr>
          <p:cNvPr id="292" name="Google Shape;292;p32"/>
          <p:cNvGrpSpPr/>
          <p:nvPr/>
        </p:nvGrpSpPr>
        <p:grpSpPr>
          <a:xfrm>
            <a:off x="3570764" y="1773752"/>
            <a:ext cx="405160" cy="253589"/>
            <a:chOff x="4797800" y="1994125"/>
            <a:chExt cx="306475" cy="186025"/>
          </a:xfrm>
        </p:grpSpPr>
        <p:sp>
          <p:nvSpPr>
            <p:cNvPr id="293" name="Google Shape;293;p32"/>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4" name="Google Shape;294;p32"/>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95" name="Google Shape;295;p32"/>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6" name="Google Shape;296;p32"/>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7" name="Google Shape;297;p32"/>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8" name="Google Shape;298;p32"/>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99" name="Google Shape;299;p32"/>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00" name="Google Shape;300;p32"/>
          <p:cNvGrpSpPr/>
          <p:nvPr/>
        </p:nvGrpSpPr>
        <p:grpSpPr>
          <a:xfrm>
            <a:off x="6164058" y="1777777"/>
            <a:ext cx="352082" cy="254203"/>
            <a:chOff x="4250025" y="2848800"/>
            <a:chExt cx="266325" cy="186475"/>
          </a:xfrm>
        </p:grpSpPr>
        <p:sp>
          <p:nvSpPr>
            <p:cNvPr id="301" name="Google Shape;301;p32"/>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2" name="Google Shape;302;p32"/>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03" name="Google Shape;303;p32"/>
          <p:cNvGrpSpPr/>
          <p:nvPr/>
        </p:nvGrpSpPr>
        <p:grpSpPr>
          <a:xfrm>
            <a:off x="6761406" y="1741891"/>
            <a:ext cx="343224" cy="326555"/>
            <a:chOff x="4707700" y="2822475"/>
            <a:chExt cx="259625" cy="239550"/>
          </a:xfrm>
        </p:grpSpPr>
        <p:sp>
          <p:nvSpPr>
            <p:cNvPr id="304" name="Google Shape;304;p32"/>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5" name="Google Shape;305;p32"/>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6" name="Google Shape;306;p32"/>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07" name="Google Shape;307;p32"/>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08" name="Google Shape;308;p32"/>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09" name="Google Shape;309;p32"/>
          <p:cNvGrpSpPr/>
          <p:nvPr/>
        </p:nvGrpSpPr>
        <p:grpSpPr>
          <a:xfrm>
            <a:off x="8396572" y="1705391"/>
            <a:ext cx="351487" cy="398940"/>
            <a:chOff x="6425500" y="2795700"/>
            <a:chExt cx="265875" cy="292650"/>
          </a:xfrm>
        </p:grpSpPr>
        <p:sp>
          <p:nvSpPr>
            <p:cNvPr id="310" name="Google Shape;310;p32"/>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1" name="Google Shape;311;p32"/>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12" name="Google Shape;312;p32"/>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13" name="Google Shape;313;p32"/>
          <p:cNvGrpSpPr/>
          <p:nvPr/>
        </p:nvGrpSpPr>
        <p:grpSpPr>
          <a:xfrm>
            <a:off x="9474618" y="1760035"/>
            <a:ext cx="350297" cy="290464"/>
            <a:chOff x="5549875" y="2418425"/>
            <a:chExt cx="264975" cy="213075"/>
          </a:xfrm>
        </p:grpSpPr>
        <p:sp>
          <p:nvSpPr>
            <p:cNvPr id="314" name="Google Shape;314;p32"/>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5" name="Google Shape;315;p32"/>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16" name="Google Shape;316;p32"/>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17" name="Google Shape;317;p32"/>
          <p:cNvGrpSpPr/>
          <p:nvPr/>
        </p:nvGrpSpPr>
        <p:grpSpPr>
          <a:xfrm>
            <a:off x="3570694" y="2404542"/>
            <a:ext cx="299598" cy="308322"/>
            <a:chOff x="3739275" y="2525850"/>
            <a:chExt cx="226625" cy="226175"/>
          </a:xfrm>
        </p:grpSpPr>
        <p:sp>
          <p:nvSpPr>
            <p:cNvPr id="318" name="Google Shape;318;p32"/>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19" name="Google Shape;319;p32"/>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0" name="Google Shape;320;p32"/>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1" name="Google Shape;321;p32"/>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22" name="Google Shape;322;p32"/>
          <p:cNvGrpSpPr/>
          <p:nvPr/>
        </p:nvGrpSpPr>
        <p:grpSpPr>
          <a:xfrm>
            <a:off x="3043876" y="2377772"/>
            <a:ext cx="272464" cy="361861"/>
            <a:chOff x="4518575" y="2506200"/>
            <a:chExt cx="206100" cy="265450"/>
          </a:xfrm>
        </p:grpSpPr>
        <p:sp>
          <p:nvSpPr>
            <p:cNvPr id="323" name="Google Shape;323;p32"/>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4" name="Google Shape;324;p32"/>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5" name="Google Shape;325;p32"/>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6" name="Google Shape;326;p32"/>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7" name="Google Shape;327;p32"/>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8" name="Google Shape;328;p32"/>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29" name="Google Shape;329;p32"/>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0" name="Google Shape;330;p32"/>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1" name="Google Shape;331;p32"/>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32" name="Google Shape;332;p32"/>
          <p:cNvGrpSpPr/>
          <p:nvPr/>
        </p:nvGrpSpPr>
        <p:grpSpPr>
          <a:xfrm>
            <a:off x="4125077" y="2404742"/>
            <a:ext cx="299631" cy="308322"/>
            <a:chOff x="4164375" y="1677425"/>
            <a:chExt cx="226650" cy="226175"/>
          </a:xfrm>
        </p:grpSpPr>
        <p:sp>
          <p:nvSpPr>
            <p:cNvPr id="333" name="Google Shape;333;p32"/>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4" name="Google Shape;334;p32"/>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5" name="Google Shape;335;p32"/>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6" name="Google Shape;336;p32"/>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37" name="Google Shape;337;p32"/>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38" name="Google Shape;338;p32"/>
          <p:cNvGrpSpPr/>
          <p:nvPr/>
        </p:nvGrpSpPr>
        <p:grpSpPr>
          <a:xfrm>
            <a:off x="5179042" y="2395931"/>
            <a:ext cx="299003" cy="308322"/>
            <a:chOff x="5226025" y="1677425"/>
            <a:chExt cx="226175" cy="226175"/>
          </a:xfrm>
        </p:grpSpPr>
        <p:sp>
          <p:nvSpPr>
            <p:cNvPr id="339" name="Google Shape;339;p32"/>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0" name="Google Shape;340;p32"/>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41" name="Google Shape;341;p32"/>
          <p:cNvGrpSpPr/>
          <p:nvPr/>
        </p:nvGrpSpPr>
        <p:grpSpPr>
          <a:xfrm>
            <a:off x="4652426" y="2396024"/>
            <a:ext cx="299003" cy="308322"/>
            <a:chOff x="4835275" y="1198350"/>
            <a:chExt cx="226175" cy="226175"/>
          </a:xfrm>
        </p:grpSpPr>
        <p:sp>
          <p:nvSpPr>
            <p:cNvPr id="342" name="Google Shape;342;p32"/>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3" name="Google Shape;343;p32"/>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44" name="Google Shape;344;p32"/>
          <p:cNvGrpSpPr/>
          <p:nvPr/>
        </p:nvGrpSpPr>
        <p:grpSpPr>
          <a:xfrm>
            <a:off x="6339271" y="2379923"/>
            <a:ext cx="347356" cy="358215"/>
            <a:chOff x="968775" y="1180050"/>
            <a:chExt cx="262750" cy="262775"/>
          </a:xfrm>
        </p:grpSpPr>
        <p:sp>
          <p:nvSpPr>
            <p:cNvPr id="345" name="Google Shape;345;p32"/>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6" name="Google Shape;346;p32"/>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47" name="Google Shape;347;p32"/>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48" name="Google Shape;348;p32"/>
          <p:cNvGrpSpPr/>
          <p:nvPr/>
        </p:nvGrpSpPr>
        <p:grpSpPr>
          <a:xfrm>
            <a:off x="5704170" y="2446992"/>
            <a:ext cx="386288" cy="224042"/>
            <a:chOff x="1678900" y="1231350"/>
            <a:chExt cx="292200" cy="164350"/>
          </a:xfrm>
        </p:grpSpPr>
        <p:sp>
          <p:nvSpPr>
            <p:cNvPr id="349" name="Google Shape;349;p32"/>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0" name="Google Shape;350;p32"/>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1" name="Google Shape;351;p32"/>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52" name="Google Shape;352;p32"/>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53" name="Google Shape;353;p32"/>
          <p:cNvGrpSpPr/>
          <p:nvPr/>
        </p:nvGrpSpPr>
        <p:grpSpPr>
          <a:xfrm>
            <a:off x="7467406" y="2373531"/>
            <a:ext cx="322006" cy="353205"/>
            <a:chOff x="2405550" y="1181850"/>
            <a:chExt cx="243575" cy="259100"/>
          </a:xfrm>
        </p:grpSpPr>
        <p:sp>
          <p:nvSpPr>
            <p:cNvPr id="354" name="Google Shape;354;p32"/>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5" name="Google Shape;355;p32"/>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6" name="Google Shape;356;p32"/>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7" name="Google Shape;357;p32"/>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8" name="Google Shape;358;p32"/>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59" name="Google Shape;359;p32"/>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60" name="Google Shape;360;p32"/>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61" name="Google Shape;361;p32"/>
          <p:cNvGrpSpPr/>
          <p:nvPr/>
        </p:nvGrpSpPr>
        <p:grpSpPr>
          <a:xfrm>
            <a:off x="8500593" y="2371333"/>
            <a:ext cx="286610" cy="357601"/>
            <a:chOff x="3086700" y="1180050"/>
            <a:chExt cx="216800" cy="262325"/>
          </a:xfrm>
        </p:grpSpPr>
        <p:sp>
          <p:nvSpPr>
            <p:cNvPr id="362" name="Google Shape;362;p32"/>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3" name="Google Shape;363;p32"/>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64" name="Google Shape;364;p32"/>
          <p:cNvGrpSpPr/>
          <p:nvPr/>
        </p:nvGrpSpPr>
        <p:grpSpPr>
          <a:xfrm>
            <a:off x="9007187" y="2359473"/>
            <a:ext cx="228243" cy="381321"/>
            <a:chOff x="3741075" y="1171575"/>
            <a:chExt cx="172650" cy="279725"/>
          </a:xfrm>
        </p:grpSpPr>
        <p:sp>
          <p:nvSpPr>
            <p:cNvPr id="365" name="Google Shape;365;p32"/>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6" name="Google Shape;366;p32"/>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7" name="Google Shape;367;p32"/>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68" name="Google Shape;368;p32"/>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69" name="Google Shape;369;p32"/>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70" name="Google Shape;370;p32"/>
          <p:cNvGrpSpPr/>
          <p:nvPr/>
        </p:nvGrpSpPr>
        <p:grpSpPr>
          <a:xfrm>
            <a:off x="2528682" y="3103577"/>
            <a:ext cx="351520" cy="253623"/>
            <a:chOff x="952700" y="1101100"/>
            <a:chExt cx="265900" cy="186050"/>
          </a:xfrm>
        </p:grpSpPr>
        <p:sp>
          <p:nvSpPr>
            <p:cNvPr id="371" name="Google Shape;371;p32"/>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2" name="Google Shape;372;p32"/>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3" name="Google Shape;373;p32"/>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74" name="Google Shape;374;p32"/>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5" name="Google Shape;375;p32"/>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6" name="Google Shape;376;p32"/>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77" name="Google Shape;377;p32"/>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78" name="Google Shape;378;p32"/>
          <p:cNvGrpSpPr/>
          <p:nvPr/>
        </p:nvGrpSpPr>
        <p:grpSpPr>
          <a:xfrm>
            <a:off x="5219949" y="3082177"/>
            <a:ext cx="317875" cy="344208"/>
            <a:chOff x="5583325" y="1073450"/>
            <a:chExt cx="240450" cy="252500"/>
          </a:xfrm>
        </p:grpSpPr>
        <p:sp>
          <p:nvSpPr>
            <p:cNvPr id="379" name="Google Shape;379;p32"/>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0" name="Google Shape;380;p32"/>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1" name="Google Shape;381;p32"/>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2" name="Google Shape;382;p32"/>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83" name="Google Shape;383;p32"/>
          <p:cNvGrpSpPr/>
          <p:nvPr/>
        </p:nvGrpSpPr>
        <p:grpSpPr>
          <a:xfrm>
            <a:off x="5703822" y="3071928"/>
            <a:ext cx="386850" cy="294962"/>
            <a:chOff x="1502275" y="3638775"/>
            <a:chExt cx="292625" cy="216375"/>
          </a:xfrm>
        </p:grpSpPr>
        <p:sp>
          <p:nvSpPr>
            <p:cNvPr id="384" name="Google Shape;384;p32"/>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5" name="Google Shape;385;p32"/>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6" name="Google Shape;386;p32"/>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7" name="Google Shape;387;p32"/>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88" name="Google Shape;388;p32"/>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389" name="Google Shape;389;p32"/>
          <p:cNvGrpSpPr/>
          <p:nvPr/>
        </p:nvGrpSpPr>
        <p:grpSpPr>
          <a:xfrm>
            <a:off x="6258857" y="3016414"/>
            <a:ext cx="354428" cy="362441"/>
            <a:chOff x="3171000" y="4021950"/>
            <a:chExt cx="268100" cy="265875"/>
          </a:xfrm>
        </p:grpSpPr>
        <p:sp>
          <p:nvSpPr>
            <p:cNvPr id="390" name="Google Shape;390;p32"/>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1" name="Google Shape;391;p32"/>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392" name="Google Shape;392;p32"/>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3" name="Google Shape;393;p32"/>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394" name="Google Shape;394;p32"/>
          <p:cNvGrpSpPr/>
          <p:nvPr/>
        </p:nvGrpSpPr>
        <p:grpSpPr>
          <a:xfrm>
            <a:off x="7848132" y="3068067"/>
            <a:ext cx="334400" cy="344821"/>
            <a:chOff x="5684575" y="4038000"/>
            <a:chExt cx="252950" cy="252950"/>
          </a:xfrm>
        </p:grpSpPr>
        <p:sp>
          <p:nvSpPr>
            <p:cNvPr id="395" name="Google Shape;395;p32"/>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6" name="Google Shape;396;p32"/>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7" name="Google Shape;397;p32"/>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8" name="Google Shape;398;p32"/>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399" name="Google Shape;399;p32"/>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0" name="Google Shape;400;p32"/>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01" name="Google Shape;401;p32"/>
          <p:cNvGrpSpPr/>
          <p:nvPr/>
        </p:nvGrpSpPr>
        <p:grpSpPr>
          <a:xfrm>
            <a:off x="8441727" y="3026501"/>
            <a:ext cx="247115" cy="399520"/>
            <a:chOff x="1982675" y="3599525"/>
            <a:chExt cx="186925" cy="293075"/>
          </a:xfrm>
        </p:grpSpPr>
        <p:sp>
          <p:nvSpPr>
            <p:cNvPr id="402" name="Google Shape;402;p32"/>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3" name="Google Shape;403;p32"/>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4" name="Google Shape;404;p32"/>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5" name="Google Shape;405;p32"/>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6" name="Google Shape;406;p32"/>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07" name="Google Shape;407;p32"/>
          <p:cNvGrpSpPr/>
          <p:nvPr/>
        </p:nvGrpSpPr>
        <p:grpSpPr>
          <a:xfrm>
            <a:off x="8947735" y="3026500"/>
            <a:ext cx="178106" cy="398940"/>
            <a:chOff x="2397075" y="3602200"/>
            <a:chExt cx="134725" cy="292650"/>
          </a:xfrm>
        </p:grpSpPr>
        <p:sp>
          <p:nvSpPr>
            <p:cNvPr id="408" name="Google Shape;408;p32"/>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09" name="Google Shape;409;p32"/>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0" name="Google Shape;410;p32"/>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1" name="Google Shape;411;p32"/>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2" name="Google Shape;412;p32"/>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13" name="Google Shape;413;p32"/>
          <p:cNvGrpSpPr/>
          <p:nvPr/>
        </p:nvGrpSpPr>
        <p:grpSpPr>
          <a:xfrm>
            <a:off x="2581850" y="3710924"/>
            <a:ext cx="246520" cy="383741"/>
            <a:chOff x="2717350" y="3603525"/>
            <a:chExt cx="186475" cy="281500"/>
          </a:xfrm>
        </p:grpSpPr>
        <p:sp>
          <p:nvSpPr>
            <p:cNvPr id="414" name="Google Shape;414;p32"/>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5" name="Google Shape;415;p32"/>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6" name="Google Shape;416;p32"/>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17" name="Google Shape;417;p32"/>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18" name="Google Shape;418;p32"/>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19" name="Google Shape;419;p32"/>
          <p:cNvGrpSpPr/>
          <p:nvPr/>
        </p:nvGrpSpPr>
        <p:grpSpPr>
          <a:xfrm>
            <a:off x="3024770" y="3721267"/>
            <a:ext cx="332053" cy="363054"/>
            <a:chOff x="3927075" y="3612900"/>
            <a:chExt cx="251175" cy="266325"/>
          </a:xfrm>
        </p:grpSpPr>
        <p:sp>
          <p:nvSpPr>
            <p:cNvPr id="420" name="Google Shape;420;p32"/>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1" name="Google Shape;421;p32"/>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2" name="Google Shape;422;p32"/>
          <p:cNvGrpSpPr/>
          <p:nvPr/>
        </p:nvGrpSpPr>
        <p:grpSpPr>
          <a:xfrm>
            <a:off x="3552875" y="3780864"/>
            <a:ext cx="336152" cy="347241"/>
            <a:chOff x="4324975" y="3617800"/>
            <a:chExt cx="254275" cy="254725"/>
          </a:xfrm>
        </p:grpSpPr>
        <p:sp>
          <p:nvSpPr>
            <p:cNvPr id="423" name="Google Shape;423;p32"/>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4" name="Google Shape;424;p32"/>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5" name="Google Shape;425;p32"/>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6" name="Google Shape;426;p32"/>
          <p:cNvGrpSpPr/>
          <p:nvPr/>
        </p:nvGrpSpPr>
        <p:grpSpPr>
          <a:xfrm>
            <a:off x="4086534" y="3846536"/>
            <a:ext cx="399872" cy="217737"/>
            <a:chOff x="4728650" y="3665975"/>
            <a:chExt cx="302475" cy="159725"/>
          </a:xfrm>
        </p:grpSpPr>
        <p:sp>
          <p:nvSpPr>
            <p:cNvPr id="427" name="Google Shape;427;p32"/>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28" name="Google Shape;428;p32"/>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29" name="Google Shape;429;p32"/>
          <p:cNvGrpSpPr/>
          <p:nvPr/>
        </p:nvGrpSpPr>
        <p:grpSpPr>
          <a:xfrm>
            <a:off x="4613200" y="3803696"/>
            <a:ext cx="382719" cy="282796"/>
            <a:chOff x="5164925" y="3642775"/>
            <a:chExt cx="289500" cy="207450"/>
          </a:xfrm>
        </p:grpSpPr>
        <p:sp>
          <p:nvSpPr>
            <p:cNvPr id="430" name="Google Shape;430;p32"/>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1" name="Google Shape;431;p32"/>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2" name="Google Shape;432;p32"/>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3" name="Google Shape;433;p32"/>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4" name="Google Shape;434;p32"/>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35" name="Google Shape;435;p32"/>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6" name="Google Shape;436;p32"/>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7" name="Google Shape;437;p32"/>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8" name="Google Shape;438;p32"/>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39" name="Google Shape;439;p32"/>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0" name="Google Shape;440;p32"/>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1" name="Google Shape;441;p32"/>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42" name="Google Shape;442;p32"/>
          <p:cNvGrpSpPr/>
          <p:nvPr/>
        </p:nvGrpSpPr>
        <p:grpSpPr>
          <a:xfrm>
            <a:off x="8933824" y="3717916"/>
            <a:ext cx="327294" cy="334632"/>
            <a:chOff x="5717150" y="2098500"/>
            <a:chExt cx="247575" cy="245475"/>
          </a:xfrm>
        </p:grpSpPr>
        <p:sp>
          <p:nvSpPr>
            <p:cNvPr id="443" name="Google Shape;443;p32"/>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4" name="Google Shape;444;p32"/>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5" name="Google Shape;445;p32"/>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46" name="Google Shape;446;p32"/>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7" name="Google Shape;447;p32"/>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48" name="Google Shape;448;p32"/>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49" name="Google Shape;449;p32"/>
          <p:cNvGrpSpPr/>
          <p:nvPr/>
        </p:nvGrpSpPr>
        <p:grpSpPr>
          <a:xfrm>
            <a:off x="3511298" y="4358842"/>
            <a:ext cx="352082" cy="317455"/>
            <a:chOff x="6435300" y="2742175"/>
            <a:chExt cx="266325" cy="232875"/>
          </a:xfrm>
        </p:grpSpPr>
        <p:sp>
          <p:nvSpPr>
            <p:cNvPr id="450" name="Google Shape;450;p32"/>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1" name="Google Shape;451;p32"/>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52" name="Google Shape;452;p32"/>
          <p:cNvGrpSpPr/>
          <p:nvPr/>
        </p:nvGrpSpPr>
        <p:grpSpPr>
          <a:xfrm>
            <a:off x="4558258" y="4437967"/>
            <a:ext cx="333805" cy="344208"/>
            <a:chOff x="674800" y="2146225"/>
            <a:chExt cx="252500" cy="252500"/>
          </a:xfrm>
        </p:grpSpPr>
        <p:sp>
          <p:nvSpPr>
            <p:cNvPr id="453" name="Google Shape;453;p32"/>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4" name="Google Shape;454;p32"/>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5" name="Google Shape;455;p32"/>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6" name="Google Shape;456;p32"/>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57" name="Google Shape;457;p32"/>
          <p:cNvGrpSpPr/>
          <p:nvPr/>
        </p:nvGrpSpPr>
        <p:grpSpPr>
          <a:xfrm>
            <a:off x="5085306" y="4449453"/>
            <a:ext cx="333805" cy="344208"/>
            <a:chOff x="2164225" y="2146225"/>
            <a:chExt cx="252500" cy="252500"/>
          </a:xfrm>
        </p:grpSpPr>
        <p:sp>
          <p:nvSpPr>
            <p:cNvPr id="458" name="Google Shape;458;p32"/>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59" name="Google Shape;459;p32"/>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0" name="Google Shape;460;p32"/>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1" name="Google Shape;461;p32"/>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62" name="Google Shape;462;p32"/>
          <p:cNvGrpSpPr/>
          <p:nvPr/>
        </p:nvGrpSpPr>
        <p:grpSpPr>
          <a:xfrm>
            <a:off x="4031217" y="4449226"/>
            <a:ext cx="334400" cy="344821"/>
            <a:chOff x="689975" y="1737200"/>
            <a:chExt cx="252950" cy="252950"/>
          </a:xfrm>
        </p:grpSpPr>
        <p:sp>
          <p:nvSpPr>
            <p:cNvPr id="463" name="Google Shape;463;p32"/>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4" name="Google Shape;464;p32"/>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5" name="Google Shape;465;p32"/>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6" name="Google Shape;466;p32"/>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7" name="Google Shape;467;p32"/>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68" name="Google Shape;468;p32"/>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69" name="Google Shape;469;p32"/>
          <p:cNvGrpSpPr/>
          <p:nvPr/>
        </p:nvGrpSpPr>
        <p:grpSpPr>
          <a:xfrm>
            <a:off x="5612075" y="4439102"/>
            <a:ext cx="334400" cy="344208"/>
            <a:chOff x="2961350" y="1740750"/>
            <a:chExt cx="252950" cy="252500"/>
          </a:xfrm>
        </p:grpSpPr>
        <p:sp>
          <p:nvSpPr>
            <p:cNvPr id="470" name="Google Shape;470;p32"/>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1" name="Google Shape;471;p32"/>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2" name="Google Shape;472;p32"/>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3" name="Google Shape;473;p32"/>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4" name="Google Shape;474;p32"/>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5" name="Google Shape;475;p32"/>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76" name="Google Shape;476;p32"/>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900"/>
              <a:buFont typeface="Arial"/>
              <a:buNone/>
            </a:pPr>
            <a:r>
              <a:t/>
            </a:r>
            <a:endParaRPr b="0" i="0" sz="1900" u="none" cap="none" strike="noStrike">
              <a:solidFill>
                <a:srgbClr val="000000"/>
              </a:solidFill>
              <a:latin typeface="Arial"/>
              <a:ea typeface="Arial"/>
              <a:cs typeface="Arial"/>
              <a:sym typeface="Arial"/>
            </a:endParaRPr>
          </a:p>
        </p:txBody>
      </p:sp>
      <p:grpSp>
        <p:nvGrpSpPr>
          <p:cNvPr id="477" name="Google Shape;477;p32"/>
          <p:cNvGrpSpPr/>
          <p:nvPr/>
        </p:nvGrpSpPr>
        <p:grpSpPr>
          <a:xfrm>
            <a:off x="6696108" y="4387468"/>
            <a:ext cx="271902" cy="376448"/>
            <a:chOff x="4026550" y="3640100"/>
            <a:chExt cx="205675" cy="276150"/>
          </a:xfrm>
        </p:grpSpPr>
        <p:sp>
          <p:nvSpPr>
            <p:cNvPr id="478" name="Google Shape;478;p32"/>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79" name="Google Shape;479;p32"/>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0" name="Google Shape;480;p32"/>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1" name="Google Shape;481;p32"/>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2" name="Google Shape;482;p32"/>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3" name="Google Shape;483;p32"/>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84" name="Google Shape;484;p32"/>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85" name="Google Shape;485;p32"/>
          <p:cNvGrpSpPr/>
          <p:nvPr/>
        </p:nvGrpSpPr>
        <p:grpSpPr>
          <a:xfrm>
            <a:off x="7732713" y="4486703"/>
            <a:ext cx="351487" cy="294826"/>
            <a:chOff x="853250" y="4006875"/>
            <a:chExt cx="265875" cy="216275"/>
          </a:xfrm>
        </p:grpSpPr>
        <p:sp>
          <p:nvSpPr>
            <p:cNvPr id="486" name="Google Shape;486;p32"/>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87" name="Google Shape;487;p32"/>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488" name="Google Shape;488;p32"/>
          <p:cNvGrpSpPr/>
          <p:nvPr/>
        </p:nvGrpSpPr>
        <p:grpSpPr>
          <a:xfrm>
            <a:off x="8910280" y="4452282"/>
            <a:ext cx="245925" cy="363668"/>
            <a:chOff x="1978675" y="3981800"/>
            <a:chExt cx="186025" cy="266775"/>
          </a:xfrm>
        </p:grpSpPr>
        <p:sp>
          <p:nvSpPr>
            <p:cNvPr id="489" name="Google Shape;489;p32"/>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0" name="Google Shape;490;p32"/>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91" name="Google Shape;491;p32"/>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92" name="Google Shape;492;p32"/>
          <p:cNvGrpSpPr/>
          <p:nvPr/>
        </p:nvGrpSpPr>
        <p:grpSpPr>
          <a:xfrm>
            <a:off x="9440020" y="4461726"/>
            <a:ext cx="333805" cy="344821"/>
            <a:chOff x="480325" y="3970200"/>
            <a:chExt cx="252500" cy="252950"/>
          </a:xfrm>
        </p:grpSpPr>
        <p:sp>
          <p:nvSpPr>
            <p:cNvPr id="493" name="Google Shape;493;p32"/>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4" name="Google Shape;494;p32"/>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5" name="Google Shape;495;p32"/>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6" name="Google Shape;496;p32"/>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497" name="Google Shape;497;p32"/>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498" name="Google Shape;498;p32"/>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499" name="Google Shape;499;p32"/>
          <p:cNvGrpSpPr/>
          <p:nvPr/>
        </p:nvGrpSpPr>
        <p:grpSpPr>
          <a:xfrm>
            <a:off x="3015743" y="5051331"/>
            <a:ext cx="334400" cy="344208"/>
            <a:chOff x="5745250" y="4378350"/>
            <a:chExt cx="252950" cy="252500"/>
          </a:xfrm>
        </p:grpSpPr>
        <p:sp>
          <p:nvSpPr>
            <p:cNvPr id="500" name="Google Shape;500;p32"/>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1" name="Google Shape;501;p32"/>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502" name="Google Shape;502;p32"/>
          <p:cNvGrpSpPr/>
          <p:nvPr/>
        </p:nvGrpSpPr>
        <p:grpSpPr>
          <a:xfrm>
            <a:off x="3525242" y="5055591"/>
            <a:ext cx="334400" cy="344821"/>
            <a:chOff x="6130650" y="4381475"/>
            <a:chExt cx="252950" cy="252950"/>
          </a:xfrm>
        </p:grpSpPr>
        <p:sp>
          <p:nvSpPr>
            <p:cNvPr id="503" name="Google Shape;503;p32"/>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4" name="Google Shape;504;p32"/>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05" name="Google Shape;505;p32"/>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506" name="Google Shape;506;p32"/>
          <p:cNvGrpSpPr/>
          <p:nvPr/>
        </p:nvGrpSpPr>
        <p:grpSpPr>
          <a:xfrm>
            <a:off x="4533046" y="5078674"/>
            <a:ext cx="352082" cy="299802"/>
            <a:chOff x="6919750" y="1464650"/>
            <a:chExt cx="266325" cy="219925"/>
          </a:xfrm>
        </p:grpSpPr>
        <p:sp>
          <p:nvSpPr>
            <p:cNvPr id="507" name="Google Shape;507;p32"/>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08" name="Google Shape;508;p32"/>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509" name="Google Shape;509;p32"/>
          <p:cNvGrpSpPr/>
          <p:nvPr/>
        </p:nvGrpSpPr>
        <p:grpSpPr>
          <a:xfrm>
            <a:off x="5059243" y="5054116"/>
            <a:ext cx="366855" cy="339948"/>
            <a:chOff x="4759875" y="1027050"/>
            <a:chExt cx="277500" cy="249375"/>
          </a:xfrm>
        </p:grpSpPr>
        <p:sp>
          <p:nvSpPr>
            <p:cNvPr id="510" name="Google Shape;510;p32"/>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1" name="Google Shape;511;p32"/>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2" name="Google Shape;512;p32"/>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3" name="Google Shape;513;p32"/>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4" name="Google Shape;514;p32"/>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515" name="Google Shape;515;p32"/>
          <p:cNvGrpSpPr/>
          <p:nvPr/>
        </p:nvGrpSpPr>
        <p:grpSpPr>
          <a:xfrm>
            <a:off x="5600528" y="5038090"/>
            <a:ext cx="372738" cy="343186"/>
            <a:chOff x="3357900" y="1057675"/>
            <a:chExt cx="281950" cy="251750"/>
          </a:xfrm>
        </p:grpSpPr>
        <p:sp>
          <p:nvSpPr>
            <p:cNvPr id="516" name="Google Shape;516;p32"/>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7" name="Google Shape;517;p32"/>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18" name="Google Shape;518;p32"/>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519" name="Google Shape;519;p32"/>
          <p:cNvGrpSpPr/>
          <p:nvPr/>
        </p:nvGrpSpPr>
        <p:grpSpPr>
          <a:xfrm>
            <a:off x="6163700" y="5023095"/>
            <a:ext cx="191095" cy="401974"/>
            <a:chOff x="3783900" y="1046675"/>
            <a:chExt cx="144550" cy="294875"/>
          </a:xfrm>
        </p:grpSpPr>
        <p:sp>
          <p:nvSpPr>
            <p:cNvPr id="520" name="Google Shape;520;p32"/>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1" name="Google Shape;521;p32"/>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22" name="Google Shape;522;p32"/>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523" name="Google Shape;523;p32"/>
          <p:cNvGrpSpPr/>
          <p:nvPr/>
        </p:nvGrpSpPr>
        <p:grpSpPr>
          <a:xfrm>
            <a:off x="7062980" y="4780478"/>
            <a:ext cx="552596" cy="674409"/>
            <a:chOff x="238550" y="1487175"/>
            <a:chExt cx="418000" cy="494725"/>
          </a:xfrm>
        </p:grpSpPr>
        <p:sp>
          <p:nvSpPr>
            <p:cNvPr id="524" name="Google Shape;524;p32"/>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5" name="Google Shape;525;p32"/>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6" name="Google Shape;526;p32"/>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7" name="Google Shape;527;p32"/>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8" name="Google Shape;528;p32"/>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29" name="Google Shape;529;p32"/>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0" name="Google Shape;530;p32"/>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1" name="Google Shape;531;p32"/>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2" name="Google Shape;532;p32"/>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33" name="Google Shape;533;p32"/>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4" name="Google Shape;534;p32"/>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535" name="Google Shape;535;p32"/>
          <p:cNvGrpSpPr/>
          <p:nvPr/>
        </p:nvGrpSpPr>
        <p:grpSpPr>
          <a:xfrm>
            <a:off x="8815358" y="5107237"/>
            <a:ext cx="364707" cy="363804"/>
            <a:chOff x="6010925" y="3998175"/>
            <a:chExt cx="275875" cy="266875"/>
          </a:xfrm>
        </p:grpSpPr>
        <p:sp>
          <p:nvSpPr>
            <p:cNvPr id="536" name="Google Shape;536;p32"/>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7" name="Google Shape;537;p32"/>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8" name="Google Shape;538;p32"/>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39" name="Google Shape;539;p32"/>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0" name="Google Shape;540;p32"/>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541" name="Google Shape;541;p32"/>
          <p:cNvGrpSpPr/>
          <p:nvPr/>
        </p:nvGrpSpPr>
        <p:grpSpPr>
          <a:xfrm>
            <a:off x="9417554" y="5125862"/>
            <a:ext cx="352082" cy="308322"/>
            <a:chOff x="6866650" y="1038650"/>
            <a:chExt cx="266325" cy="226175"/>
          </a:xfrm>
        </p:grpSpPr>
        <p:sp>
          <p:nvSpPr>
            <p:cNvPr id="542" name="Google Shape;542;p32"/>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3" name="Google Shape;543;p32"/>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4" name="Google Shape;544;p32"/>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545" name="Google Shape;545;p32"/>
          <p:cNvGrpSpPr/>
          <p:nvPr/>
        </p:nvGrpSpPr>
        <p:grpSpPr>
          <a:xfrm>
            <a:off x="5155087" y="1762012"/>
            <a:ext cx="272497" cy="362441"/>
            <a:chOff x="2033075" y="2942475"/>
            <a:chExt cx="206125" cy="265875"/>
          </a:xfrm>
        </p:grpSpPr>
        <p:sp>
          <p:nvSpPr>
            <p:cNvPr id="546" name="Google Shape;546;p32"/>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7" name="Google Shape;547;p32"/>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8" name="Google Shape;548;p32"/>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49" name="Google Shape;549;p32"/>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0" name="Google Shape;550;p32"/>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1" name="Google Shape;551;p32"/>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52" name="Google Shape;552;p32"/>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553" name="Google Shape;553;p32"/>
          <p:cNvGrpSpPr/>
          <p:nvPr/>
        </p:nvGrpSpPr>
        <p:grpSpPr>
          <a:xfrm>
            <a:off x="3016802" y="5738414"/>
            <a:ext cx="325576" cy="362441"/>
            <a:chOff x="3081775" y="1061400"/>
            <a:chExt cx="246275" cy="265875"/>
          </a:xfrm>
        </p:grpSpPr>
        <p:sp>
          <p:nvSpPr>
            <p:cNvPr id="554" name="Google Shape;554;p32"/>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5" name="Google Shape;555;p32"/>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6" name="Google Shape;556;p32"/>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557" name="Google Shape;557;p32"/>
          <p:cNvGrpSpPr/>
          <p:nvPr/>
        </p:nvGrpSpPr>
        <p:grpSpPr>
          <a:xfrm>
            <a:off x="3556513" y="5780534"/>
            <a:ext cx="369202" cy="325941"/>
            <a:chOff x="2847150" y="1805000"/>
            <a:chExt cx="279275" cy="239100"/>
          </a:xfrm>
        </p:grpSpPr>
        <p:sp>
          <p:nvSpPr>
            <p:cNvPr id="558" name="Google Shape;558;p32"/>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59" name="Google Shape;559;p32"/>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60" name="Google Shape;560;p32"/>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561" name="Google Shape;561;p32"/>
          <p:cNvGrpSpPr/>
          <p:nvPr/>
        </p:nvGrpSpPr>
        <p:grpSpPr>
          <a:xfrm>
            <a:off x="4742307" y="5724791"/>
            <a:ext cx="352082" cy="363054"/>
            <a:chOff x="6435300" y="1095300"/>
            <a:chExt cx="266325" cy="266325"/>
          </a:xfrm>
        </p:grpSpPr>
        <p:sp>
          <p:nvSpPr>
            <p:cNvPr id="562" name="Google Shape;562;p32"/>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3" name="Google Shape;563;p32"/>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4" name="Google Shape;564;p32"/>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65" name="Google Shape;565;p32"/>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6" name="Google Shape;566;p32"/>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567" name="Google Shape;567;p32"/>
          <p:cNvGrpSpPr/>
          <p:nvPr/>
        </p:nvGrpSpPr>
        <p:grpSpPr>
          <a:xfrm>
            <a:off x="6295376" y="5719855"/>
            <a:ext cx="301350" cy="363054"/>
            <a:chOff x="4506525" y="1060950"/>
            <a:chExt cx="227950" cy="266325"/>
          </a:xfrm>
        </p:grpSpPr>
        <p:sp>
          <p:nvSpPr>
            <p:cNvPr id="568" name="Google Shape;568;p32"/>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9" name="Google Shape;569;p32"/>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0" name="Google Shape;570;p32"/>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1" name="Google Shape;571;p32"/>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2" name="Google Shape;572;p32"/>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3" name="Google Shape;573;p32"/>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4" name="Google Shape;574;p32"/>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75" name="Google Shape;575;p32"/>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6" name="Google Shape;576;p32"/>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577" name="Google Shape;577;p32"/>
          <p:cNvGrpSpPr/>
          <p:nvPr/>
        </p:nvGrpSpPr>
        <p:grpSpPr>
          <a:xfrm>
            <a:off x="7301010" y="5797711"/>
            <a:ext cx="251246" cy="356340"/>
            <a:chOff x="867500" y="3647700"/>
            <a:chExt cx="190050" cy="261400"/>
          </a:xfrm>
        </p:grpSpPr>
        <p:sp>
          <p:nvSpPr>
            <p:cNvPr id="578" name="Google Shape;578;p32"/>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79" name="Google Shape;579;p32"/>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0" name="Google Shape;580;p32"/>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1" name="Google Shape;581;p32"/>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2" name="Google Shape;582;p32"/>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583" name="Google Shape;583;p32"/>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4" name="Google Shape;584;p32"/>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585" name="Google Shape;585;p32"/>
          <p:cNvGrpSpPr/>
          <p:nvPr/>
        </p:nvGrpSpPr>
        <p:grpSpPr>
          <a:xfrm>
            <a:off x="9443288" y="5752884"/>
            <a:ext cx="299598" cy="398327"/>
            <a:chOff x="3707175" y="1322350"/>
            <a:chExt cx="226625" cy="292200"/>
          </a:xfrm>
        </p:grpSpPr>
        <p:sp>
          <p:nvSpPr>
            <p:cNvPr id="586" name="Google Shape;586;p32"/>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87" name="Google Shape;587;p32"/>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dk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1" name="Shape 591"/>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3F372E"/>
      </a:dk1>
      <a:lt1>
        <a:srgbClr val="FFFFFF"/>
      </a:lt1>
      <a:dk2>
        <a:srgbClr val="786352"/>
      </a:dk2>
      <a:lt2>
        <a:srgbClr val="EEEEEE"/>
      </a:lt2>
      <a:accent1>
        <a:srgbClr val="6E5941"/>
      </a:accent1>
      <a:accent2>
        <a:srgbClr val="DEC8B1"/>
      </a:accent2>
      <a:accent3>
        <a:srgbClr val="44382B"/>
      </a:accent3>
      <a:accent4>
        <a:srgbClr val="FFFAEE"/>
      </a:accent4>
      <a:accent5>
        <a:srgbClr val="6A5B4D"/>
      </a:accent5>
      <a:accent6>
        <a:srgbClr val="C26A59"/>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