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6858000" cx="12192000"/>
  <p:notesSz cx="6858000" cy="9144000"/>
  <p:embeddedFontLst>
    <p:embeddedFont>
      <p:font typeface="Dekko"/>
      <p:regular r:id="rId27"/>
    </p:embeddedFont>
    <p:embeddedFont>
      <p:font typeface="Meddon"/>
      <p:regular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Barlow Condensed"/>
      <p:regular r:id="rId33"/>
      <p:bold r:id="rId34"/>
      <p:italic r:id="rId35"/>
      <p:boldItalic r:id="rId36"/>
    </p:embeddedFont>
    <p:embeddedFont>
      <p:font typeface="Pompiere"/>
      <p:regular r:id="rId37"/>
    </p:embeddedFont>
    <p:embeddedFont>
      <p:font typeface="Homemade Apple"/>
      <p:regular r:id="rId3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Meddon-regular.fntdata"/><Relationship Id="rId27" Type="http://schemas.openxmlformats.org/officeDocument/2006/relationships/font" Target="fonts/Dekko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regular.fntdata"/><Relationship Id="rId10" Type="http://schemas.openxmlformats.org/officeDocument/2006/relationships/slide" Target="slides/slide5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italic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.fntdata"/><Relationship Id="rId15" Type="http://schemas.openxmlformats.org/officeDocument/2006/relationships/slide" Target="slides/slide10.xml"/><Relationship Id="rId37" Type="http://schemas.openxmlformats.org/officeDocument/2006/relationships/font" Target="fonts/Pompiere-regular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boldItalic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38" Type="http://schemas.openxmlformats.org/officeDocument/2006/relationships/font" Target="fonts/HomemadeApple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7" name="Shape 9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8" name="Google Shape;988;p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9" name="Google Shape;98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3" name="Shape 9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4" name="Google Shape;994;g9af4bc0a09_0_9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5" name="Google Shape;995;g9af4bc0a09_0_9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g9af4bc0a09_0_10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2" name="Google Shape;1002;g9af4bc0a09_0_10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4" name="Shape 10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5" name="Google Shape;1055;g9af4bc0a09_0_10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6" name="Google Shape;1056;g9af4bc0a09_0_10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9" name="Shape 10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0" name="Google Shape;1060;g9af4bc0a09_0_10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1" name="Google Shape;1061;g9af4bc0a09_0_10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82" name="Shape 10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3" name="Google Shape;1083;g9af4bc0a09_0_1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4" name="Google Shape;1084;g9af4bc0a09_0_1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3" name="Shape 1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4" name="Google Shape;1104;g9af4bc0a09_0_10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5" name="Google Shape;1105;g9af4bc0a09_0_1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42" name="Shape 1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3" name="Google Shape;1143;g9af4bc0a09_0_10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4" name="Google Shape;1144;g9af4bc0a09_0_1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65" name="Shape 1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6" name="Google Shape;1166;g9c8495117d_1_11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7" name="Google Shape;1167;g9c8495117d_1_11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0" name="Shape 1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1" name="Google Shape;1171;g9c8495117d_1_43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2" name="Google Shape;1172;g9c8495117d_1_43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5" name="Shape 1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6" name="Google Shape;1176;g9c8495117d_1_20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7" name="Google Shape;1177;g9c8495117d_1_20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0" name="Shape 19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1" name="Google Shape;1961;g9c8495117d_3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2" name="Google Shape;1962;g9c8495117d_3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45" name="Shape 2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6" name="Google Shape;2746;g9c8495117d_3_7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7" name="Google Shape;2747;g9c8495117d_3_7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0" name="Shape 35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1" name="Google Shape;3531;g9c8495117d_1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2" name="Google Shape;3532;g9c8495117d_1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15" name="Shape 4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6" name="Google Shape;4316;g9c8495117d_1_9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17" name="Google Shape;4317;g9c8495117d_1_9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09" name="Shape 5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0" name="Google Shape;5110;g9c8495117d_1_11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11" name="Google Shape;5111;g9c8495117d_1_11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12" name="Shape 59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13" name="Google Shape;5913;g9c8495117d_1_8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14" name="Google Shape;5914;g9c8495117d_1_8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94" name="Shape 59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5" name="Google Shape;5995;g9c8495117d_1_8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96" name="Google Shape;5996;g9c8495117d_1_8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76" name="Shape 6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7" name="Google Shape;6077;g9af4bc0a09_0_21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78" name="Google Shape;6078;g9af4bc0a09_0_2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98" name="Shape 60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99" name="Google Shape;6099;gb77a648d9d_1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00" name="Google Shape;6100;gb77a648d9d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20" name="Shape 6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21" name="Google Shape;6121;g9af4bc0a09_0_21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22" name="Google Shape;6122;g9af4bc0a09_0_21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9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 flipH="1" rot="10800000">
            <a:off x="0" y="562"/>
            <a:ext cx="12201625" cy="3275413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CB25">
              <a:alpha val="34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" name="Google Shape;12;p2"/>
          <p:cNvGrpSpPr/>
          <p:nvPr/>
        </p:nvGrpSpPr>
        <p:grpSpPr>
          <a:xfrm>
            <a:off x="-676520" y="-373382"/>
            <a:ext cx="4380116" cy="4012400"/>
            <a:chOff x="-625988" y="105875"/>
            <a:chExt cx="4587470" cy="4201906"/>
          </a:xfrm>
        </p:grpSpPr>
        <p:grpSp>
          <p:nvGrpSpPr>
            <p:cNvPr id="13" name="Google Shape;13;p2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14" name="Google Shape;14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" name="Google Shape;15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" name="Google Shape;16;p2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17" name="Google Shape;17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" name="Google Shape;18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" name="Google Shape;19;p2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20" name="Google Shape;20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" name="Google Shape;21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" name="Google Shape;22;p2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23" name="Google Shape;23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" name="Google Shape;24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" name="Google Shape;25;p2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26" name="Google Shape;26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" name="Google Shape;27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" name="Google Shape;28;p2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29" name="Google Shape;29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" name="Google Shape;30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1" name="Google Shape;31;p2"/>
            <p:cNvSpPr/>
            <p:nvPr/>
          </p:nvSpPr>
          <p:spPr>
            <a:xfrm>
              <a:off x="3641510" y="2931294"/>
              <a:ext cx="319966" cy="601629"/>
            </a:xfrm>
            <a:custGeom>
              <a:rect b="b" l="l" r="r" t="t"/>
              <a:pathLst>
                <a:path extrusionOk="0" h="1972553" w="1267193">
                  <a:moveTo>
                    <a:pt x="489206" y="0"/>
                  </a:moveTo>
                  <a:cubicBezTo>
                    <a:pt x="346331" y="819150"/>
                    <a:pt x="-238504" y="1436370"/>
                    <a:pt x="108206" y="1790700"/>
                  </a:cubicBezTo>
                  <a:cubicBezTo>
                    <a:pt x="414911" y="2105025"/>
                    <a:pt x="1033084" y="1965008"/>
                    <a:pt x="1203581" y="1724025"/>
                  </a:cubicBezTo>
                  <a:cubicBezTo>
                    <a:pt x="1395987" y="1450658"/>
                    <a:pt x="1150242" y="701040"/>
                    <a:pt x="48920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" name="Google Shape;32;p2"/>
          <p:cNvGrpSpPr/>
          <p:nvPr/>
        </p:nvGrpSpPr>
        <p:grpSpPr>
          <a:xfrm rot="369828">
            <a:off x="9290212" y="-206722"/>
            <a:ext cx="3285986" cy="3187080"/>
            <a:chOff x="2086991" y="460159"/>
            <a:chExt cx="5909894" cy="5705156"/>
          </a:xfrm>
        </p:grpSpPr>
        <p:sp>
          <p:nvSpPr>
            <p:cNvPr id="33" name="Google Shape;33;p2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4" name="Google Shape;34;p2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35" name="Google Shape;35;p2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" name="Google Shape;36;p2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" name="Google Shape;39;p2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" name="Google Shape;40;p2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" name="Google Shape;42;p2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" name="Google Shape;43;p2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" name="Google Shape;44;p2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" name="Google Shape;45;p2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" name="Google Shape;46;p2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8" name="Google Shape;48;p2"/>
          <p:cNvGrpSpPr/>
          <p:nvPr/>
        </p:nvGrpSpPr>
        <p:grpSpPr>
          <a:xfrm>
            <a:off x="10033549" y="4883587"/>
            <a:ext cx="3036601" cy="2329981"/>
            <a:chOff x="-625988" y="105875"/>
            <a:chExt cx="3806219" cy="2920142"/>
          </a:xfrm>
        </p:grpSpPr>
        <p:grpSp>
          <p:nvGrpSpPr>
            <p:cNvPr id="49" name="Google Shape;49;p2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50" name="Google Shape;50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" name="Google Shape;51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" name="Google Shape;52;p2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53" name="Google Shape;53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" name="Google Shape;54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" name="Google Shape;55;p2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56" name="Google Shape;56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8" name="Google Shape;58;p2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59" name="Google Shape;59;p2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" name="Google Shape;60;p2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1" name="Google Shape;61;p2"/>
          <p:cNvGrpSpPr/>
          <p:nvPr/>
        </p:nvGrpSpPr>
        <p:grpSpPr>
          <a:xfrm flipH="1" rot="-371707">
            <a:off x="336351" y="4186216"/>
            <a:ext cx="1933187" cy="1914168"/>
            <a:chOff x="2086991" y="460159"/>
            <a:chExt cx="5909894" cy="5705156"/>
          </a:xfrm>
        </p:grpSpPr>
        <p:sp>
          <p:nvSpPr>
            <p:cNvPr id="62" name="Google Shape;62;p2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3" name="Google Shape;63;p2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64" name="Google Shape;64;p2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" name="Google Shape;67;p2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" name="Google Shape;68;p2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" name="Google Shape;69;p2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" name="Google Shape;70;p2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" name="Google Shape;71;p2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" name="Google Shape;72;p2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" name="Google Shape;73;p2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" name="Google Shape;75;p2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" name="Google Shape;76;p2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7" name="Google Shape;77;p2"/>
          <p:cNvSpPr txBox="1"/>
          <p:nvPr>
            <p:ph type="ctrTitle"/>
          </p:nvPr>
        </p:nvSpPr>
        <p:spPr>
          <a:xfrm>
            <a:off x="415611" y="1526167"/>
            <a:ext cx="113607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6000"/>
              <a:buNone/>
              <a:defRPr sz="16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sp>
        <p:nvSpPr>
          <p:cNvPr id="78" name="Google Shape;78;p2"/>
          <p:cNvSpPr txBox="1"/>
          <p:nvPr>
            <p:ph idx="1" type="subTitle"/>
          </p:nvPr>
        </p:nvSpPr>
        <p:spPr>
          <a:xfrm>
            <a:off x="415600" y="3474033"/>
            <a:ext cx="113607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Meddon"/>
              <a:buNone/>
              <a:defRPr sz="10500">
                <a:solidFill>
                  <a:schemeClr val="dk1"/>
                </a:solidFill>
                <a:latin typeface="Meddon"/>
                <a:ea typeface="Meddon"/>
                <a:cs typeface="Meddon"/>
                <a:sym typeface="Meddon"/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500"/>
              <a:buFont typeface="Meddon"/>
              <a:buNone/>
              <a:defRPr sz="10500">
                <a:latin typeface="Meddon"/>
                <a:ea typeface="Meddon"/>
                <a:cs typeface="Meddon"/>
                <a:sym typeface="Meddon"/>
              </a:defRPr>
            </a:lvl9pPr>
          </a:lstStyle>
          <a:p/>
        </p:txBody>
      </p:sp>
      <p:sp>
        <p:nvSpPr>
          <p:cNvPr id="79" name="Google Shape;79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pelling with line">
  <p:cSld name="TITLE_2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" name="Google Shape;81;p3"/>
          <p:cNvGrpSpPr/>
          <p:nvPr/>
        </p:nvGrpSpPr>
        <p:grpSpPr>
          <a:xfrm>
            <a:off x="-676520" y="-373382"/>
            <a:ext cx="4380116" cy="4012400"/>
            <a:chOff x="-625988" y="105875"/>
            <a:chExt cx="4587470" cy="4201906"/>
          </a:xfrm>
        </p:grpSpPr>
        <p:grpSp>
          <p:nvGrpSpPr>
            <p:cNvPr id="82" name="Google Shape;82;p3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83" name="Google Shape;83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" name="Google Shape;84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" name="Google Shape;85;p3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86" name="Google Shape;86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" name="Google Shape;87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" name="Google Shape;88;p3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89" name="Google Shape;89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" name="Google Shape;90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" name="Google Shape;91;p3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92" name="Google Shape;92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" name="Google Shape;93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4" name="Google Shape;94;p3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95" name="Google Shape;95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" name="Google Shape;96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7" name="Google Shape;97;p3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98" name="Google Shape;98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0" name="Google Shape;100;p3"/>
            <p:cNvSpPr/>
            <p:nvPr/>
          </p:nvSpPr>
          <p:spPr>
            <a:xfrm>
              <a:off x="3641510" y="2931294"/>
              <a:ext cx="319966" cy="601629"/>
            </a:xfrm>
            <a:custGeom>
              <a:rect b="b" l="l" r="r" t="t"/>
              <a:pathLst>
                <a:path extrusionOk="0" h="1972553" w="1267193">
                  <a:moveTo>
                    <a:pt x="489206" y="0"/>
                  </a:moveTo>
                  <a:cubicBezTo>
                    <a:pt x="346331" y="819150"/>
                    <a:pt x="-238504" y="1436370"/>
                    <a:pt x="108206" y="1790700"/>
                  </a:cubicBezTo>
                  <a:cubicBezTo>
                    <a:pt x="414911" y="2105025"/>
                    <a:pt x="1033084" y="1965008"/>
                    <a:pt x="1203581" y="1724025"/>
                  </a:cubicBezTo>
                  <a:cubicBezTo>
                    <a:pt x="1395987" y="1450658"/>
                    <a:pt x="1150242" y="701040"/>
                    <a:pt x="48920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" name="Google Shape;101;p3"/>
          <p:cNvGrpSpPr/>
          <p:nvPr/>
        </p:nvGrpSpPr>
        <p:grpSpPr>
          <a:xfrm rot="369843">
            <a:off x="9531124" y="-20652"/>
            <a:ext cx="2674917" cy="2609215"/>
            <a:chOff x="2086991" y="460159"/>
            <a:chExt cx="5909894" cy="5705156"/>
          </a:xfrm>
        </p:grpSpPr>
        <p:sp>
          <p:nvSpPr>
            <p:cNvPr id="102" name="Google Shape;102;p3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3" name="Google Shape;103;p3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04" name="Google Shape;104;p3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" name="Google Shape;105;p3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" name="Google Shape;106;p3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" name="Google Shape;107;p3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" name="Google Shape;108;p3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" name="Google Shape;109;p3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" name="Google Shape;110;p3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" name="Google Shape;111;p3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" name="Google Shape;112;p3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" name="Google Shape;113;p3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" name="Google Shape;114;p3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" name="Google Shape;115;p3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" name="Google Shape;116;p3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7" name="Google Shape;117;p3"/>
          <p:cNvGrpSpPr/>
          <p:nvPr/>
        </p:nvGrpSpPr>
        <p:grpSpPr>
          <a:xfrm>
            <a:off x="10033549" y="4883587"/>
            <a:ext cx="3036601" cy="2329981"/>
            <a:chOff x="-625988" y="105875"/>
            <a:chExt cx="3806219" cy="2920142"/>
          </a:xfrm>
        </p:grpSpPr>
        <p:grpSp>
          <p:nvGrpSpPr>
            <p:cNvPr id="118" name="Google Shape;118;p3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119" name="Google Shape;119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" name="Google Shape;120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" name="Google Shape;121;p3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122" name="Google Shape;122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" name="Google Shape;123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" name="Google Shape;124;p3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125" name="Google Shape;125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" name="Google Shape;126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7" name="Google Shape;127;p3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128" name="Google Shape;128;p3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" name="Google Shape;129;p3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0" name="Google Shape;130;p3"/>
          <p:cNvGrpSpPr/>
          <p:nvPr/>
        </p:nvGrpSpPr>
        <p:grpSpPr>
          <a:xfrm flipH="1" rot="-371707">
            <a:off x="336351" y="4186216"/>
            <a:ext cx="1933187" cy="1914168"/>
            <a:chOff x="2086991" y="460159"/>
            <a:chExt cx="5909894" cy="5705156"/>
          </a:xfrm>
        </p:grpSpPr>
        <p:sp>
          <p:nvSpPr>
            <p:cNvPr id="131" name="Google Shape;131;p3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2" name="Google Shape;132;p3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33" name="Google Shape;133;p3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" name="Google Shape;134;p3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" name="Google Shape;136;p3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" name="Google Shape;137;p3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" name="Google Shape;138;p3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" name="Google Shape;139;p3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" name="Google Shape;140;p3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" name="Google Shape;141;p3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" name="Google Shape;142;p3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" name="Google Shape;143;p3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" name="Google Shape;144;p3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" name="Google Shape;145;p3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46" name="Google Shape;146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7" name="Google Shape;147;p3"/>
          <p:cNvSpPr/>
          <p:nvPr/>
        </p:nvSpPr>
        <p:spPr>
          <a:xfrm>
            <a:off x="2430775" y="5506675"/>
            <a:ext cx="7542000" cy="831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pelling without line">
  <p:cSld name="TITLE_2_1"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9" name="Google Shape;149;p4"/>
          <p:cNvGrpSpPr/>
          <p:nvPr/>
        </p:nvGrpSpPr>
        <p:grpSpPr>
          <a:xfrm>
            <a:off x="-676520" y="-373382"/>
            <a:ext cx="4380116" cy="4012400"/>
            <a:chOff x="-625988" y="105875"/>
            <a:chExt cx="4587470" cy="4201906"/>
          </a:xfrm>
        </p:grpSpPr>
        <p:grpSp>
          <p:nvGrpSpPr>
            <p:cNvPr id="150" name="Google Shape;150;p4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151" name="Google Shape;151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" name="Google Shape;152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3" name="Google Shape;153;p4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154" name="Google Shape;154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5" name="Google Shape;155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6" name="Google Shape;156;p4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157" name="Google Shape;157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" name="Google Shape;158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9" name="Google Shape;159;p4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160" name="Google Shape;160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" name="Google Shape;161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2" name="Google Shape;162;p4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163" name="Google Shape;163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" name="Google Shape;164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5" name="Google Shape;165;p4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166" name="Google Shape;166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" name="Google Shape;167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8" name="Google Shape;168;p4"/>
            <p:cNvSpPr/>
            <p:nvPr/>
          </p:nvSpPr>
          <p:spPr>
            <a:xfrm>
              <a:off x="3641510" y="2931294"/>
              <a:ext cx="319966" cy="601629"/>
            </a:xfrm>
            <a:custGeom>
              <a:rect b="b" l="l" r="r" t="t"/>
              <a:pathLst>
                <a:path extrusionOk="0" h="1972553" w="1267193">
                  <a:moveTo>
                    <a:pt x="489206" y="0"/>
                  </a:moveTo>
                  <a:cubicBezTo>
                    <a:pt x="346331" y="819150"/>
                    <a:pt x="-238504" y="1436370"/>
                    <a:pt x="108206" y="1790700"/>
                  </a:cubicBezTo>
                  <a:cubicBezTo>
                    <a:pt x="414911" y="2105025"/>
                    <a:pt x="1033084" y="1965008"/>
                    <a:pt x="1203581" y="1724025"/>
                  </a:cubicBezTo>
                  <a:cubicBezTo>
                    <a:pt x="1395987" y="1450658"/>
                    <a:pt x="1150242" y="701040"/>
                    <a:pt x="48920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9" name="Google Shape;169;p4"/>
          <p:cNvGrpSpPr/>
          <p:nvPr/>
        </p:nvGrpSpPr>
        <p:grpSpPr>
          <a:xfrm rot="369843">
            <a:off x="9531124" y="-20652"/>
            <a:ext cx="2674917" cy="2609215"/>
            <a:chOff x="2086991" y="460159"/>
            <a:chExt cx="5909894" cy="5705156"/>
          </a:xfrm>
        </p:grpSpPr>
        <p:sp>
          <p:nvSpPr>
            <p:cNvPr id="170" name="Google Shape;170;p4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1" name="Google Shape;171;p4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72" name="Google Shape;172;p4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" name="Google Shape;173;p4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" name="Google Shape;174;p4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4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" name="Google Shape;176;p4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" name="Google Shape;177;p4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4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" name="Google Shape;179;p4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" name="Google Shape;180;p4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4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" name="Google Shape;182;p4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" name="Google Shape;183;p4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4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5" name="Google Shape;185;p4"/>
          <p:cNvGrpSpPr/>
          <p:nvPr/>
        </p:nvGrpSpPr>
        <p:grpSpPr>
          <a:xfrm>
            <a:off x="10033549" y="4883587"/>
            <a:ext cx="3036601" cy="2329981"/>
            <a:chOff x="-625988" y="105875"/>
            <a:chExt cx="3806219" cy="2920142"/>
          </a:xfrm>
        </p:grpSpPr>
        <p:grpSp>
          <p:nvGrpSpPr>
            <p:cNvPr id="186" name="Google Shape;186;p4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187" name="Google Shape;187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" name="Google Shape;188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9" name="Google Shape;189;p4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190" name="Google Shape;190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" name="Google Shape;191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2" name="Google Shape;192;p4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193" name="Google Shape;193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4" name="Google Shape;194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5" name="Google Shape;195;p4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196" name="Google Shape;196;p4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" name="Google Shape;197;p4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98" name="Google Shape;198;p4"/>
          <p:cNvGrpSpPr/>
          <p:nvPr/>
        </p:nvGrpSpPr>
        <p:grpSpPr>
          <a:xfrm flipH="1" rot="-371707">
            <a:off x="336351" y="4186216"/>
            <a:ext cx="1933187" cy="1914168"/>
            <a:chOff x="2086991" y="460159"/>
            <a:chExt cx="5909894" cy="5705156"/>
          </a:xfrm>
        </p:grpSpPr>
        <p:sp>
          <p:nvSpPr>
            <p:cNvPr id="199" name="Google Shape;199;p4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0" name="Google Shape;200;p4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201" name="Google Shape;201;p4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4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4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4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4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4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4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" name="Google Shape;208;p4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9" name="Google Shape;209;p4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" name="Google Shape;210;p4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" name="Google Shape;211;p4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" name="Google Shape;212;p4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3" name="Google Shape;213;p4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14" name="Google Shape;214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TITLE_1"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5"/>
          <p:cNvSpPr/>
          <p:nvPr/>
        </p:nvSpPr>
        <p:spPr>
          <a:xfrm rot="2254264">
            <a:off x="116116" y="5296909"/>
            <a:ext cx="2382984" cy="1458622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1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217" name="Google Shape;217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18" name="Google Shape;218;p5"/>
          <p:cNvGrpSpPr/>
          <p:nvPr/>
        </p:nvGrpSpPr>
        <p:grpSpPr>
          <a:xfrm>
            <a:off x="-478624" y="-305343"/>
            <a:ext cx="3051585" cy="2795108"/>
            <a:chOff x="-625988" y="105875"/>
            <a:chExt cx="4587470" cy="4201906"/>
          </a:xfrm>
        </p:grpSpPr>
        <p:grpSp>
          <p:nvGrpSpPr>
            <p:cNvPr id="219" name="Google Shape;219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220" name="Google Shape;220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" name="Google Shape;221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2" name="Google Shape;222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223" name="Google Shape;223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4" name="Google Shape;224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5" name="Google Shape;225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226" name="Google Shape;226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7" name="Google Shape;227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8" name="Google Shape;228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229" name="Google Shape;229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" name="Google Shape;230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1" name="Google Shape;231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232" name="Google Shape;232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" name="Google Shape;233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4" name="Google Shape;234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235" name="Google Shape;235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" name="Google Shape;236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37" name="Google Shape;237;p5"/>
          <p:cNvGrpSpPr/>
          <p:nvPr/>
        </p:nvGrpSpPr>
        <p:grpSpPr>
          <a:xfrm>
            <a:off x="2163901" y="-1094268"/>
            <a:ext cx="3051585" cy="2795108"/>
            <a:chOff x="-625988" y="105875"/>
            <a:chExt cx="4587470" cy="4201906"/>
          </a:xfrm>
        </p:grpSpPr>
        <p:grpSp>
          <p:nvGrpSpPr>
            <p:cNvPr id="238" name="Google Shape;238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239" name="Google Shape;239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" name="Google Shape;240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1" name="Google Shape;241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242" name="Google Shape;242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" name="Google Shape;243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4" name="Google Shape;244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245" name="Google Shape;245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6" name="Google Shape;246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7" name="Google Shape;247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248" name="Google Shape;248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9" name="Google Shape;249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0" name="Google Shape;250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251" name="Google Shape;251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2" name="Google Shape;252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3" name="Google Shape;253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254" name="Google Shape;254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" name="Google Shape;255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56" name="Google Shape;256;p5"/>
          <p:cNvGrpSpPr/>
          <p:nvPr/>
        </p:nvGrpSpPr>
        <p:grpSpPr>
          <a:xfrm>
            <a:off x="568601" y="1491382"/>
            <a:ext cx="3051585" cy="2795108"/>
            <a:chOff x="-625988" y="105875"/>
            <a:chExt cx="4587470" cy="4201906"/>
          </a:xfrm>
        </p:grpSpPr>
        <p:grpSp>
          <p:nvGrpSpPr>
            <p:cNvPr id="257" name="Google Shape;257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258" name="Google Shape;258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" name="Google Shape;259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0" name="Google Shape;260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261" name="Google Shape;261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" name="Google Shape;262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3" name="Google Shape;263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264" name="Google Shape;264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" name="Google Shape;265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6" name="Google Shape;266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267" name="Google Shape;267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" name="Google Shape;268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9" name="Google Shape;269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270" name="Google Shape;270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" name="Google Shape;271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2" name="Google Shape;272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273" name="Google Shape;273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" name="Google Shape;274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75" name="Google Shape;275;p5"/>
          <p:cNvGrpSpPr/>
          <p:nvPr/>
        </p:nvGrpSpPr>
        <p:grpSpPr>
          <a:xfrm>
            <a:off x="3217651" y="685619"/>
            <a:ext cx="3051585" cy="2795108"/>
            <a:chOff x="-625988" y="105875"/>
            <a:chExt cx="4587470" cy="4201906"/>
          </a:xfrm>
        </p:grpSpPr>
        <p:grpSp>
          <p:nvGrpSpPr>
            <p:cNvPr id="276" name="Google Shape;276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277" name="Google Shape;277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" name="Google Shape;278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9" name="Google Shape;279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280" name="Google Shape;280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" name="Google Shape;281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2" name="Google Shape;282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283" name="Google Shape;283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" name="Google Shape;284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5" name="Google Shape;285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286" name="Google Shape;286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7" name="Google Shape;287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8" name="Google Shape;288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289" name="Google Shape;289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1" name="Google Shape;291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292" name="Google Shape;292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3" name="Google Shape;293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94" name="Google Shape;294;p5"/>
          <p:cNvGrpSpPr/>
          <p:nvPr/>
        </p:nvGrpSpPr>
        <p:grpSpPr>
          <a:xfrm>
            <a:off x="5299901" y="-1008781"/>
            <a:ext cx="3051585" cy="2795108"/>
            <a:chOff x="-625988" y="105875"/>
            <a:chExt cx="4587470" cy="4201906"/>
          </a:xfrm>
        </p:grpSpPr>
        <p:grpSp>
          <p:nvGrpSpPr>
            <p:cNvPr id="295" name="Google Shape;295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296" name="Google Shape;296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" name="Google Shape;297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8" name="Google Shape;298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299" name="Google Shape;299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" name="Google Shape;300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1" name="Google Shape;301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302" name="Google Shape;302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" name="Google Shape;303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4" name="Google Shape;304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305" name="Google Shape;305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" name="Google Shape;306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7" name="Google Shape;307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308" name="Google Shape;308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9" name="Google Shape;309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0" name="Google Shape;310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311" name="Google Shape;311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" name="Google Shape;312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13" name="Google Shape;313;p5"/>
          <p:cNvGrpSpPr/>
          <p:nvPr/>
        </p:nvGrpSpPr>
        <p:grpSpPr>
          <a:xfrm>
            <a:off x="6353676" y="783419"/>
            <a:ext cx="3051585" cy="2795108"/>
            <a:chOff x="-625988" y="105875"/>
            <a:chExt cx="4587470" cy="4201906"/>
          </a:xfrm>
        </p:grpSpPr>
        <p:grpSp>
          <p:nvGrpSpPr>
            <p:cNvPr id="314" name="Google Shape;314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315" name="Google Shape;315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" name="Google Shape;316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7" name="Google Shape;317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318" name="Google Shape;318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0" name="Google Shape;320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321" name="Google Shape;321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" name="Google Shape;322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3" name="Google Shape;323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324" name="Google Shape;324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" name="Google Shape;325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6" name="Google Shape;326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327" name="Google Shape;327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" name="Google Shape;328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9" name="Google Shape;329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330" name="Google Shape;330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" name="Google Shape;331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32" name="Google Shape;332;p5"/>
          <p:cNvGrpSpPr/>
          <p:nvPr/>
        </p:nvGrpSpPr>
        <p:grpSpPr>
          <a:xfrm>
            <a:off x="4280539" y="2506082"/>
            <a:ext cx="3051585" cy="2795108"/>
            <a:chOff x="-625988" y="105875"/>
            <a:chExt cx="4587470" cy="4201906"/>
          </a:xfrm>
        </p:grpSpPr>
        <p:grpSp>
          <p:nvGrpSpPr>
            <p:cNvPr id="333" name="Google Shape;333;p5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334" name="Google Shape;334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" name="Google Shape;335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36" name="Google Shape;336;p5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337" name="Google Shape;337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" name="Google Shape;338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39" name="Google Shape;339;p5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340" name="Google Shape;340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2" name="Google Shape;342;p5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343" name="Google Shape;343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" name="Google Shape;344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5" name="Google Shape;345;p5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346" name="Google Shape;346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" name="Google Shape;347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8" name="Google Shape;348;p5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349" name="Google Shape;349;p5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" name="Google Shape;350;p5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51" name="Google Shape;351;p5"/>
          <p:cNvGrpSpPr/>
          <p:nvPr/>
        </p:nvGrpSpPr>
        <p:grpSpPr>
          <a:xfrm flipH="1" rot="-370488">
            <a:off x="1566002" y="5096488"/>
            <a:ext cx="1379096" cy="1365599"/>
            <a:chOff x="2086991" y="460159"/>
            <a:chExt cx="5909894" cy="5705156"/>
          </a:xfrm>
        </p:grpSpPr>
        <p:sp>
          <p:nvSpPr>
            <p:cNvPr id="352" name="Google Shape;352;p5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3" name="Google Shape;353;p5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354" name="Google Shape;354;p5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5" name="Google Shape;355;p5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6" name="Google Shape;356;p5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7" name="Google Shape;357;p5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8" name="Google Shape;358;p5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5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0" name="Google Shape;360;p5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1" name="Google Shape;361;p5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5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3" name="Google Shape;363;p5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4" name="Google Shape;364;p5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5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6" name="Google Shape;366;p5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67" name="Google Shape;367;p5"/>
          <p:cNvSpPr txBox="1"/>
          <p:nvPr>
            <p:ph idx="1" type="body"/>
          </p:nvPr>
        </p:nvSpPr>
        <p:spPr>
          <a:xfrm>
            <a:off x="2666200" y="4306075"/>
            <a:ext cx="9362100" cy="2226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algn="r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r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368" name="Google Shape;368;p5"/>
          <p:cNvSpPr txBox="1"/>
          <p:nvPr>
            <p:ph type="title"/>
          </p:nvPr>
        </p:nvSpPr>
        <p:spPr>
          <a:xfrm>
            <a:off x="2419825" y="2735600"/>
            <a:ext cx="96084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 algn="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71" name="Google Shape;371;p6"/>
          <p:cNvGrpSpPr/>
          <p:nvPr/>
        </p:nvGrpSpPr>
        <p:grpSpPr>
          <a:xfrm>
            <a:off x="3003126" y="407623"/>
            <a:ext cx="6185640" cy="5965214"/>
            <a:chOff x="924025" y="729915"/>
            <a:chExt cx="5091900" cy="4910450"/>
          </a:xfrm>
        </p:grpSpPr>
        <p:sp>
          <p:nvSpPr>
            <p:cNvPr id="372" name="Google Shape;372;p6"/>
            <p:cNvSpPr/>
            <p:nvPr/>
          </p:nvSpPr>
          <p:spPr>
            <a:xfrm>
              <a:off x="924025" y="2718335"/>
              <a:ext cx="5091900" cy="933600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6"/>
            <p:cNvSpPr/>
            <p:nvPr/>
          </p:nvSpPr>
          <p:spPr>
            <a:xfrm>
              <a:off x="1224544" y="1952859"/>
              <a:ext cx="4490700" cy="7779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6"/>
            <p:cNvSpPr/>
            <p:nvPr/>
          </p:nvSpPr>
          <p:spPr>
            <a:xfrm>
              <a:off x="1224544" y="3639418"/>
              <a:ext cx="4490700" cy="7779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6"/>
            <p:cNvSpPr/>
            <p:nvPr/>
          </p:nvSpPr>
          <p:spPr>
            <a:xfrm>
              <a:off x="1567224" y="4404894"/>
              <a:ext cx="3805500" cy="624000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6"/>
            <p:cNvSpPr/>
            <p:nvPr/>
          </p:nvSpPr>
          <p:spPr>
            <a:xfrm>
              <a:off x="1567224" y="1341387"/>
              <a:ext cx="3805500" cy="624000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6"/>
            <p:cNvSpPr/>
            <p:nvPr/>
          </p:nvSpPr>
          <p:spPr>
            <a:xfrm>
              <a:off x="1985259" y="729915"/>
              <a:ext cx="2969400" cy="6240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6"/>
            <p:cNvSpPr/>
            <p:nvPr/>
          </p:nvSpPr>
          <p:spPr>
            <a:xfrm>
              <a:off x="1985259" y="5016365"/>
              <a:ext cx="2969400" cy="6240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79" name="Google Shape;379;p6"/>
          <p:cNvSpPr/>
          <p:nvPr/>
        </p:nvSpPr>
        <p:spPr>
          <a:xfrm rot="8859436">
            <a:off x="3389167" y="2626804"/>
            <a:ext cx="995843" cy="693104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6"/>
          <p:cNvSpPr/>
          <p:nvPr/>
        </p:nvSpPr>
        <p:spPr>
          <a:xfrm rot="8861056">
            <a:off x="3773035" y="3811785"/>
            <a:ext cx="740631" cy="531983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" name="Google Shape;381;p6"/>
          <p:cNvSpPr/>
          <p:nvPr/>
        </p:nvSpPr>
        <p:spPr>
          <a:xfrm rot="8861056">
            <a:off x="3823703" y="1769550"/>
            <a:ext cx="740631" cy="531983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2" name="Google Shape;382;p6"/>
          <p:cNvSpPr/>
          <p:nvPr/>
        </p:nvSpPr>
        <p:spPr>
          <a:xfrm rot="8872500">
            <a:off x="4353930" y="1091133"/>
            <a:ext cx="591263" cy="426584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3" name="Google Shape;383;p6"/>
          <p:cNvSpPr/>
          <p:nvPr/>
        </p:nvSpPr>
        <p:spPr>
          <a:xfrm rot="8872500">
            <a:off x="4176598" y="4783917"/>
            <a:ext cx="591263" cy="426584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4" name="Google Shape;384;p6"/>
          <p:cNvSpPr/>
          <p:nvPr/>
        </p:nvSpPr>
        <p:spPr>
          <a:xfrm rot="8850205">
            <a:off x="4750358" y="5546161"/>
            <a:ext cx="503949" cy="347911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" name="Google Shape;385;p6"/>
          <p:cNvSpPr/>
          <p:nvPr/>
        </p:nvSpPr>
        <p:spPr>
          <a:xfrm rot="8850205">
            <a:off x="4684102" y="347032"/>
            <a:ext cx="503949" cy="347911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" name="Google Shape;386;p6"/>
          <p:cNvSpPr/>
          <p:nvPr/>
        </p:nvSpPr>
        <p:spPr>
          <a:xfrm>
            <a:off x="8849730" y="3111424"/>
            <a:ext cx="256607" cy="483275"/>
          </a:xfrm>
          <a:custGeom>
            <a:rect b="b" l="l" r="r" t="t"/>
            <a:pathLst>
              <a:path extrusionOk="0" h="1972553" w="1267193">
                <a:moveTo>
                  <a:pt x="489206" y="0"/>
                </a:moveTo>
                <a:cubicBezTo>
                  <a:pt x="346331" y="819150"/>
                  <a:pt x="-238504" y="1436370"/>
                  <a:pt x="108206" y="1790700"/>
                </a:cubicBezTo>
                <a:cubicBezTo>
                  <a:pt x="414911" y="2105025"/>
                  <a:pt x="1033084" y="1965008"/>
                  <a:pt x="1203581" y="1724025"/>
                </a:cubicBezTo>
                <a:cubicBezTo>
                  <a:pt x="1395987" y="1450658"/>
                  <a:pt x="1150242" y="701040"/>
                  <a:pt x="489206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" name="Google Shape;387;p6"/>
          <p:cNvSpPr txBox="1"/>
          <p:nvPr>
            <p:ph type="title"/>
          </p:nvPr>
        </p:nvSpPr>
        <p:spPr>
          <a:xfrm>
            <a:off x="3280350" y="2867800"/>
            <a:ext cx="55695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/>
        </p:txBody>
      </p:sp>
      <p:grpSp>
        <p:nvGrpSpPr>
          <p:cNvPr id="388" name="Google Shape;388;p6"/>
          <p:cNvGrpSpPr/>
          <p:nvPr/>
        </p:nvGrpSpPr>
        <p:grpSpPr>
          <a:xfrm flipH="1" rot="-370488">
            <a:off x="3248452" y="5286413"/>
            <a:ext cx="1379096" cy="1365599"/>
            <a:chOff x="2086991" y="460159"/>
            <a:chExt cx="5909894" cy="5705156"/>
          </a:xfrm>
        </p:grpSpPr>
        <p:sp>
          <p:nvSpPr>
            <p:cNvPr id="389" name="Google Shape;389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90" name="Google Shape;390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391" name="Google Shape;391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2" name="Google Shape;392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3" name="Google Shape;393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4" name="Google Shape;394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5" name="Google Shape;395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6" name="Google Shape;396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8" name="Google Shape;398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9" name="Google Shape;399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0" name="Google Shape;400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2" name="Google Shape;402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3" name="Google Shape;403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04" name="Google Shape;404;p6"/>
          <p:cNvGrpSpPr/>
          <p:nvPr/>
        </p:nvGrpSpPr>
        <p:grpSpPr>
          <a:xfrm flipH="1" rot="331936">
            <a:off x="1344783" y="3323900"/>
            <a:ext cx="1379293" cy="1365454"/>
            <a:chOff x="2086991" y="460159"/>
            <a:chExt cx="5909894" cy="5705156"/>
          </a:xfrm>
        </p:grpSpPr>
        <p:sp>
          <p:nvSpPr>
            <p:cNvPr id="405" name="Google Shape;405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06" name="Google Shape;406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407" name="Google Shape;407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8" name="Google Shape;408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0" name="Google Shape;410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1" name="Google Shape;411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2" name="Google Shape;412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3" name="Google Shape;413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4" name="Google Shape;414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5" name="Google Shape;415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6" name="Google Shape;416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7" name="Google Shape;417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8" name="Google Shape;418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9" name="Google Shape;419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20" name="Google Shape;420;p6"/>
          <p:cNvGrpSpPr/>
          <p:nvPr/>
        </p:nvGrpSpPr>
        <p:grpSpPr>
          <a:xfrm flipH="1" rot="840745">
            <a:off x="1846137" y="271951"/>
            <a:ext cx="1379036" cy="1365716"/>
            <a:chOff x="2086991" y="460159"/>
            <a:chExt cx="5909894" cy="5705156"/>
          </a:xfrm>
        </p:grpSpPr>
        <p:sp>
          <p:nvSpPr>
            <p:cNvPr id="421" name="Google Shape;421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22" name="Google Shape;422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423" name="Google Shape;423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5" name="Google Shape;425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6" name="Google Shape;426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8" name="Google Shape;428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9" name="Google Shape;429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0" name="Google Shape;430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1" name="Google Shape;431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2" name="Google Shape;432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3" name="Google Shape;433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4" name="Google Shape;434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36" name="Google Shape;436;p6"/>
          <p:cNvGrpSpPr/>
          <p:nvPr/>
        </p:nvGrpSpPr>
        <p:grpSpPr>
          <a:xfrm flipH="1" rot="289122">
            <a:off x="266236" y="1446742"/>
            <a:ext cx="1378924" cy="1365600"/>
            <a:chOff x="2086991" y="460159"/>
            <a:chExt cx="5909894" cy="5705156"/>
          </a:xfrm>
        </p:grpSpPr>
        <p:sp>
          <p:nvSpPr>
            <p:cNvPr id="437" name="Google Shape;437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38" name="Google Shape;438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439" name="Google Shape;439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1" name="Google Shape;441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8" name="Google Shape;448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52" name="Google Shape;452;p6"/>
          <p:cNvGrpSpPr/>
          <p:nvPr/>
        </p:nvGrpSpPr>
        <p:grpSpPr>
          <a:xfrm rot="370488">
            <a:off x="8200131" y="4874463"/>
            <a:ext cx="1379096" cy="1365599"/>
            <a:chOff x="2086991" y="460159"/>
            <a:chExt cx="5909894" cy="5705156"/>
          </a:xfrm>
        </p:grpSpPr>
        <p:sp>
          <p:nvSpPr>
            <p:cNvPr id="453" name="Google Shape;453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4" name="Google Shape;454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455" name="Google Shape;455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6" name="Google Shape;456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7" name="Google Shape;457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8" name="Google Shape;458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9" name="Google Shape;459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0" name="Google Shape;460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1" name="Google Shape;461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2" name="Google Shape;462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3" name="Google Shape;463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4" name="Google Shape;464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5" name="Google Shape;465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6" name="Google Shape;466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68" name="Google Shape;468;p6"/>
          <p:cNvGrpSpPr/>
          <p:nvPr/>
        </p:nvGrpSpPr>
        <p:grpSpPr>
          <a:xfrm rot="-331936">
            <a:off x="9854053" y="3718625"/>
            <a:ext cx="1379293" cy="1365454"/>
            <a:chOff x="2086991" y="460159"/>
            <a:chExt cx="5909894" cy="5705156"/>
          </a:xfrm>
        </p:grpSpPr>
        <p:sp>
          <p:nvSpPr>
            <p:cNvPr id="469" name="Google Shape;469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70" name="Google Shape;470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471" name="Google Shape;471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2" name="Google Shape;472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3" name="Google Shape;473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4" name="Google Shape;474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5" name="Google Shape;475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6" name="Google Shape;476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7" name="Google Shape;477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8" name="Google Shape;478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84" name="Google Shape;484;p6"/>
          <p:cNvGrpSpPr/>
          <p:nvPr/>
        </p:nvGrpSpPr>
        <p:grpSpPr>
          <a:xfrm rot="-840745">
            <a:off x="8757232" y="146476"/>
            <a:ext cx="1379036" cy="1365716"/>
            <a:chOff x="2086991" y="460159"/>
            <a:chExt cx="5909894" cy="5705156"/>
          </a:xfrm>
        </p:grpSpPr>
        <p:sp>
          <p:nvSpPr>
            <p:cNvPr id="485" name="Google Shape;485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6" name="Google Shape;486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487" name="Google Shape;487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00" name="Google Shape;500;p6"/>
          <p:cNvGrpSpPr/>
          <p:nvPr/>
        </p:nvGrpSpPr>
        <p:grpSpPr>
          <a:xfrm rot="-289122">
            <a:off x="9972619" y="1839592"/>
            <a:ext cx="1378924" cy="1365600"/>
            <a:chOff x="2086991" y="460159"/>
            <a:chExt cx="5909894" cy="5705156"/>
          </a:xfrm>
        </p:grpSpPr>
        <p:sp>
          <p:nvSpPr>
            <p:cNvPr id="501" name="Google Shape;501;p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2" name="Google Shape;502;p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503" name="Google Shape;503;p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p7"/>
          <p:cNvSpPr/>
          <p:nvPr/>
        </p:nvSpPr>
        <p:spPr>
          <a:xfrm flipH="1" rot="10800000">
            <a:off x="0" y="562"/>
            <a:ext cx="12201625" cy="3275413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CB25">
              <a:alpha val="34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" name="Google Shape;518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19" name="Google Shape;519;p7"/>
          <p:cNvGrpSpPr/>
          <p:nvPr/>
        </p:nvGrpSpPr>
        <p:grpSpPr>
          <a:xfrm>
            <a:off x="-676533" y="-373377"/>
            <a:ext cx="3143334" cy="2879566"/>
            <a:chOff x="-625988" y="105875"/>
            <a:chExt cx="4587470" cy="4201906"/>
          </a:xfrm>
        </p:grpSpPr>
        <p:grpSp>
          <p:nvGrpSpPr>
            <p:cNvPr id="520" name="Google Shape;520;p7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521" name="Google Shape;521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3" name="Google Shape;523;p7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524" name="Google Shape;524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6" name="Google Shape;526;p7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527" name="Google Shape;527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9" name="Google Shape;529;p7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530" name="Google Shape;530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2" name="Google Shape;532;p7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533" name="Google Shape;533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5" name="Google Shape;535;p7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536" name="Google Shape;536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38" name="Google Shape;538;p7"/>
            <p:cNvSpPr/>
            <p:nvPr/>
          </p:nvSpPr>
          <p:spPr>
            <a:xfrm>
              <a:off x="3641510" y="2931294"/>
              <a:ext cx="319966" cy="601629"/>
            </a:xfrm>
            <a:custGeom>
              <a:rect b="b" l="l" r="r" t="t"/>
              <a:pathLst>
                <a:path extrusionOk="0" h="1972553" w="1267193">
                  <a:moveTo>
                    <a:pt x="489206" y="0"/>
                  </a:moveTo>
                  <a:cubicBezTo>
                    <a:pt x="346331" y="819150"/>
                    <a:pt x="-238504" y="1436370"/>
                    <a:pt x="108206" y="1790700"/>
                  </a:cubicBezTo>
                  <a:cubicBezTo>
                    <a:pt x="414911" y="2105025"/>
                    <a:pt x="1033084" y="1965008"/>
                    <a:pt x="1203581" y="1724025"/>
                  </a:cubicBezTo>
                  <a:cubicBezTo>
                    <a:pt x="1395987" y="1450658"/>
                    <a:pt x="1150242" y="701040"/>
                    <a:pt x="48920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9" name="Google Shape;539;p7"/>
          <p:cNvSpPr txBox="1"/>
          <p:nvPr>
            <p:ph type="title"/>
          </p:nvPr>
        </p:nvSpPr>
        <p:spPr>
          <a:xfrm>
            <a:off x="2717275" y="593375"/>
            <a:ext cx="9059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540" name="Google Shape;540;p7"/>
          <p:cNvSpPr txBox="1"/>
          <p:nvPr>
            <p:ph idx="1" type="body"/>
          </p:nvPr>
        </p:nvSpPr>
        <p:spPr>
          <a:xfrm>
            <a:off x="2717275" y="1536639"/>
            <a:ext cx="9059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541" name="Google Shape;541;p7"/>
          <p:cNvGrpSpPr/>
          <p:nvPr/>
        </p:nvGrpSpPr>
        <p:grpSpPr>
          <a:xfrm>
            <a:off x="10250261" y="4969436"/>
            <a:ext cx="2290982" cy="2117114"/>
            <a:chOff x="-625988" y="-1175553"/>
            <a:chExt cx="4587470" cy="4238466"/>
          </a:xfrm>
        </p:grpSpPr>
        <p:grpSp>
          <p:nvGrpSpPr>
            <p:cNvPr id="542" name="Google Shape;542;p7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543" name="Google Shape;543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5" name="Google Shape;545;p7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546" name="Google Shape;546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8" name="Google Shape;548;p7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549" name="Google Shape;549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1" name="Google Shape;551;p7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552" name="Google Shape;552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4" name="Google Shape;554;p7"/>
            <p:cNvGrpSpPr/>
            <p:nvPr/>
          </p:nvGrpSpPr>
          <p:grpSpPr>
            <a:xfrm>
              <a:off x="930090" y="-1175553"/>
              <a:ext cx="1475301" cy="1614315"/>
              <a:chOff x="2468583" y="-7019270"/>
              <a:chExt cx="2676525" cy="2928728"/>
            </a:xfrm>
          </p:grpSpPr>
          <p:sp>
            <p:nvSpPr>
              <p:cNvPr id="555" name="Google Shape;555;p7"/>
              <p:cNvSpPr/>
              <p:nvPr/>
            </p:nvSpPr>
            <p:spPr>
              <a:xfrm>
                <a:off x="2468583" y="-7019270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7"/>
              <p:cNvSpPr/>
              <p:nvPr/>
            </p:nvSpPr>
            <p:spPr>
              <a:xfrm>
                <a:off x="2594587" y="-4997573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7" name="Google Shape;557;p7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558" name="Google Shape;558;p7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7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0" name="Google Shape;560;p7"/>
          <p:cNvGrpSpPr/>
          <p:nvPr/>
        </p:nvGrpSpPr>
        <p:grpSpPr>
          <a:xfrm rot="370106">
            <a:off x="11007172" y="53214"/>
            <a:ext cx="1045010" cy="1035083"/>
            <a:chOff x="2086991" y="460159"/>
            <a:chExt cx="5909894" cy="5705156"/>
          </a:xfrm>
        </p:grpSpPr>
        <p:sp>
          <p:nvSpPr>
            <p:cNvPr id="561" name="Google Shape;561;p7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2" name="Google Shape;562;p7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563" name="Google Shape;563;p7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7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7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7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7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7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7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7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7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7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7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7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7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576" name="Shape 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7" name="Google Shape;577;p8"/>
          <p:cNvSpPr/>
          <p:nvPr/>
        </p:nvSpPr>
        <p:spPr>
          <a:xfrm flipH="1">
            <a:off x="-4812" y="3582587"/>
            <a:ext cx="12201625" cy="3275413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CB25">
              <a:alpha val="34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" name="Google Shape;578;p8"/>
          <p:cNvSpPr txBox="1"/>
          <p:nvPr>
            <p:ph type="title"/>
          </p:nvPr>
        </p:nvSpPr>
        <p:spPr>
          <a:xfrm>
            <a:off x="2069125" y="593375"/>
            <a:ext cx="860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579" name="Google Shape;579;p8"/>
          <p:cNvSpPr txBox="1"/>
          <p:nvPr>
            <p:ph idx="1" type="body"/>
          </p:nvPr>
        </p:nvSpPr>
        <p:spPr>
          <a:xfrm>
            <a:off x="2069125" y="1536641"/>
            <a:ext cx="4037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80" name="Google Shape;580;p8"/>
          <p:cNvSpPr txBox="1"/>
          <p:nvPr>
            <p:ph idx="2" type="body"/>
          </p:nvPr>
        </p:nvSpPr>
        <p:spPr>
          <a:xfrm>
            <a:off x="6632572" y="1536641"/>
            <a:ext cx="4037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81" name="Google Shape;581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82" name="Google Shape;582;p8"/>
          <p:cNvGrpSpPr/>
          <p:nvPr/>
        </p:nvGrpSpPr>
        <p:grpSpPr>
          <a:xfrm>
            <a:off x="-402162" y="-289851"/>
            <a:ext cx="2347867" cy="2150956"/>
            <a:chOff x="-625988" y="105875"/>
            <a:chExt cx="4587470" cy="4201906"/>
          </a:xfrm>
        </p:grpSpPr>
        <p:grpSp>
          <p:nvGrpSpPr>
            <p:cNvPr id="583" name="Google Shape;583;p8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584" name="Google Shape;584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5" name="Google Shape;585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86" name="Google Shape;586;p8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587" name="Google Shape;587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8" name="Google Shape;588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89" name="Google Shape;589;p8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590" name="Google Shape;590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1" name="Google Shape;591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92" name="Google Shape;592;p8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593" name="Google Shape;593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4" name="Google Shape;594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95" name="Google Shape;595;p8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596" name="Google Shape;596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7" name="Google Shape;597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98" name="Google Shape;598;p8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599" name="Google Shape;599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0" name="Google Shape;600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01" name="Google Shape;601;p8"/>
            <p:cNvSpPr/>
            <p:nvPr/>
          </p:nvSpPr>
          <p:spPr>
            <a:xfrm>
              <a:off x="3641510" y="2931294"/>
              <a:ext cx="319966" cy="601629"/>
            </a:xfrm>
            <a:custGeom>
              <a:rect b="b" l="l" r="r" t="t"/>
              <a:pathLst>
                <a:path extrusionOk="0" h="1972553" w="1267193">
                  <a:moveTo>
                    <a:pt x="489206" y="0"/>
                  </a:moveTo>
                  <a:cubicBezTo>
                    <a:pt x="346331" y="819150"/>
                    <a:pt x="-238504" y="1436370"/>
                    <a:pt x="108206" y="1790700"/>
                  </a:cubicBezTo>
                  <a:cubicBezTo>
                    <a:pt x="414911" y="2105025"/>
                    <a:pt x="1033084" y="1965008"/>
                    <a:pt x="1203581" y="1724025"/>
                  </a:cubicBezTo>
                  <a:cubicBezTo>
                    <a:pt x="1395987" y="1450658"/>
                    <a:pt x="1150242" y="701040"/>
                    <a:pt x="48920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2" name="Google Shape;602;p8"/>
          <p:cNvGrpSpPr/>
          <p:nvPr/>
        </p:nvGrpSpPr>
        <p:grpSpPr>
          <a:xfrm>
            <a:off x="10670329" y="5357649"/>
            <a:ext cx="1870770" cy="1728870"/>
            <a:chOff x="-625988" y="-1175553"/>
            <a:chExt cx="4587470" cy="4238466"/>
          </a:xfrm>
        </p:grpSpPr>
        <p:grpSp>
          <p:nvGrpSpPr>
            <p:cNvPr id="603" name="Google Shape;603;p8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604" name="Google Shape;604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5" name="Google Shape;605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06" name="Google Shape;606;p8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607" name="Google Shape;607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" name="Google Shape;608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09" name="Google Shape;609;p8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610" name="Google Shape;610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1" name="Google Shape;611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2" name="Google Shape;612;p8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613" name="Google Shape;613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4" name="Google Shape;614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5" name="Google Shape;615;p8"/>
            <p:cNvGrpSpPr/>
            <p:nvPr/>
          </p:nvGrpSpPr>
          <p:grpSpPr>
            <a:xfrm>
              <a:off x="930090" y="-1175553"/>
              <a:ext cx="1475301" cy="1614315"/>
              <a:chOff x="2468583" y="-7019270"/>
              <a:chExt cx="2676525" cy="2928728"/>
            </a:xfrm>
          </p:grpSpPr>
          <p:sp>
            <p:nvSpPr>
              <p:cNvPr id="616" name="Google Shape;616;p8"/>
              <p:cNvSpPr/>
              <p:nvPr/>
            </p:nvSpPr>
            <p:spPr>
              <a:xfrm>
                <a:off x="2468583" y="-7019270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7" name="Google Shape;617;p8"/>
              <p:cNvSpPr/>
              <p:nvPr/>
            </p:nvSpPr>
            <p:spPr>
              <a:xfrm>
                <a:off x="2594587" y="-4997573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8" name="Google Shape;618;p8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619" name="Google Shape;619;p8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0" name="Google Shape;620;p8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621" name="Shape 6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2" name="Google Shape;622;p9"/>
          <p:cNvSpPr txBox="1"/>
          <p:nvPr>
            <p:ph type="title"/>
          </p:nvPr>
        </p:nvSpPr>
        <p:spPr>
          <a:xfrm>
            <a:off x="415600" y="740800"/>
            <a:ext cx="37440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623" name="Google Shape;623;p9"/>
          <p:cNvSpPr txBox="1"/>
          <p:nvPr>
            <p:ph idx="1" type="body"/>
          </p:nvPr>
        </p:nvSpPr>
        <p:spPr>
          <a:xfrm>
            <a:off x="415600" y="1852800"/>
            <a:ext cx="37440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r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r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624" name="Google Shape;624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25" name="Google Shape;625;p9"/>
          <p:cNvGrpSpPr/>
          <p:nvPr/>
        </p:nvGrpSpPr>
        <p:grpSpPr>
          <a:xfrm flipH="1">
            <a:off x="9680326" y="-299543"/>
            <a:ext cx="3051585" cy="2795108"/>
            <a:chOff x="-625988" y="105875"/>
            <a:chExt cx="4587470" cy="4201906"/>
          </a:xfrm>
        </p:grpSpPr>
        <p:grpSp>
          <p:nvGrpSpPr>
            <p:cNvPr id="626" name="Google Shape;626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627" name="Google Shape;627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29" name="Google Shape;629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630" name="Google Shape;630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2" name="Google Shape;632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633" name="Google Shape;633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5" name="Google Shape;635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636" name="Google Shape;636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7" name="Google Shape;637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8" name="Google Shape;638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639" name="Google Shape;639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0" name="Google Shape;640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41" name="Google Shape;641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642" name="Google Shape;642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3" name="Google Shape;643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44" name="Google Shape;644;p9"/>
          <p:cNvGrpSpPr/>
          <p:nvPr/>
        </p:nvGrpSpPr>
        <p:grpSpPr>
          <a:xfrm flipH="1">
            <a:off x="7037801" y="-1088468"/>
            <a:ext cx="3051585" cy="2795108"/>
            <a:chOff x="-625988" y="105875"/>
            <a:chExt cx="4587470" cy="4201906"/>
          </a:xfrm>
        </p:grpSpPr>
        <p:grpSp>
          <p:nvGrpSpPr>
            <p:cNvPr id="645" name="Google Shape;645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646" name="Google Shape;646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7" name="Google Shape;647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48" name="Google Shape;648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649" name="Google Shape;649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0" name="Google Shape;650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51" name="Google Shape;651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652" name="Google Shape;652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3" name="Google Shape;653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54" name="Google Shape;654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655" name="Google Shape;655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57" name="Google Shape;657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658" name="Google Shape;658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9" name="Google Shape;659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0" name="Google Shape;660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661" name="Google Shape;661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2" name="Google Shape;662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63" name="Google Shape;663;p9"/>
          <p:cNvGrpSpPr/>
          <p:nvPr/>
        </p:nvGrpSpPr>
        <p:grpSpPr>
          <a:xfrm flipH="1">
            <a:off x="8633101" y="1497182"/>
            <a:ext cx="3051585" cy="2795108"/>
            <a:chOff x="-625988" y="105875"/>
            <a:chExt cx="4587470" cy="4201906"/>
          </a:xfrm>
        </p:grpSpPr>
        <p:grpSp>
          <p:nvGrpSpPr>
            <p:cNvPr id="664" name="Google Shape;664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665" name="Google Shape;665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6" name="Google Shape;666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7" name="Google Shape;667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668" name="Google Shape;668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9" name="Google Shape;669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0" name="Google Shape;670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671" name="Google Shape;671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2" name="Google Shape;672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3" name="Google Shape;673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674" name="Google Shape;674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5" name="Google Shape;675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6" name="Google Shape;676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677" name="Google Shape;677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8" name="Google Shape;678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9" name="Google Shape;679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680" name="Google Shape;680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1" name="Google Shape;681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82" name="Google Shape;682;p9"/>
          <p:cNvGrpSpPr/>
          <p:nvPr/>
        </p:nvGrpSpPr>
        <p:grpSpPr>
          <a:xfrm flipH="1">
            <a:off x="5984051" y="691419"/>
            <a:ext cx="3051585" cy="2795108"/>
            <a:chOff x="-625988" y="105875"/>
            <a:chExt cx="4587470" cy="4201906"/>
          </a:xfrm>
        </p:grpSpPr>
        <p:grpSp>
          <p:nvGrpSpPr>
            <p:cNvPr id="683" name="Google Shape;683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684" name="Google Shape;684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86" name="Google Shape;686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687" name="Google Shape;687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8" name="Google Shape;688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89" name="Google Shape;689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690" name="Google Shape;690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2" name="Google Shape;692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693" name="Google Shape;693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5" name="Google Shape;695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696" name="Google Shape;696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8" name="Google Shape;698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699" name="Google Shape;699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01" name="Google Shape;701;p9"/>
          <p:cNvGrpSpPr/>
          <p:nvPr/>
        </p:nvGrpSpPr>
        <p:grpSpPr>
          <a:xfrm flipH="1">
            <a:off x="3901801" y="-1002981"/>
            <a:ext cx="3051585" cy="2795108"/>
            <a:chOff x="-625988" y="105875"/>
            <a:chExt cx="4587470" cy="4201906"/>
          </a:xfrm>
        </p:grpSpPr>
        <p:grpSp>
          <p:nvGrpSpPr>
            <p:cNvPr id="702" name="Google Shape;702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703" name="Google Shape;703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05" name="Google Shape;705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706" name="Google Shape;706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08" name="Google Shape;708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709" name="Google Shape;709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0" name="Google Shape;710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1" name="Google Shape;711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712" name="Google Shape;712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4" name="Google Shape;714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715" name="Google Shape;715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7" name="Google Shape;717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718" name="Google Shape;718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20" name="Google Shape;720;p9"/>
          <p:cNvGrpSpPr/>
          <p:nvPr/>
        </p:nvGrpSpPr>
        <p:grpSpPr>
          <a:xfrm flipH="1">
            <a:off x="2848026" y="789219"/>
            <a:ext cx="3051585" cy="2795108"/>
            <a:chOff x="-625988" y="105875"/>
            <a:chExt cx="4587470" cy="4201906"/>
          </a:xfrm>
        </p:grpSpPr>
        <p:grpSp>
          <p:nvGrpSpPr>
            <p:cNvPr id="721" name="Google Shape;721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722" name="Google Shape;722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4" name="Google Shape;724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725" name="Google Shape;725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7" name="Google Shape;727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728" name="Google Shape;728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0" name="Google Shape;730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731" name="Google Shape;731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3" name="Google Shape;733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734" name="Google Shape;734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6" name="Google Shape;736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737" name="Google Shape;737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39" name="Google Shape;739;p9"/>
          <p:cNvGrpSpPr/>
          <p:nvPr/>
        </p:nvGrpSpPr>
        <p:grpSpPr>
          <a:xfrm flipH="1">
            <a:off x="4921164" y="2511882"/>
            <a:ext cx="3051585" cy="2795108"/>
            <a:chOff x="-625988" y="105875"/>
            <a:chExt cx="4587470" cy="4201906"/>
          </a:xfrm>
        </p:grpSpPr>
        <p:grpSp>
          <p:nvGrpSpPr>
            <p:cNvPr id="740" name="Google Shape;740;p9"/>
            <p:cNvGrpSpPr/>
            <p:nvPr/>
          </p:nvGrpSpPr>
          <p:grpSpPr>
            <a:xfrm>
              <a:off x="156867" y="105875"/>
              <a:ext cx="1475301" cy="1614315"/>
              <a:chOff x="1027948" y="-5"/>
              <a:chExt cx="2676525" cy="2928728"/>
            </a:xfrm>
          </p:grpSpPr>
          <p:sp>
            <p:nvSpPr>
              <p:cNvPr id="741" name="Google Shape;741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3" name="Google Shape;743;p9"/>
            <p:cNvGrpSpPr/>
            <p:nvPr/>
          </p:nvGrpSpPr>
          <p:grpSpPr>
            <a:xfrm>
              <a:off x="1704930" y="142772"/>
              <a:ext cx="1475301" cy="1614315"/>
              <a:chOff x="1027948" y="-5"/>
              <a:chExt cx="2676525" cy="2928728"/>
            </a:xfrm>
          </p:grpSpPr>
          <p:sp>
            <p:nvSpPr>
              <p:cNvPr id="744" name="Google Shape;744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6" name="Google Shape;746;p9"/>
            <p:cNvGrpSpPr/>
            <p:nvPr/>
          </p:nvGrpSpPr>
          <p:grpSpPr>
            <a:xfrm>
              <a:off x="933305" y="1411702"/>
              <a:ext cx="1475301" cy="1614315"/>
              <a:chOff x="1027948" y="-5"/>
              <a:chExt cx="2676525" cy="2928728"/>
            </a:xfrm>
          </p:grpSpPr>
          <p:sp>
            <p:nvSpPr>
              <p:cNvPr id="747" name="Google Shape;747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9" name="Google Shape;749;p9"/>
            <p:cNvGrpSpPr/>
            <p:nvPr/>
          </p:nvGrpSpPr>
          <p:grpSpPr>
            <a:xfrm>
              <a:off x="2486181" y="1448598"/>
              <a:ext cx="1475301" cy="1614315"/>
              <a:chOff x="1027948" y="-5"/>
              <a:chExt cx="2676525" cy="2928728"/>
            </a:xfrm>
          </p:grpSpPr>
          <p:sp>
            <p:nvSpPr>
              <p:cNvPr id="750" name="Google Shape;750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2" name="Google Shape;752;p9"/>
            <p:cNvGrpSpPr/>
            <p:nvPr/>
          </p:nvGrpSpPr>
          <p:grpSpPr>
            <a:xfrm>
              <a:off x="136012" y="2693466"/>
              <a:ext cx="1475301" cy="1614315"/>
              <a:chOff x="1027948" y="-5"/>
              <a:chExt cx="2676525" cy="2928728"/>
            </a:xfrm>
          </p:grpSpPr>
          <p:sp>
            <p:nvSpPr>
              <p:cNvPr id="753" name="Google Shape;753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5" name="Google Shape;755;p9"/>
            <p:cNvGrpSpPr/>
            <p:nvPr/>
          </p:nvGrpSpPr>
          <p:grpSpPr>
            <a:xfrm>
              <a:off x="-625988" y="1382826"/>
              <a:ext cx="1475301" cy="1614315"/>
              <a:chOff x="1027948" y="-5"/>
              <a:chExt cx="2676525" cy="2928728"/>
            </a:xfrm>
          </p:grpSpPr>
          <p:sp>
            <p:nvSpPr>
              <p:cNvPr id="756" name="Google Shape;756;p9"/>
              <p:cNvSpPr/>
              <p:nvPr/>
            </p:nvSpPr>
            <p:spPr>
              <a:xfrm>
                <a:off x="1027948" y="-5"/>
                <a:ext cx="2676525" cy="2928728"/>
              </a:xfrm>
              <a:custGeom>
                <a:rect b="b" l="l" r="r" t="t"/>
                <a:pathLst>
                  <a:path extrusionOk="0" h="2928728" w="2676525">
                    <a:moveTo>
                      <a:pt x="1203008" y="20961"/>
                    </a:moveTo>
                    <a:lnTo>
                      <a:pt x="84773" y="646753"/>
                    </a:lnTo>
                    <a:cubicBezTo>
                      <a:pt x="32385" y="676281"/>
                      <a:pt x="0" y="731526"/>
                      <a:pt x="0" y="791533"/>
                    </a:cubicBezTo>
                    <a:lnTo>
                      <a:pt x="0" y="2089791"/>
                    </a:lnTo>
                    <a:cubicBezTo>
                      <a:pt x="0" y="2147894"/>
                      <a:pt x="30480" y="2202186"/>
                      <a:pt x="80963" y="2231714"/>
                    </a:cubicBezTo>
                    <a:lnTo>
                      <a:pt x="1202055" y="2905131"/>
                    </a:lnTo>
                    <a:cubicBezTo>
                      <a:pt x="1252538" y="2935611"/>
                      <a:pt x="1316355" y="2936563"/>
                      <a:pt x="1367790" y="2907988"/>
                    </a:cubicBezTo>
                    <a:lnTo>
                      <a:pt x="2590800" y="2231714"/>
                    </a:lnTo>
                    <a:cubicBezTo>
                      <a:pt x="2643188" y="2202186"/>
                      <a:pt x="2676525" y="2146941"/>
                      <a:pt x="2676525" y="2086934"/>
                    </a:cubicBezTo>
                    <a:lnTo>
                      <a:pt x="2676525" y="860114"/>
                    </a:lnTo>
                    <a:cubicBezTo>
                      <a:pt x="2676525" y="800106"/>
                      <a:pt x="2644140" y="744861"/>
                      <a:pt x="2592705" y="715333"/>
                    </a:cubicBezTo>
                    <a:lnTo>
                      <a:pt x="1364933" y="21913"/>
                    </a:lnTo>
                    <a:cubicBezTo>
                      <a:pt x="1314450" y="-6662"/>
                      <a:pt x="1253490" y="-7614"/>
                      <a:pt x="1203008" y="2096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9"/>
              <p:cNvSpPr/>
              <p:nvPr/>
            </p:nvSpPr>
            <p:spPr>
              <a:xfrm>
                <a:off x="1153952" y="2021692"/>
                <a:ext cx="1164500" cy="787535"/>
              </a:xfrm>
              <a:custGeom>
                <a:rect b="b" l="l" r="r" t="t"/>
                <a:pathLst>
                  <a:path extrusionOk="0" h="787535" w="1164500">
                    <a:moveTo>
                      <a:pt x="16871" y="96668"/>
                    </a:moveTo>
                    <a:cubicBezTo>
                      <a:pt x="197846" y="277643"/>
                      <a:pt x="788396" y="649118"/>
                      <a:pt x="1112246" y="782468"/>
                    </a:cubicBezTo>
                    <a:cubicBezTo>
                      <a:pt x="1264646" y="845333"/>
                      <a:pt x="1069383" y="306218"/>
                      <a:pt x="712196" y="115718"/>
                    </a:cubicBezTo>
                    <a:cubicBezTo>
                      <a:pt x="395013" y="-53827"/>
                      <a:pt x="-97429" y="-16680"/>
                      <a:pt x="16871" y="96668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758" name="Shape 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9" name="Google Shape;759;p10"/>
          <p:cNvSpPr txBox="1"/>
          <p:nvPr>
            <p:ph type="title"/>
          </p:nvPr>
        </p:nvSpPr>
        <p:spPr>
          <a:xfrm>
            <a:off x="653675" y="3960600"/>
            <a:ext cx="11020200" cy="209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/>
        </p:txBody>
      </p:sp>
      <p:sp>
        <p:nvSpPr>
          <p:cNvPr id="760" name="Google Shape;760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761" name="Google Shape;761;p10"/>
          <p:cNvGrpSpPr/>
          <p:nvPr/>
        </p:nvGrpSpPr>
        <p:grpSpPr>
          <a:xfrm>
            <a:off x="152402" y="-21626"/>
            <a:ext cx="3362182" cy="3242370"/>
            <a:chOff x="924025" y="729915"/>
            <a:chExt cx="5091900" cy="4910450"/>
          </a:xfrm>
        </p:grpSpPr>
        <p:sp>
          <p:nvSpPr>
            <p:cNvPr id="762" name="Google Shape;762;p10"/>
            <p:cNvSpPr/>
            <p:nvPr/>
          </p:nvSpPr>
          <p:spPr>
            <a:xfrm>
              <a:off x="924025" y="2718335"/>
              <a:ext cx="5091900" cy="933600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10"/>
            <p:cNvSpPr/>
            <p:nvPr/>
          </p:nvSpPr>
          <p:spPr>
            <a:xfrm>
              <a:off x="1224544" y="1952859"/>
              <a:ext cx="4490700" cy="7779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10"/>
            <p:cNvSpPr/>
            <p:nvPr/>
          </p:nvSpPr>
          <p:spPr>
            <a:xfrm>
              <a:off x="1224544" y="3639418"/>
              <a:ext cx="4490700" cy="7779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10"/>
            <p:cNvSpPr/>
            <p:nvPr/>
          </p:nvSpPr>
          <p:spPr>
            <a:xfrm>
              <a:off x="1567224" y="4404894"/>
              <a:ext cx="3805500" cy="624000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10"/>
            <p:cNvSpPr/>
            <p:nvPr/>
          </p:nvSpPr>
          <p:spPr>
            <a:xfrm>
              <a:off x="1567224" y="1341387"/>
              <a:ext cx="3805500" cy="624000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10"/>
            <p:cNvSpPr/>
            <p:nvPr/>
          </p:nvSpPr>
          <p:spPr>
            <a:xfrm>
              <a:off x="1985259" y="729915"/>
              <a:ext cx="2969400" cy="6240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10"/>
            <p:cNvSpPr/>
            <p:nvPr/>
          </p:nvSpPr>
          <p:spPr>
            <a:xfrm>
              <a:off x="1985259" y="5016365"/>
              <a:ext cx="2969400" cy="624000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9" name="Google Shape;769;p10"/>
          <p:cNvSpPr/>
          <p:nvPr/>
        </p:nvSpPr>
        <p:spPr>
          <a:xfrm rot="8865934">
            <a:off x="362490" y="1184472"/>
            <a:ext cx="540349" cy="376300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0" name="Google Shape;770;p10"/>
          <p:cNvSpPr/>
          <p:nvPr/>
        </p:nvSpPr>
        <p:spPr>
          <a:xfrm rot="8861251">
            <a:off x="570197" y="1828461"/>
            <a:ext cx="403027" cy="289473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1" name="Google Shape;771;p10"/>
          <p:cNvSpPr/>
          <p:nvPr/>
        </p:nvSpPr>
        <p:spPr>
          <a:xfrm rot="8861251">
            <a:off x="597736" y="718463"/>
            <a:ext cx="403027" cy="289473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2" name="Google Shape;772;p10"/>
          <p:cNvSpPr/>
          <p:nvPr/>
        </p:nvSpPr>
        <p:spPr>
          <a:xfrm rot="8856516">
            <a:off x="887678" y="351157"/>
            <a:ext cx="320634" cy="231035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3" name="Google Shape;773;p10"/>
          <p:cNvSpPr/>
          <p:nvPr/>
        </p:nvSpPr>
        <p:spPr>
          <a:xfrm rot="8856516">
            <a:off x="791295" y="2358261"/>
            <a:ext cx="320634" cy="231035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4" name="Google Shape;774;p10"/>
          <p:cNvSpPr/>
          <p:nvPr/>
        </p:nvSpPr>
        <p:spPr>
          <a:xfrm rot="8829297">
            <a:off x="1102259" y="2771689"/>
            <a:ext cx="273750" cy="189510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5" name="Google Shape;775;p10"/>
          <p:cNvSpPr/>
          <p:nvPr/>
        </p:nvSpPr>
        <p:spPr>
          <a:xfrm rot="8829297">
            <a:off x="1066248" y="-54145"/>
            <a:ext cx="273750" cy="189510"/>
          </a:xfrm>
          <a:custGeom>
            <a:rect b="b" l="l" r="r" t="t"/>
            <a:pathLst>
              <a:path extrusionOk="0" h="787535" w="1164500">
                <a:moveTo>
                  <a:pt x="16871" y="96668"/>
                </a:moveTo>
                <a:cubicBezTo>
                  <a:pt x="197846" y="277643"/>
                  <a:pt x="788396" y="649118"/>
                  <a:pt x="1112246" y="782468"/>
                </a:cubicBezTo>
                <a:cubicBezTo>
                  <a:pt x="1264646" y="845333"/>
                  <a:pt x="1069383" y="306218"/>
                  <a:pt x="712196" y="115718"/>
                </a:cubicBezTo>
                <a:cubicBezTo>
                  <a:pt x="395013" y="-53827"/>
                  <a:pt x="-97429" y="-16680"/>
                  <a:pt x="16871" y="96668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6" name="Google Shape;776;p10"/>
          <p:cNvSpPr/>
          <p:nvPr/>
        </p:nvSpPr>
        <p:spPr>
          <a:xfrm>
            <a:off x="3177713" y="1447922"/>
            <a:ext cx="139391" cy="261363"/>
          </a:xfrm>
          <a:custGeom>
            <a:rect b="b" l="l" r="r" t="t"/>
            <a:pathLst>
              <a:path extrusionOk="0" h="1972553" w="1267193">
                <a:moveTo>
                  <a:pt x="489206" y="0"/>
                </a:moveTo>
                <a:cubicBezTo>
                  <a:pt x="346331" y="819150"/>
                  <a:pt x="-238504" y="1436370"/>
                  <a:pt x="108206" y="1790700"/>
                </a:cubicBezTo>
                <a:cubicBezTo>
                  <a:pt x="414911" y="2105025"/>
                  <a:pt x="1033084" y="1965008"/>
                  <a:pt x="1203581" y="1724025"/>
                </a:cubicBezTo>
                <a:cubicBezTo>
                  <a:pt x="1395987" y="1450658"/>
                  <a:pt x="1150242" y="701040"/>
                  <a:pt x="489206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77" name="Google Shape;777;p10"/>
          <p:cNvGrpSpPr/>
          <p:nvPr/>
        </p:nvGrpSpPr>
        <p:grpSpPr>
          <a:xfrm flipH="1" rot="-369337">
            <a:off x="-572620" y="1108093"/>
            <a:ext cx="749559" cy="742494"/>
            <a:chOff x="2086991" y="460159"/>
            <a:chExt cx="5909894" cy="5705156"/>
          </a:xfrm>
        </p:grpSpPr>
        <p:sp>
          <p:nvSpPr>
            <p:cNvPr id="778" name="Google Shape;778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9" name="Google Shape;779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780" name="Google Shape;780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1" name="Google Shape;781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3" name="Google Shape;793;p10"/>
          <p:cNvGrpSpPr/>
          <p:nvPr/>
        </p:nvGrpSpPr>
        <p:grpSpPr>
          <a:xfrm flipH="1" rot="331043">
            <a:off x="-182553" y="-79090"/>
            <a:ext cx="749894" cy="742362"/>
            <a:chOff x="2086991" y="460159"/>
            <a:chExt cx="5909894" cy="5705156"/>
          </a:xfrm>
        </p:grpSpPr>
        <p:sp>
          <p:nvSpPr>
            <p:cNvPr id="794" name="Google Shape;794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5" name="Google Shape;795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796" name="Google Shape;796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9" name="Google Shape;809;p10"/>
          <p:cNvGrpSpPr/>
          <p:nvPr/>
        </p:nvGrpSpPr>
        <p:grpSpPr>
          <a:xfrm flipH="1" rot="290320">
            <a:off x="30040" y="2446878"/>
            <a:ext cx="749682" cy="742047"/>
            <a:chOff x="2086991" y="460159"/>
            <a:chExt cx="5909894" cy="5705156"/>
          </a:xfrm>
        </p:grpSpPr>
        <p:sp>
          <p:nvSpPr>
            <p:cNvPr id="810" name="Google Shape;810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1" name="Google Shape;811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812" name="Google Shape;812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5" name="Google Shape;825;p10"/>
          <p:cNvGrpSpPr/>
          <p:nvPr/>
        </p:nvGrpSpPr>
        <p:grpSpPr>
          <a:xfrm rot="369337">
            <a:off x="2824531" y="2405964"/>
            <a:ext cx="749559" cy="742494"/>
            <a:chOff x="2086991" y="460159"/>
            <a:chExt cx="5909894" cy="5705156"/>
          </a:xfrm>
        </p:grpSpPr>
        <p:sp>
          <p:nvSpPr>
            <p:cNvPr id="826" name="Google Shape;826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7" name="Google Shape;827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828" name="Google Shape;828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1" name="Google Shape;841;p10"/>
          <p:cNvGrpSpPr/>
          <p:nvPr/>
        </p:nvGrpSpPr>
        <p:grpSpPr>
          <a:xfrm rot="-331043">
            <a:off x="3571395" y="1778101"/>
            <a:ext cx="749894" cy="742362"/>
            <a:chOff x="2086991" y="460159"/>
            <a:chExt cx="5909894" cy="5705156"/>
          </a:xfrm>
        </p:grpSpPr>
        <p:sp>
          <p:nvSpPr>
            <p:cNvPr id="842" name="Google Shape;842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3" name="Google Shape;843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844" name="Google Shape;844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57" name="Google Shape;857;p10"/>
          <p:cNvGrpSpPr/>
          <p:nvPr/>
        </p:nvGrpSpPr>
        <p:grpSpPr>
          <a:xfrm rot="-840203">
            <a:off x="3127439" y="-163524"/>
            <a:ext cx="749791" cy="742219"/>
            <a:chOff x="2086991" y="460159"/>
            <a:chExt cx="5909894" cy="5705156"/>
          </a:xfrm>
        </p:grpSpPr>
        <p:sp>
          <p:nvSpPr>
            <p:cNvPr id="858" name="Google Shape;858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59" name="Google Shape;859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860" name="Google Shape;860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3" name="Google Shape;873;p10"/>
          <p:cNvGrpSpPr/>
          <p:nvPr/>
        </p:nvGrpSpPr>
        <p:grpSpPr>
          <a:xfrm rot="-290320">
            <a:off x="3559369" y="756412"/>
            <a:ext cx="749682" cy="742047"/>
            <a:chOff x="2086991" y="460159"/>
            <a:chExt cx="5909894" cy="5705156"/>
          </a:xfrm>
        </p:grpSpPr>
        <p:sp>
          <p:nvSpPr>
            <p:cNvPr id="874" name="Google Shape;874;p1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5" name="Google Shape;875;p1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876" name="Google Shape;876;p1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1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1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1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0" name="Google Shape;880;p1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1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1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1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1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5" name="Google Shape;885;p1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1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1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1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889" name="Shape 8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0" name="Google Shape;890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891" name="Google Shape;891;p11"/>
          <p:cNvGrpSpPr/>
          <p:nvPr/>
        </p:nvGrpSpPr>
        <p:grpSpPr>
          <a:xfrm flipH="1">
            <a:off x="1218374" y="1458949"/>
            <a:ext cx="1712441" cy="1873800"/>
            <a:chOff x="1027948" y="-5"/>
            <a:chExt cx="2676525" cy="2928728"/>
          </a:xfrm>
        </p:grpSpPr>
        <p:sp>
          <p:nvSpPr>
            <p:cNvPr id="892" name="Google Shape;892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11"/>
          <p:cNvGrpSpPr/>
          <p:nvPr/>
        </p:nvGrpSpPr>
        <p:grpSpPr>
          <a:xfrm flipH="1">
            <a:off x="3223791" y="1458949"/>
            <a:ext cx="1712441" cy="1873800"/>
            <a:chOff x="1027948" y="-5"/>
            <a:chExt cx="2676525" cy="2928728"/>
          </a:xfrm>
        </p:grpSpPr>
        <p:sp>
          <p:nvSpPr>
            <p:cNvPr id="895" name="Google Shape;895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11"/>
          <p:cNvGrpSpPr/>
          <p:nvPr/>
        </p:nvGrpSpPr>
        <p:grpSpPr>
          <a:xfrm flipH="1">
            <a:off x="5229208" y="1458949"/>
            <a:ext cx="1712441" cy="1873800"/>
            <a:chOff x="1027948" y="-5"/>
            <a:chExt cx="2676525" cy="2928728"/>
          </a:xfrm>
        </p:grpSpPr>
        <p:sp>
          <p:nvSpPr>
            <p:cNvPr id="898" name="Google Shape;898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0" name="Google Shape;900;p11"/>
          <p:cNvGrpSpPr/>
          <p:nvPr/>
        </p:nvGrpSpPr>
        <p:grpSpPr>
          <a:xfrm flipH="1">
            <a:off x="7234625" y="1458949"/>
            <a:ext cx="1712441" cy="1873800"/>
            <a:chOff x="1027948" y="-5"/>
            <a:chExt cx="2676525" cy="2928728"/>
          </a:xfrm>
        </p:grpSpPr>
        <p:sp>
          <p:nvSpPr>
            <p:cNvPr id="901" name="Google Shape;901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11"/>
          <p:cNvGrpSpPr/>
          <p:nvPr/>
        </p:nvGrpSpPr>
        <p:grpSpPr>
          <a:xfrm flipH="1">
            <a:off x="9240042" y="1458949"/>
            <a:ext cx="1712441" cy="1873800"/>
            <a:chOff x="1027948" y="-5"/>
            <a:chExt cx="2676525" cy="2928728"/>
          </a:xfrm>
        </p:grpSpPr>
        <p:sp>
          <p:nvSpPr>
            <p:cNvPr id="904" name="Google Shape;904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6" name="Google Shape;906;p11"/>
          <p:cNvGrpSpPr/>
          <p:nvPr/>
        </p:nvGrpSpPr>
        <p:grpSpPr>
          <a:xfrm flipH="1">
            <a:off x="226230" y="3160350"/>
            <a:ext cx="1712441" cy="1873800"/>
            <a:chOff x="1027948" y="-5"/>
            <a:chExt cx="2676525" cy="2928728"/>
          </a:xfrm>
        </p:grpSpPr>
        <p:sp>
          <p:nvSpPr>
            <p:cNvPr id="907" name="Google Shape;907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9" name="Google Shape;909;p11"/>
          <p:cNvGrpSpPr/>
          <p:nvPr/>
        </p:nvGrpSpPr>
        <p:grpSpPr>
          <a:xfrm flipH="1">
            <a:off x="2231647" y="3160350"/>
            <a:ext cx="1712441" cy="1873800"/>
            <a:chOff x="1027948" y="-5"/>
            <a:chExt cx="2676525" cy="2928728"/>
          </a:xfrm>
        </p:grpSpPr>
        <p:sp>
          <p:nvSpPr>
            <p:cNvPr id="910" name="Google Shape;910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2" name="Google Shape;912;p11"/>
          <p:cNvGrpSpPr/>
          <p:nvPr/>
        </p:nvGrpSpPr>
        <p:grpSpPr>
          <a:xfrm flipH="1">
            <a:off x="4237064" y="3160350"/>
            <a:ext cx="1712441" cy="1873800"/>
            <a:chOff x="1027948" y="-5"/>
            <a:chExt cx="2676525" cy="2928728"/>
          </a:xfrm>
        </p:grpSpPr>
        <p:sp>
          <p:nvSpPr>
            <p:cNvPr id="913" name="Google Shape;913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5" name="Google Shape;915;p11"/>
          <p:cNvGrpSpPr/>
          <p:nvPr/>
        </p:nvGrpSpPr>
        <p:grpSpPr>
          <a:xfrm flipH="1">
            <a:off x="6242481" y="3160350"/>
            <a:ext cx="1712441" cy="1873800"/>
            <a:chOff x="1027948" y="-5"/>
            <a:chExt cx="2676525" cy="2928728"/>
          </a:xfrm>
        </p:grpSpPr>
        <p:sp>
          <p:nvSpPr>
            <p:cNvPr id="916" name="Google Shape;916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11"/>
          <p:cNvGrpSpPr/>
          <p:nvPr/>
        </p:nvGrpSpPr>
        <p:grpSpPr>
          <a:xfrm flipH="1">
            <a:off x="8247898" y="3160350"/>
            <a:ext cx="1712441" cy="1873800"/>
            <a:chOff x="1027948" y="-5"/>
            <a:chExt cx="2676525" cy="2928728"/>
          </a:xfrm>
        </p:grpSpPr>
        <p:sp>
          <p:nvSpPr>
            <p:cNvPr id="919" name="Google Shape;919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11"/>
          <p:cNvGrpSpPr/>
          <p:nvPr/>
        </p:nvGrpSpPr>
        <p:grpSpPr>
          <a:xfrm flipH="1">
            <a:off x="10253315" y="3160350"/>
            <a:ext cx="1712441" cy="1873800"/>
            <a:chOff x="1027948" y="-5"/>
            <a:chExt cx="2676525" cy="2928728"/>
          </a:xfrm>
        </p:grpSpPr>
        <p:sp>
          <p:nvSpPr>
            <p:cNvPr id="922" name="Google Shape;922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11"/>
          <p:cNvGrpSpPr/>
          <p:nvPr/>
        </p:nvGrpSpPr>
        <p:grpSpPr>
          <a:xfrm flipH="1">
            <a:off x="1312508" y="4801021"/>
            <a:ext cx="1712441" cy="1873800"/>
            <a:chOff x="1027948" y="-5"/>
            <a:chExt cx="2676525" cy="2928728"/>
          </a:xfrm>
        </p:grpSpPr>
        <p:sp>
          <p:nvSpPr>
            <p:cNvPr id="925" name="Google Shape;925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7" name="Google Shape;927;p11"/>
          <p:cNvGrpSpPr/>
          <p:nvPr/>
        </p:nvGrpSpPr>
        <p:grpSpPr>
          <a:xfrm flipH="1">
            <a:off x="3317925" y="4801021"/>
            <a:ext cx="1712441" cy="1873800"/>
            <a:chOff x="1027948" y="-5"/>
            <a:chExt cx="2676525" cy="2928728"/>
          </a:xfrm>
        </p:grpSpPr>
        <p:sp>
          <p:nvSpPr>
            <p:cNvPr id="928" name="Google Shape;928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11"/>
          <p:cNvGrpSpPr/>
          <p:nvPr/>
        </p:nvGrpSpPr>
        <p:grpSpPr>
          <a:xfrm flipH="1">
            <a:off x="5323342" y="4801021"/>
            <a:ext cx="1712441" cy="1873800"/>
            <a:chOff x="1027948" y="-5"/>
            <a:chExt cx="2676525" cy="2928728"/>
          </a:xfrm>
        </p:grpSpPr>
        <p:sp>
          <p:nvSpPr>
            <p:cNvPr id="931" name="Google Shape;931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3" name="Google Shape;933;p11"/>
          <p:cNvGrpSpPr/>
          <p:nvPr/>
        </p:nvGrpSpPr>
        <p:grpSpPr>
          <a:xfrm flipH="1">
            <a:off x="7328759" y="4801021"/>
            <a:ext cx="1712441" cy="1873800"/>
            <a:chOff x="1027948" y="-5"/>
            <a:chExt cx="2676525" cy="2928728"/>
          </a:xfrm>
        </p:grpSpPr>
        <p:sp>
          <p:nvSpPr>
            <p:cNvPr id="934" name="Google Shape;934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11"/>
          <p:cNvGrpSpPr/>
          <p:nvPr/>
        </p:nvGrpSpPr>
        <p:grpSpPr>
          <a:xfrm flipH="1">
            <a:off x="9334177" y="4801021"/>
            <a:ext cx="1712441" cy="1873800"/>
            <a:chOff x="1027948" y="-5"/>
            <a:chExt cx="2676525" cy="2928728"/>
          </a:xfrm>
        </p:grpSpPr>
        <p:sp>
          <p:nvSpPr>
            <p:cNvPr id="937" name="Google Shape;937;p11"/>
            <p:cNvSpPr/>
            <p:nvPr/>
          </p:nvSpPr>
          <p:spPr>
            <a:xfrm>
              <a:off x="1027948" y="-5"/>
              <a:ext cx="2676525" cy="292872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11"/>
            <p:cNvSpPr/>
            <p:nvPr/>
          </p:nvSpPr>
          <p:spPr>
            <a:xfrm>
              <a:off x="1153952" y="2021692"/>
              <a:ext cx="1164500" cy="787535"/>
            </a:xfrm>
            <a:custGeom>
              <a:rect b="b" l="l" r="r" t="t"/>
              <a:pathLst>
                <a:path extrusionOk="0" h="787535" w="1164500">
                  <a:moveTo>
                    <a:pt x="16871" y="96668"/>
                  </a:moveTo>
                  <a:cubicBezTo>
                    <a:pt x="197846" y="277643"/>
                    <a:pt x="788396" y="649118"/>
                    <a:pt x="1112246" y="782468"/>
                  </a:cubicBezTo>
                  <a:cubicBezTo>
                    <a:pt x="1264646" y="845333"/>
                    <a:pt x="1069383" y="306218"/>
                    <a:pt x="712196" y="115718"/>
                  </a:cubicBezTo>
                  <a:cubicBezTo>
                    <a:pt x="395013" y="-53827"/>
                    <a:pt x="-97429" y="-16680"/>
                    <a:pt x="16871" y="9666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39" name="Google Shape;939;p11"/>
          <p:cNvSpPr/>
          <p:nvPr/>
        </p:nvSpPr>
        <p:spPr>
          <a:xfrm rot="2254264">
            <a:off x="197591" y="224159"/>
            <a:ext cx="2382984" cy="1458622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1"/>
            </a:solidFill>
            <a:prstDash val="dash"/>
            <a:miter lim="8000"/>
            <a:headEnd len="sm" w="sm" type="none"/>
            <a:tailEnd len="sm" w="sm" type="none"/>
          </a:ln>
        </p:spPr>
      </p:sp>
      <p:grpSp>
        <p:nvGrpSpPr>
          <p:cNvPr id="940" name="Google Shape;940;p11"/>
          <p:cNvGrpSpPr/>
          <p:nvPr/>
        </p:nvGrpSpPr>
        <p:grpSpPr>
          <a:xfrm flipH="1" rot="-370488">
            <a:off x="1647477" y="23738"/>
            <a:ext cx="1379096" cy="1365599"/>
            <a:chOff x="2086991" y="460159"/>
            <a:chExt cx="5909894" cy="5705156"/>
          </a:xfrm>
        </p:grpSpPr>
        <p:sp>
          <p:nvSpPr>
            <p:cNvPr id="941" name="Google Shape;941;p11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2" name="Google Shape;942;p11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943" name="Google Shape;943;p11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11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11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11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11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11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11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11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11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11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11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11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11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56" name="Google Shape;956;p11"/>
          <p:cNvSpPr/>
          <p:nvPr/>
        </p:nvSpPr>
        <p:spPr>
          <a:xfrm flipH="1" rot="-2254264">
            <a:off x="9611413" y="223884"/>
            <a:ext cx="2382984" cy="1458622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1"/>
            </a:solidFill>
            <a:prstDash val="dash"/>
            <a:miter lim="8000"/>
            <a:headEnd len="sm" w="sm" type="none"/>
            <a:tailEnd len="sm" w="sm" type="none"/>
          </a:ln>
        </p:spPr>
      </p:sp>
      <p:grpSp>
        <p:nvGrpSpPr>
          <p:cNvPr id="957" name="Google Shape;957;p11"/>
          <p:cNvGrpSpPr/>
          <p:nvPr/>
        </p:nvGrpSpPr>
        <p:grpSpPr>
          <a:xfrm rot="370488">
            <a:off x="9165414" y="23463"/>
            <a:ext cx="1379096" cy="1365599"/>
            <a:chOff x="2086991" y="460159"/>
            <a:chExt cx="5909894" cy="5705156"/>
          </a:xfrm>
        </p:grpSpPr>
        <p:sp>
          <p:nvSpPr>
            <p:cNvPr id="958" name="Google Shape;958;p11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59" name="Google Shape;959;p11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960" name="Google Shape;960;p11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11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2" name="Google Shape;962;p11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3" name="Google Shape;963;p11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4" name="Google Shape;964;p11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5" name="Google Shape;965;p11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6" name="Google Shape;966;p11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7" name="Google Shape;967;p11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8" name="Google Shape;968;p11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9" name="Google Shape;969;p11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0" name="Google Shape;970;p11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1" name="Google Shape;971;p11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2" name="Google Shape;972;p11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73" name="Google Shape;973;p11"/>
          <p:cNvSpPr txBox="1"/>
          <p:nvPr>
            <p:ph type="title"/>
          </p:nvPr>
        </p:nvSpPr>
        <p:spPr>
          <a:xfrm>
            <a:off x="3095325" y="440975"/>
            <a:ext cx="60396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1">
  <p:cSld name="BLANK_1">
    <p:spTree>
      <p:nvGrpSpPr>
        <p:cNvPr id="974" name="Shape 9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5" name="Google Shape;975;p1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O NOT REMOVE · SlidesMania">
  <p:cSld name="CUSTOM">
    <p:spTree>
      <p:nvGrpSpPr>
        <p:cNvPr id="976" name="Shape 9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77" name="Google Shape;977;p1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978" name="Google Shape;978;p1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979" name="Google Shape;979;p1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80" name="Google Shape;980;p1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981" name="Google Shape;981;p1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982" name="Google Shape;982;p1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83" name="Google Shape;983;p1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84" name="Google Shape;984;p1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85" name="Google Shape;985;p1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86" name="Google Shape;986;p1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Pompiere"/>
              <a:buNone/>
              <a:defRPr b="1" sz="6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Pompiere"/>
              <a:buNone/>
              <a:defRPr b="1" sz="37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64950" y="61456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8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://www.youtube.com/watch?v=dPDu06msvzY" TargetMode="External"/><Relationship Id="rId4" Type="http://schemas.openxmlformats.org/officeDocument/2006/relationships/image" Target="../media/image7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0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://drive.google.com/file/d/1NqtjD8ggOG2dk1MHA7o9hESOnsDQRUTE/view" TargetMode="External"/><Relationship Id="rId4" Type="http://schemas.openxmlformats.org/officeDocument/2006/relationships/image" Target="../media/image2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s://jamboard.google.com/u/1/d/1pSRH6wXNA15HTA8oVz3sOb8yCXDqCATR77RfH4Wu9lc/copy" TargetMode="Externa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0" name="Shape 9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1" name="Google Shape;991;p14"/>
          <p:cNvSpPr txBox="1"/>
          <p:nvPr>
            <p:ph type="ctrTitle"/>
          </p:nvPr>
        </p:nvSpPr>
        <p:spPr>
          <a:xfrm>
            <a:off x="415611" y="1526167"/>
            <a:ext cx="113607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BEE</a:t>
            </a:r>
            <a:endParaRPr/>
          </a:p>
        </p:txBody>
      </p:sp>
      <p:sp>
        <p:nvSpPr>
          <p:cNvPr id="992" name="Google Shape;992;p14"/>
          <p:cNvSpPr txBox="1"/>
          <p:nvPr>
            <p:ph idx="1" type="subTitle"/>
          </p:nvPr>
        </p:nvSpPr>
        <p:spPr>
          <a:xfrm>
            <a:off x="415600" y="3474033"/>
            <a:ext cx="113607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/>
              <a:t>awesome</a:t>
            </a:r>
            <a:endParaRPr sz="10000"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6" name="Shape 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7" name="Google Shape;997;p15"/>
          <p:cNvSpPr txBox="1"/>
          <p:nvPr>
            <p:ph type="title"/>
          </p:nvPr>
        </p:nvSpPr>
        <p:spPr>
          <a:xfrm>
            <a:off x="2959225" y="4208125"/>
            <a:ext cx="8859000" cy="138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TITLE</a:t>
            </a:r>
            <a:endParaRPr/>
          </a:p>
        </p:txBody>
      </p:sp>
      <p:sp>
        <p:nvSpPr>
          <p:cNvPr id="998" name="Google Shape;998;p15"/>
          <p:cNvSpPr txBox="1"/>
          <p:nvPr>
            <p:ph idx="1" type="body"/>
          </p:nvPr>
        </p:nvSpPr>
        <p:spPr>
          <a:xfrm>
            <a:off x="5474025" y="5058625"/>
            <a:ext cx="6344100" cy="138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pic>
        <p:nvPicPr>
          <p:cNvPr id="999" name="Google Shape;999;p15"/>
          <p:cNvPicPr preferRelativeResize="0"/>
          <p:nvPr/>
        </p:nvPicPr>
        <p:blipFill rotWithShape="1">
          <a:blip r:embed="rId3">
            <a:alphaModFix/>
          </a:blip>
          <a:srcRect b="0" l="10721" r="10729" t="0"/>
          <a:stretch/>
        </p:blipFill>
        <p:spPr>
          <a:xfrm>
            <a:off x="7997500" y="364250"/>
            <a:ext cx="3537300" cy="3005700"/>
          </a:xfrm>
          <a:prstGeom prst="hexagon">
            <a:avLst>
              <a:gd fmla="val 27910" name="adj"/>
              <a:gd fmla="val 115470" name="vf"/>
            </a:avLst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3" name="Shape 10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4" name="Google Shape;1004;p16"/>
          <p:cNvSpPr txBox="1"/>
          <p:nvPr>
            <p:ph type="title"/>
          </p:nvPr>
        </p:nvSpPr>
        <p:spPr>
          <a:xfrm>
            <a:off x="2563475" y="1475563"/>
            <a:ext cx="8216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SUMMARY</a:t>
            </a:r>
            <a:endParaRPr/>
          </a:p>
        </p:txBody>
      </p:sp>
      <p:sp>
        <p:nvSpPr>
          <p:cNvPr id="1005" name="Google Shape;1005;p16"/>
          <p:cNvSpPr txBox="1"/>
          <p:nvPr>
            <p:ph idx="1" type="body"/>
          </p:nvPr>
        </p:nvSpPr>
        <p:spPr>
          <a:xfrm>
            <a:off x="3261600" y="3007625"/>
            <a:ext cx="7518000" cy="237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We will talk about this first.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We will talk about this second.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dk1"/>
                </a:solidFill>
              </a:rPr>
              <a:t>We will talk about this last.</a:t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1006" name="Google Shape;1006;p16"/>
          <p:cNvGrpSpPr/>
          <p:nvPr/>
        </p:nvGrpSpPr>
        <p:grpSpPr>
          <a:xfrm flipH="1" rot="-370950">
            <a:off x="2564455" y="2901119"/>
            <a:ext cx="663997" cy="658133"/>
            <a:chOff x="2086991" y="460159"/>
            <a:chExt cx="5909894" cy="5705156"/>
          </a:xfrm>
        </p:grpSpPr>
        <p:sp>
          <p:nvSpPr>
            <p:cNvPr id="1007" name="Google Shape;1007;p1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8" name="Google Shape;1008;p1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009" name="Google Shape;1009;p1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1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1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1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1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1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1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1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1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1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1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1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1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2" name="Google Shape;1022;p16"/>
          <p:cNvGrpSpPr/>
          <p:nvPr/>
        </p:nvGrpSpPr>
        <p:grpSpPr>
          <a:xfrm flipH="1" rot="-370950">
            <a:off x="2564455" y="3584731"/>
            <a:ext cx="663997" cy="658133"/>
            <a:chOff x="2086991" y="460159"/>
            <a:chExt cx="5909894" cy="5705156"/>
          </a:xfrm>
        </p:grpSpPr>
        <p:sp>
          <p:nvSpPr>
            <p:cNvPr id="1023" name="Google Shape;1023;p1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4" name="Google Shape;1024;p1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025" name="Google Shape;1025;p1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1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1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1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1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1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1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2" name="Google Shape;1032;p1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1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4" name="Google Shape;1034;p1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5" name="Google Shape;1035;p1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6" name="Google Shape;1036;p1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7" name="Google Shape;1037;p1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8" name="Google Shape;1038;p16"/>
          <p:cNvGrpSpPr/>
          <p:nvPr/>
        </p:nvGrpSpPr>
        <p:grpSpPr>
          <a:xfrm flipH="1" rot="-370950">
            <a:off x="2564455" y="4268344"/>
            <a:ext cx="663997" cy="658133"/>
            <a:chOff x="2086991" y="460159"/>
            <a:chExt cx="5909894" cy="5705156"/>
          </a:xfrm>
        </p:grpSpPr>
        <p:sp>
          <p:nvSpPr>
            <p:cNvPr id="1039" name="Google Shape;1039;p16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40" name="Google Shape;1040;p16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041" name="Google Shape;1041;p16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16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16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16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16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6" name="Google Shape;1046;p16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7" name="Google Shape;1047;p16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16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16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0" name="Google Shape;1050;p16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1" name="Google Shape;1051;p16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16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3" name="Google Shape;1053;p16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7" name="Shape 10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8" name="Google Shape;1058;p17"/>
          <p:cNvSpPr txBox="1"/>
          <p:nvPr>
            <p:ph type="title"/>
          </p:nvPr>
        </p:nvSpPr>
        <p:spPr>
          <a:xfrm>
            <a:off x="3131900" y="2867800"/>
            <a:ext cx="59004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BIG TITLE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2" name="Shape 10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3" name="Google Shape;1063;p18"/>
          <p:cNvSpPr/>
          <p:nvPr/>
        </p:nvSpPr>
        <p:spPr>
          <a:xfrm rot="2253835">
            <a:off x="1432397" y="4656659"/>
            <a:ext cx="4629150" cy="2833004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1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1064" name="Google Shape;1064;p18"/>
          <p:cNvSpPr txBox="1"/>
          <p:nvPr>
            <p:ph type="title"/>
          </p:nvPr>
        </p:nvSpPr>
        <p:spPr>
          <a:xfrm>
            <a:off x="2700600" y="1317675"/>
            <a:ext cx="6790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5" name="Google Shape;1065;p18"/>
          <p:cNvSpPr txBox="1"/>
          <p:nvPr>
            <p:ph idx="1" type="body"/>
          </p:nvPr>
        </p:nvSpPr>
        <p:spPr>
          <a:xfrm>
            <a:off x="2700600" y="2700825"/>
            <a:ext cx="6790800" cy="238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grpSp>
        <p:nvGrpSpPr>
          <p:cNvPr id="1066" name="Google Shape;1066;p18"/>
          <p:cNvGrpSpPr/>
          <p:nvPr/>
        </p:nvGrpSpPr>
        <p:grpSpPr>
          <a:xfrm rot="370720">
            <a:off x="155012" y="4673751"/>
            <a:ext cx="1713183" cy="1697815"/>
            <a:chOff x="2086991" y="460159"/>
            <a:chExt cx="5909894" cy="5705156"/>
          </a:xfrm>
        </p:grpSpPr>
        <p:sp>
          <p:nvSpPr>
            <p:cNvPr id="1067" name="Google Shape;1067;p18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68" name="Google Shape;1068;p18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069" name="Google Shape;1069;p18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18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18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18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18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18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18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18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18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18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18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18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18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85" name="Shape 10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6" name="Google Shape;1086;p19"/>
          <p:cNvSpPr txBox="1"/>
          <p:nvPr>
            <p:ph type="title"/>
          </p:nvPr>
        </p:nvSpPr>
        <p:spPr>
          <a:xfrm>
            <a:off x="653675" y="3960600"/>
            <a:ext cx="11020200" cy="209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WHAT A GREAT IDEA!</a:t>
            </a:r>
            <a:endParaRPr/>
          </a:p>
        </p:txBody>
      </p:sp>
      <p:grpSp>
        <p:nvGrpSpPr>
          <p:cNvPr id="1087" name="Google Shape;1087;p19"/>
          <p:cNvGrpSpPr/>
          <p:nvPr/>
        </p:nvGrpSpPr>
        <p:grpSpPr>
          <a:xfrm rot="370720">
            <a:off x="10221812" y="2087126"/>
            <a:ext cx="1713183" cy="1697815"/>
            <a:chOff x="2086991" y="460159"/>
            <a:chExt cx="5909894" cy="5705156"/>
          </a:xfrm>
        </p:grpSpPr>
        <p:sp>
          <p:nvSpPr>
            <p:cNvPr id="1088" name="Google Shape;1088;p19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89" name="Google Shape;1089;p19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090" name="Google Shape;1090;p19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19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19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19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19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5" name="Google Shape;1095;p19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19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19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8" name="Google Shape;1098;p19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19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19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19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19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6" name="Shape 1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7" name="Google Shape;1107;p20"/>
          <p:cNvSpPr txBox="1"/>
          <p:nvPr>
            <p:ph type="title"/>
          </p:nvPr>
        </p:nvSpPr>
        <p:spPr>
          <a:xfrm>
            <a:off x="2089925" y="1362750"/>
            <a:ext cx="8601000" cy="1211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8" name="Google Shape;1108;p20"/>
          <p:cNvSpPr txBox="1"/>
          <p:nvPr>
            <p:ph idx="1" type="body"/>
          </p:nvPr>
        </p:nvSpPr>
        <p:spPr>
          <a:xfrm>
            <a:off x="1954675" y="2753746"/>
            <a:ext cx="4037700" cy="263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1109" name="Google Shape;1109;p20"/>
          <p:cNvSpPr txBox="1"/>
          <p:nvPr>
            <p:ph idx="2" type="body"/>
          </p:nvPr>
        </p:nvSpPr>
        <p:spPr>
          <a:xfrm>
            <a:off x="6518123" y="2753746"/>
            <a:ext cx="4037700" cy="263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  <p:grpSp>
        <p:nvGrpSpPr>
          <p:cNvPr id="1110" name="Google Shape;1110;p20"/>
          <p:cNvGrpSpPr/>
          <p:nvPr/>
        </p:nvGrpSpPr>
        <p:grpSpPr>
          <a:xfrm flipH="1" rot="-370621">
            <a:off x="177451" y="5137174"/>
            <a:ext cx="1329169" cy="1317401"/>
            <a:chOff x="2086991" y="460159"/>
            <a:chExt cx="5909894" cy="5705156"/>
          </a:xfrm>
        </p:grpSpPr>
        <p:sp>
          <p:nvSpPr>
            <p:cNvPr id="1111" name="Google Shape;1111;p2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12" name="Google Shape;1112;p2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113" name="Google Shape;1113;p2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4" name="Google Shape;1114;p2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5" name="Google Shape;1115;p2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2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7" name="Google Shape;1117;p2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8" name="Google Shape;1118;p2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2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2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1" name="Google Shape;1121;p2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2" name="Google Shape;1122;p2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3" name="Google Shape;1123;p2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4" name="Google Shape;1124;p2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5" name="Google Shape;1125;p2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26" name="Google Shape;1126;p20"/>
          <p:cNvGrpSpPr/>
          <p:nvPr/>
        </p:nvGrpSpPr>
        <p:grpSpPr>
          <a:xfrm rot="370621">
            <a:off x="10757251" y="67749"/>
            <a:ext cx="1329169" cy="1317401"/>
            <a:chOff x="2086991" y="460159"/>
            <a:chExt cx="5909894" cy="5705156"/>
          </a:xfrm>
        </p:grpSpPr>
        <p:sp>
          <p:nvSpPr>
            <p:cNvPr id="1127" name="Google Shape;1127;p20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28" name="Google Shape;1128;p20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129" name="Google Shape;1129;p20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0" name="Google Shape;1130;p20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1" name="Google Shape;1131;p20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2" name="Google Shape;1132;p20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3" name="Google Shape;1133;p20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4" name="Google Shape;1134;p20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20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20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20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20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20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20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20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5" name="Shape 1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6" name="Google Shape;1146;p21"/>
          <p:cNvSpPr txBox="1"/>
          <p:nvPr>
            <p:ph type="title"/>
          </p:nvPr>
        </p:nvSpPr>
        <p:spPr>
          <a:xfrm>
            <a:off x="391475" y="3429000"/>
            <a:ext cx="60330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5700"/>
              <a:t>ADD IMAGES</a:t>
            </a:r>
            <a:endParaRPr sz="5700"/>
          </a:p>
        </p:txBody>
      </p:sp>
      <p:sp>
        <p:nvSpPr>
          <p:cNvPr id="1147" name="Google Shape;1147;p21"/>
          <p:cNvSpPr txBox="1"/>
          <p:nvPr>
            <p:ph idx="1" type="body"/>
          </p:nvPr>
        </p:nvSpPr>
        <p:spPr>
          <a:xfrm>
            <a:off x="391475" y="4464800"/>
            <a:ext cx="6033000" cy="197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600"/>
              <a:t>Images are a big part of any slideshow presentation. They help your audience connect with your ideas on a more emotional level.</a:t>
            </a:r>
            <a:endParaRPr sz="2600"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600"/>
          </a:p>
        </p:txBody>
      </p:sp>
      <p:pic>
        <p:nvPicPr>
          <p:cNvPr id="1148" name="Google Shape;1148;p21"/>
          <p:cNvPicPr preferRelativeResize="0"/>
          <p:nvPr/>
        </p:nvPicPr>
        <p:blipFill rotWithShape="1">
          <a:blip r:embed="rId3">
            <a:alphaModFix/>
          </a:blip>
          <a:srcRect b="0" l="32134" r="0" t="0"/>
          <a:stretch/>
        </p:blipFill>
        <p:spPr>
          <a:xfrm>
            <a:off x="6571375" y="1455000"/>
            <a:ext cx="5244600" cy="4487100"/>
          </a:xfrm>
          <a:prstGeom prst="hexagon">
            <a:avLst>
              <a:gd fmla="val 25000" name="adj"/>
              <a:gd fmla="val 115470" name="vf"/>
            </a:avLst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1149" name="Google Shape;1149;p21"/>
          <p:cNvGrpSpPr/>
          <p:nvPr/>
        </p:nvGrpSpPr>
        <p:grpSpPr>
          <a:xfrm flipH="1" rot="-370621">
            <a:off x="177451" y="271549"/>
            <a:ext cx="1329169" cy="1317401"/>
            <a:chOff x="2086991" y="460159"/>
            <a:chExt cx="5909894" cy="5705156"/>
          </a:xfrm>
        </p:grpSpPr>
        <p:sp>
          <p:nvSpPr>
            <p:cNvPr id="1150" name="Google Shape;1150;p21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51" name="Google Shape;1151;p21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1152" name="Google Shape;1152;p21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21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4" name="Google Shape;1154;p21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5" name="Google Shape;1155;p21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6" name="Google Shape;1156;p21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7" name="Google Shape;1157;p21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8" name="Google Shape;1158;p21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9" name="Google Shape;1159;p21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0" name="Google Shape;1160;p21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1" name="Google Shape;1161;p21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2" name="Google Shape;1162;p21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21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4" name="Google Shape;1164;p21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8" name="Shape 1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9" name="Google Shape;1169;p22"/>
          <p:cNvSpPr txBox="1"/>
          <p:nvPr>
            <p:ph type="title"/>
          </p:nvPr>
        </p:nvSpPr>
        <p:spPr>
          <a:xfrm>
            <a:off x="3131900" y="552450"/>
            <a:ext cx="5900400" cy="598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0"/>
              <a:t>DRAG AND DROP</a:t>
            </a:r>
            <a:endParaRPr sz="140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3" name="Shape 1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74" name="Google Shape;1174;p23" title="BEE awesome · SlidesMania   Google Slides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60988" y="177725"/>
            <a:ext cx="8670025" cy="65025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8" name="Shape 1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9" name="Google Shape;1179;p24"/>
          <p:cNvSpPr txBox="1"/>
          <p:nvPr/>
        </p:nvSpPr>
        <p:spPr>
          <a:xfrm>
            <a:off x="2533650" y="1942450"/>
            <a:ext cx="7391400" cy="139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900">
                <a:latin typeface="Pompiere"/>
                <a:ea typeface="Pompiere"/>
                <a:cs typeface="Pompiere"/>
                <a:sym typeface="Pompiere"/>
              </a:rPr>
              <a:t>awesome</a:t>
            </a:r>
            <a:endParaRPr b="1" sz="15900">
              <a:latin typeface="Pompiere"/>
              <a:ea typeface="Pompiere"/>
              <a:cs typeface="Pompiere"/>
              <a:sym typeface="Pompiere"/>
            </a:endParaRPr>
          </a:p>
        </p:txBody>
      </p:sp>
      <p:grpSp>
        <p:nvGrpSpPr>
          <p:cNvPr id="1180" name="Google Shape;1180;p24"/>
          <p:cNvGrpSpPr/>
          <p:nvPr/>
        </p:nvGrpSpPr>
        <p:grpSpPr>
          <a:xfrm>
            <a:off x="-222324" y="7204296"/>
            <a:ext cx="983623" cy="1076308"/>
            <a:chOff x="4095201" y="488821"/>
            <a:chExt cx="983623" cy="1076308"/>
          </a:xfrm>
        </p:grpSpPr>
        <p:sp>
          <p:nvSpPr>
            <p:cNvPr id="1181" name="Google Shape;1181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183" name="Google Shape;1183;p24"/>
          <p:cNvGrpSpPr/>
          <p:nvPr/>
        </p:nvGrpSpPr>
        <p:grpSpPr>
          <a:xfrm>
            <a:off x="-1425399" y="7204296"/>
            <a:ext cx="983623" cy="1076308"/>
            <a:chOff x="2892126" y="488821"/>
            <a:chExt cx="983623" cy="1076308"/>
          </a:xfrm>
        </p:grpSpPr>
        <p:sp>
          <p:nvSpPr>
            <p:cNvPr id="1184" name="Google Shape;1184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186" name="Google Shape;1186;p24"/>
          <p:cNvGrpSpPr/>
          <p:nvPr/>
        </p:nvGrpSpPr>
        <p:grpSpPr>
          <a:xfrm>
            <a:off x="2166651" y="7204296"/>
            <a:ext cx="983623" cy="1076308"/>
            <a:chOff x="6484176" y="488821"/>
            <a:chExt cx="983623" cy="1076308"/>
          </a:xfrm>
        </p:grpSpPr>
        <p:sp>
          <p:nvSpPr>
            <p:cNvPr id="1187" name="Google Shape;1187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189" name="Google Shape;1189;p24"/>
          <p:cNvGrpSpPr/>
          <p:nvPr/>
        </p:nvGrpSpPr>
        <p:grpSpPr>
          <a:xfrm>
            <a:off x="1026001" y="7204296"/>
            <a:ext cx="983623" cy="1076308"/>
            <a:chOff x="5343526" y="488821"/>
            <a:chExt cx="983623" cy="1076308"/>
          </a:xfrm>
        </p:grpSpPr>
        <p:sp>
          <p:nvSpPr>
            <p:cNvPr id="1190" name="Google Shape;1190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192" name="Google Shape;1192;p24"/>
          <p:cNvGrpSpPr/>
          <p:nvPr/>
        </p:nvGrpSpPr>
        <p:grpSpPr>
          <a:xfrm>
            <a:off x="3307301" y="7204296"/>
            <a:ext cx="983623" cy="1076308"/>
            <a:chOff x="7624826" y="488821"/>
            <a:chExt cx="983623" cy="1076308"/>
          </a:xfrm>
        </p:grpSpPr>
        <p:sp>
          <p:nvSpPr>
            <p:cNvPr id="1193" name="Google Shape;1193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195" name="Google Shape;1195;p24"/>
          <p:cNvGrpSpPr/>
          <p:nvPr/>
        </p:nvGrpSpPr>
        <p:grpSpPr>
          <a:xfrm>
            <a:off x="4447951" y="7204296"/>
            <a:ext cx="983623" cy="1076308"/>
            <a:chOff x="8765476" y="488821"/>
            <a:chExt cx="983623" cy="1076308"/>
          </a:xfrm>
        </p:grpSpPr>
        <p:sp>
          <p:nvSpPr>
            <p:cNvPr id="1196" name="Google Shape;1196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198" name="Google Shape;1198;p24"/>
          <p:cNvGrpSpPr/>
          <p:nvPr/>
        </p:nvGrpSpPr>
        <p:grpSpPr>
          <a:xfrm>
            <a:off x="5588601" y="7204296"/>
            <a:ext cx="983623" cy="1076308"/>
            <a:chOff x="2892126" y="1639908"/>
            <a:chExt cx="983623" cy="1076308"/>
          </a:xfrm>
        </p:grpSpPr>
        <p:sp>
          <p:nvSpPr>
            <p:cNvPr id="1199" name="Google Shape;1199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201" name="Google Shape;1201;p24"/>
          <p:cNvGrpSpPr/>
          <p:nvPr/>
        </p:nvGrpSpPr>
        <p:grpSpPr>
          <a:xfrm>
            <a:off x="6791676" y="7204296"/>
            <a:ext cx="983623" cy="1076308"/>
            <a:chOff x="4095201" y="1639908"/>
            <a:chExt cx="983623" cy="1076308"/>
          </a:xfrm>
        </p:grpSpPr>
        <p:sp>
          <p:nvSpPr>
            <p:cNvPr id="1202" name="Google Shape;1202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204" name="Google Shape;1204;p24"/>
          <p:cNvGrpSpPr/>
          <p:nvPr/>
        </p:nvGrpSpPr>
        <p:grpSpPr>
          <a:xfrm>
            <a:off x="8040001" y="7204296"/>
            <a:ext cx="983623" cy="1076308"/>
            <a:chOff x="5343526" y="1639908"/>
            <a:chExt cx="983623" cy="1076308"/>
          </a:xfrm>
        </p:grpSpPr>
        <p:sp>
          <p:nvSpPr>
            <p:cNvPr id="1205" name="Google Shape;1205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207" name="Google Shape;1207;p24"/>
          <p:cNvGrpSpPr/>
          <p:nvPr/>
        </p:nvGrpSpPr>
        <p:grpSpPr>
          <a:xfrm>
            <a:off x="9180651" y="7204296"/>
            <a:ext cx="983623" cy="1076308"/>
            <a:chOff x="6484176" y="1639908"/>
            <a:chExt cx="983623" cy="1076308"/>
          </a:xfrm>
        </p:grpSpPr>
        <p:sp>
          <p:nvSpPr>
            <p:cNvPr id="1208" name="Google Shape;1208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210" name="Google Shape;1210;p24"/>
          <p:cNvGrpSpPr/>
          <p:nvPr/>
        </p:nvGrpSpPr>
        <p:grpSpPr>
          <a:xfrm>
            <a:off x="10321301" y="7204296"/>
            <a:ext cx="983623" cy="1076308"/>
            <a:chOff x="7624826" y="1639908"/>
            <a:chExt cx="983623" cy="1076308"/>
          </a:xfrm>
        </p:grpSpPr>
        <p:sp>
          <p:nvSpPr>
            <p:cNvPr id="1211" name="Google Shape;1211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213" name="Google Shape;1213;p24"/>
          <p:cNvGrpSpPr/>
          <p:nvPr/>
        </p:nvGrpSpPr>
        <p:grpSpPr>
          <a:xfrm>
            <a:off x="11461951" y="7204296"/>
            <a:ext cx="983623" cy="1076308"/>
            <a:chOff x="8765476" y="1639908"/>
            <a:chExt cx="983623" cy="1076308"/>
          </a:xfrm>
        </p:grpSpPr>
        <p:sp>
          <p:nvSpPr>
            <p:cNvPr id="1214" name="Google Shape;1214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216" name="Google Shape;1216;p24"/>
          <p:cNvGrpSpPr/>
          <p:nvPr/>
        </p:nvGrpSpPr>
        <p:grpSpPr>
          <a:xfrm>
            <a:off x="12602601" y="7204296"/>
            <a:ext cx="983623" cy="1076308"/>
            <a:chOff x="2892126" y="2791008"/>
            <a:chExt cx="983623" cy="1076308"/>
          </a:xfrm>
        </p:grpSpPr>
        <p:sp>
          <p:nvSpPr>
            <p:cNvPr id="1217" name="Google Shape;1217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219" name="Google Shape;1219;p24"/>
          <p:cNvGrpSpPr/>
          <p:nvPr/>
        </p:nvGrpSpPr>
        <p:grpSpPr>
          <a:xfrm>
            <a:off x="-1456587" y="8489596"/>
            <a:ext cx="983623" cy="1076308"/>
            <a:chOff x="4071013" y="2791008"/>
            <a:chExt cx="983623" cy="1076308"/>
          </a:xfrm>
        </p:grpSpPr>
        <p:sp>
          <p:nvSpPr>
            <p:cNvPr id="1220" name="Google Shape;1220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222" name="Google Shape;1222;p24"/>
          <p:cNvGrpSpPr/>
          <p:nvPr/>
        </p:nvGrpSpPr>
        <p:grpSpPr>
          <a:xfrm>
            <a:off x="-222324" y="8525058"/>
            <a:ext cx="983623" cy="1076308"/>
            <a:chOff x="5249901" y="2791008"/>
            <a:chExt cx="983623" cy="1076308"/>
          </a:xfrm>
        </p:grpSpPr>
        <p:sp>
          <p:nvSpPr>
            <p:cNvPr id="1223" name="Google Shape;1223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225" name="Google Shape;1225;p24"/>
          <p:cNvGrpSpPr/>
          <p:nvPr/>
        </p:nvGrpSpPr>
        <p:grpSpPr>
          <a:xfrm>
            <a:off x="1011951" y="8525058"/>
            <a:ext cx="983623" cy="1076308"/>
            <a:chOff x="6484176" y="2791008"/>
            <a:chExt cx="983623" cy="1076308"/>
          </a:xfrm>
        </p:grpSpPr>
        <p:sp>
          <p:nvSpPr>
            <p:cNvPr id="1226" name="Google Shape;1226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228" name="Google Shape;1228;p24"/>
          <p:cNvGrpSpPr/>
          <p:nvPr/>
        </p:nvGrpSpPr>
        <p:grpSpPr>
          <a:xfrm>
            <a:off x="2114563" y="8525058"/>
            <a:ext cx="983623" cy="1076308"/>
            <a:chOff x="7586788" y="2791008"/>
            <a:chExt cx="983623" cy="1076308"/>
          </a:xfrm>
        </p:grpSpPr>
        <p:sp>
          <p:nvSpPr>
            <p:cNvPr id="1229" name="Google Shape;1229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231" name="Google Shape;1231;p24"/>
          <p:cNvGrpSpPr/>
          <p:nvPr/>
        </p:nvGrpSpPr>
        <p:grpSpPr>
          <a:xfrm>
            <a:off x="3283001" y="8525058"/>
            <a:ext cx="983623" cy="1076308"/>
            <a:chOff x="8755226" y="2791008"/>
            <a:chExt cx="983623" cy="1076308"/>
          </a:xfrm>
        </p:grpSpPr>
        <p:sp>
          <p:nvSpPr>
            <p:cNvPr id="1232" name="Google Shape;1232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234" name="Google Shape;1234;p24"/>
          <p:cNvGrpSpPr/>
          <p:nvPr/>
        </p:nvGrpSpPr>
        <p:grpSpPr>
          <a:xfrm>
            <a:off x="4451451" y="8536896"/>
            <a:ext cx="983623" cy="1076308"/>
            <a:chOff x="2892126" y="3942108"/>
            <a:chExt cx="983623" cy="1076308"/>
          </a:xfrm>
        </p:grpSpPr>
        <p:sp>
          <p:nvSpPr>
            <p:cNvPr id="1235" name="Google Shape;1235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237" name="Google Shape;1237;p24"/>
          <p:cNvGrpSpPr/>
          <p:nvPr/>
        </p:nvGrpSpPr>
        <p:grpSpPr>
          <a:xfrm>
            <a:off x="5630338" y="8513221"/>
            <a:ext cx="983623" cy="1076308"/>
            <a:chOff x="4071013" y="3918433"/>
            <a:chExt cx="983623" cy="1076308"/>
          </a:xfrm>
        </p:grpSpPr>
        <p:sp>
          <p:nvSpPr>
            <p:cNvPr id="1238" name="Google Shape;1238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240" name="Google Shape;1240;p24"/>
          <p:cNvGrpSpPr/>
          <p:nvPr/>
        </p:nvGrpSpPr>
        <p:grpSpPr>
          <a:xfrm>
            <a:off x="6809226" y="8536896"/>
            <a:ext cx="983623" cy="1076308"/>
            <a:chOff x="5249901" y="3942108"/>
            <a:chExt cx="983623" cy="1076308"/>
          </a:xfrm>
        </p:grpSpPr>
        <p:sp>
          <p:nvSpPr>
            <p:cNvPr id="1241" name="Google Shape;1241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243" name="Google Shape;1243;p24"/>
          <p:cNvGrpSpPr/>
          <p:nvPr/>
        </p:nvGrpSpPr>
        <p:grpSpPr>
          <a:xfrm>
            <a:off x="7967226" y="8536896"/>
            <a:ext cx="983623" cy="1076308"/>
            <a:chOff x="6407901" y="3942108"/>
            <a:chExt cx="983623" cy="1076308"/>
          </a:xfrm>
        </p:grpSpPr>
        <p:sp>
          <p:nvSpPr>
            <p:cNvPr id="1244" name="Google Shape;1244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246" name="Google Shape;1246;p24"/>
          <p:cNvGrpSpPr/>
          <p:nvPr/>
        </p:nvGrpSpPr>
        <p:grpSpPr>
          <a:xfrm>
            <a:off x="9146113" y="8536896"/>
            <a:ext cx="983623" cy="1076308"/>
            <a:chOff x="7586788" y="3942108"/>
            <a:chExt cx="983623" cy="1076308"/>
          </a:xfrm>
        </p:grpSpPr>
        <p:sp>
          <p:nvSpPr>
            <p:cNvPr id="1247" name="Google Shape;1247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249" name="Google Shape;1249;p24"/>
          <p:cNvGrpSpPr/>
          <p:nvPr/>
        </p:nvGrpSpPr>
        <p:grpSpPr>
          <a:xfrm>
            <a:off x="10246801" y="8536896"/>
            <a:ext cx="983623" cy="1076308"/>
            <a:chOff x="8687476" y="3942108"/>
            <a:chExt cx="983623" cy="1076308"/>
          </a:xfrm>
        </p:grpSpPr>
        <p:sp>
          <p:nvSpPr>
            <p:cNvPr id="1250" name="Google Shape;1250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252" name="Google Shape;1252;p24"/>
          <p:cNvGrpSpPr/>
          <p:nvPr/>
        </p:nvGrpSpPr>
        <p:grpSpPr>
          <a:xfrm>
            <a:off x="11483001" y="8536846"/>
            <a:ext cx="983623" cy="1076308"/>
            <a:chOff x="2892126" y="5140458"/>
            <a:chExt cx="983623" cy="1076308"/>
          </a:xfrm>
        </p:grpSpPr>
        <p:sp>
          <p:nvSpPr>
            <p:cNvPr id="1253" name="Google Shape;1253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255" name="Google Shape;1255;p24"/>
          <p:cNvGrpSpPr/>
          <p:nvPr/>
        </p:nvGrpSpPr>
        <p:grpSpPr>
          <a:xfrm>
            <a:off x="12686076" y="8489596"/>
            <a:ext cx="983623" cy="1076308"/>
            <a:chOff x="4095201" y="5093208"/>
            <a:chExt cx="983623" cy="1076308"/>
          </a:xfrm>
        </p:grpSpPr>
        <p:sp>
          <p:nvSpPr>
            <p:cNvPr id="1256" name="Google Shape;1256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258" name="Google Shape;1258;p24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1259" name="Google Shape;1259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261" name="Google Shape;1261;p24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1262" name="Google Shape;1262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264" name="Google Shape;1264;p24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1265" name="Google Shape;1265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267" name="Google Shape;1267;p24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1268" name="Google Shape;1268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270" name="Google Shape;1270;p24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1271" name="Google Shape;1271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273" name="Google Shape;1273;p24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1274" name="Google Shape;1274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276" name="Google Shape;1276;p24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1277" name="Google Shape;1277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279" name="Google Shape;1279;p24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1280" name="Google Shape;1280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282" name="Google Shape;1282;p24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1283" name="Google Shape;1283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285" name="Google Shape;1285;p24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1286" name="Google Shape;1286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288" name="Google Shape;1288;p24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1289" name="Google Shape;1289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291" name="Google Shape;1291;p24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1292" name="Google Shape;1292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294" name="Google Shape;1294;p24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1295" name="Google Shape;1295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297" name="Google Shape;1297;p24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1298" name="Google Shape;1298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300" name="Google Shape;1300;p24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1301" name="Google Shape;1301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303" name="Google Shape;1303;p24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1304" name="Google Shape;1304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306" name="Google Shape;1306;p24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1307" name="Google Shape;1307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309" name="Google Shape;1309;p24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1310" name="Google Shape;1310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312" name="Google Shape;1312;p24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1313" name="Google Shape;1313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315" name="Google Shape;1315;p24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1316" name="Google Shape;1316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318" name="Google Shape;1318;p24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1319" name="Google Shape;1319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321" name="Google Shape;1321;p24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1322" name="Google Shape;1322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324" name="Google Shape;1324;p24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1325" name="Google Shape;1325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327" name="Google Shape;1327;p24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1328" name="Google Shape;1328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330" name="Google Shape;1330;p24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1331" name="Google Shape;1331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333" name="Google Shape;1333;p24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1334" name="Google Shape;1334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336" name="Google Shape;1336;p24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1337" name="Google Shape;1337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339" name="Google Shape;1339;p24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1340" name="Google Shape;1340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342" name="Google Shape;1342;p24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1343" name="Google Shape;1343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345" name="Google Shape;1345;p24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1346" name="Google Shape;1346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348" name="Google Shape;1348;p24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1349" name="Google Shape;1349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351" name="Google Shape;1351;p24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1352" name="Google Shape;1352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354" name="Google Shape;1354;p24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1355" name="Google Shape;1355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357" name="Google Shape;1357;p24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1358" name="Google Shape;1358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360" name="Google Shape;1360;p24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1361" name="Google Shape;1361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363" name="Google Shape;1363;p24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1364" name="Google Shape;1364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366" name="Google Shape;1366;p24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1367" name="Google Shape;1367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369" name="Google Shape;1369;p24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1370" name="Google Shape;1370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372" name="Google Shape;1372;p24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1373" name="Google Shape;1373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375" name="Google Shape;1375;p24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1376" name="Google Shape;1376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378" name="Google Shape;1378;p24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1379" name="Google Shape;1379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381" name="Google Shape;1381;p24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1382" name="Google Shape;1382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384" name="Google Shape;1384;p24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1385" name="Google Shape;1385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387" name="Google Shape;1387;p24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1388" name="Google Shape;1388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390" name="Google Shape;1390;p24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1391" name="Google Shape;1391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393" name="Google Shape;1393;p24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1394" name="Google Shape;1394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396" name="Google Shape;1396;p24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1397" name="Google Shape;1397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399" name="Google Shape;1399;p24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1400" name="Google Shape;1400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402" name="Google Shape;1402;p24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1403" name="Google Shape;1403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405" name="Google Shape;1405;p24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1406" name="Google Shape;1406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408" name="Google Shape;1408;p24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1409" name="Google Shape;1409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411" name="Google Shape;1411;p24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1412" name="Google Shape;1412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414" name="Google Shape;1414;p24"/>
          <p:cNvGrpSpPr/>
          <p:nvPr/>
        </p:nvGrpSpPr>
        <p:grpSpPr>
          <a:xfrm>
            <a:off x="-206737" y="7204296"/>
            <a:ext cx="983623" cy="1076308"/>
            <a:chOff x="4095201" y="488821"/>
            <a:chExt cx="983623" cy="1076308"/>
          </a:xfrm>
        </p:grpSpPr>
        <p:sp>
          <p:nvSpPr>
            <p:cNvPr id="1415" name="Google Shape;1415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417" name="Google Shape;1417;p24"/>
          <p:cNvGrpSpPr/>
          <p:nvPr/>
        </p:nvGrpSpPr>
        <p:grpSpPr>
          <a:xfrm>
            <a:off x="-1409812" y="7204296"/>
            <a:ext cx="983623" cy="1076308"/>
            <a:chOff x="2892126" y="488821"/>
            <a:chExt cx="983623" cy="1076308"/>
          </a:xfrm>
        </p:grpSpPr>
        <p:sp>
          <p:nvSpPr>
            <p:cNvPr id="1418" name="Google Shape;1418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420" name="Google Shape;1420;p24"/>
          <p:cNvGrpSpPr/>
          <p:nvPr/>
        </p:nvGrpSpPr>
        <p:grpSpPr>
          <a:xfrm>
            <a:off x="2182238" y="7204296"/>
            <a:ext cx="983623" cy="1076308"/>
            <a:chOff x="6484176" y="488821"/>
            <a:chExt cx="983623" cy="1076308"/>
          </a:xfrm>
        </p:grpSpPr>
        <p:sp>
          <p:nvSpPr>
            <p:cNvPr id="1421" name="Google Shape;1421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423" name="Google Shape;1423;p24"/>
          <p:cNvGrpSpPr/>
          <p:nvPr/>
        </p:nvGrpSpPr>
        <p:grpSpPr>
          <a:xfrm>
            <a:off x="1041588" y="7204296"/>
            <a:ext cx="983623" cy="1076308"/>
            <a:chOff x="5343526" y="488821"/>
            <a:chExt cx="983623" cy="1076308"/>
          </a:xfrm>
        </p:grpSpPr>
        <p:sp>
          <p:nvSpPr>
            <p:cNvPr id="1424" name="Google Shape;1424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426" name="Google Shape;1426;p24"/>
          <p:cNvGrpSpPr/>
          <p:nvPr/>
        </p:nvGrpSpPr>
        <p:grpSpPr>
          <a:xfrm>
            <a:off x="3322888" y="7204296"/>
            <a:ext cx="983623" cy="1076308"/>
            <a:chOff x="7624826" y="488821"/>
            <a:chExt cx="983623" cy="1076308"/>
          </a:xfrm>
        </p:grpSpPr>
        <p:sp>
          <p:nvSpPr>
            <p:cNvPr id="1427" name="Google Shape;1427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429" name="Google Shape;1429;p24"/>
          <p:cNvGrpSpPr/>
          <p:nvPr/>
        </p:nvGrpSpPr>
        <p:grpSpPr>
          <a:xfrm>
            <a:off x="4463538" y="7204296"/>
            <a:ext cx="983623" cy="1076308"/>
            <a:chOff x="8765476" y="488821"/>
            <a:chExt cx="983623" cy="1076308"/>
          </a:xfrm>
        </p:grpSpPr>
        <p:sp>
          <p:nvSpPr>
            <p:cNvPr id="1430" name="Google Shape;1430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432" name="Google Shape;1432;p24"/>
          <p:cNvGrpSpPr/>
          <p:nvPr/>
        </p:nvGrpSpPr>
        <p:grpSpPr>
          <a:xfrm>
            <a:off x="5604188" y="7204296"/>
            <a:ext cx="983623" cy="1076308"/>
            <a:chOff x="2892126" y="1639908"/>
            <a:chExt cx="983623" cy="1076308"/>
          </a:xfrm>
        </p:grpSpPr>
        <p:sp>
          <p:nvSpPr>
            <p:cNvPr id="1433" name="Google Shape;1433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435" name="Google Shape;1435;p24"/>
          <p:cNvGrpSpPr/>
          <p:nvPr/>
        </p:nvGrpSpPr>
        <p:grpSpPr>
          <a:xfrm>
            <a:off x="6807263" y="7204296"/>
            <a:ext cx="983623" cy="1076308"/>
            <a:chOff x="4095201" y="1639908"/>
            <a:chExt cx="983623" cy="1076308"/>
          </a:xfrm>
        </p:grpSpPr>
        <p:sp>
          <p:nvSpPr>
            <p:cNvPr id="1436" name="Google Shape;1436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438" name="Google Shape;1438;p24"/>
          <p:cNvGrpSpPr/>
          <p:nvPr/>
        </p:nvGrpSpPr>
        <p:grpSpPr>
          <a:xfrm>
            <a:off x="8055588" y="7204296"/>
            <a:ext cx="983623" cy="1076308"/>
            <a:chOff x="5343526" y="1639908"/>
            <a:chExt cx="983623" cy="1076308"/>
          </a:xfrm>
        </p:grpSpPr>
        <p:sp>
          <p:nvSpPr>
            <p:cNvPr id="1439" name="Google Shape;1439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441" name="Google Shape;1441;p24"/>
          <p:cNvGrpSpPr/>
          <p:nvPr/>
        </p:nvGrpSpPr>
        <p:grpSpPr>
          <a:xfrm>
            <a:off x="9196238" y="7204296"/>
            <a:ext cx="983623" cy="1076308"/>
            <a:chOff x="6484176" y="1639908"/>
            <a:chExt cx="983623" cy="1076308"/>
          </a:xfrm>
        </p:grpSpPr>
        <p:sp>
          <p:nvSpPr>
            <p:cNvPr id="1442" name="Google Shape;1442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444" name="Google Shape;1444;p24"/>
          <p:cNvGrpSpPr/>
          <p:nvPr/>
        </p:nvGrpSpPr>
        <p:grpSpPr>
          <a:xfrm>
            <a:off x="10336888" y="7204296"/>
            <a:ext cx="983623" cy="1076308"/>
            <a:chOff x="7624826" y="1639908"/>
            <a:chExt cx="983623" cy="1076308"/>
          </a:xfrm>
        </p:grpSpPr>
        <p:sp>
          <p:nvSpPr>
            <p:cNvPr id="1445" name="Google Shape;1445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6" name="Google Shape;1446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447" name="Google Shape;1447;p24"/>
          <p:cNvGrpSpPr/>
          <p:nvPr/>
        </p:nvGrpSpPr>
        <p:grpSpPr>
          <a:xfrm>
            <a:off x="11477538" y="7204296"/>
            <a:ext cx="983623" cy="1076308"/>
            <a:chOff x="8765476" y="1639908"/>
            <a:chExt cx="983623" cy="1076308"/>
          </a:xfrm>
        </p:grpSpPr>
        <p:sp>
          <p:nvSpPr>
            <p:cNvPr id="1448" name="Google Shape;1448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450" name="Google Shape;1450;p24"/>
          <p:cNvGrpSpPr/>
          <p:nvPr/>
        </p:nvGrpSpPr>
        <p:grpSpPr>
          <a:xfrm>
            <a:off x="12618188" y="7204296"/>
            <a:ext cx="983623" cy="1076308"/>
            <a:chOff x="2892126" y="2791008"/>
            <a:chExt cx="983623" cy="1076308"/>
          </a:xfrm>
        </p:grpSpPr>
        <p:sp>
          <p:nvSpPr>
            <p:cNvPr id="1451" name="Google Shape;1451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453" name="Google Shape;1453;p24"/>
          <p:cNvGrpSpPr/>
          <p:nvPr/>
        </p:nvGrpSpPr>
        <p:grpSpPr>
          <a:xfrm>
            <a:off x="-1440999" y="8489596"/>
            <a:ext cx="983623" cy="1076308"/>
            <a:chOff x="4071013" y="2791008"/>
            <a:chExt cx="983623" cy="1076308"/>
          </a:xfrm>
        </p:grpSpPr>
        <p:sp>
          <p:nvSpPr>
            <p:cNvPr id="1454" name="Google Shape;1454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5" name="Google Shape;1455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456" name="Google Shape;1456;p24"/>
          <p:cNvGrpSpPr/>
          <p:nvPr/>
        </p:nvGrpSpPr>
        <p:grpSpPr>
          <a:xfrm>
            <a:off x="-206737" y="8525058"/>
            <a:ext cx="983623" cy="1076308"/>
            <a:chOff x="5249901" y="2791008"/>
            <a:chExt cx="983623" cy="1076308"/>
          </a:xfrm>
        </p:grpSpPr>
        <p:sp>
          <p:nvSpPr>
            <p:cNvPr id="1457" name="Google Shape;1457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459" name="Google Shape;1459;p24"/>
          <p:cNvGrpSpPr/>
          <p:nvPr/>
        </p:nvGrpSpPr>
        <p:grpSpPr>
          <a:xfrm>
            <a:off x="1027538" y="8525058"/>
            <a:ext cx="983623" cy="1076308"/>
            <a:chOff x="6484176" y="2791008"/>
            <a:chExt cx="983623" cy="1076308"/>
          </a:xfrm>
        </p:grpSpPr>
        <p:sp>
          <p:nvSpPr>
            <p:cNvPr id="1460" name="Google Shape;1460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1" name="Google Shape;1461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462" name="Google Shape;1462;p24"/>
          <p:cNvGrpSpPr/>
          <p:nvPr/>
        </p:nvGrpSpPr>
        <p:grpSpPr>
          <a:xfrm>
            <a:off x="2130151" y="8525058"/>
            <a:ext cx="983623" cy="1076308"/>
            <a:chOff x="7586788" y="2791008"/>
            <a:chExt cx="983623" cy="1076308"/>
          </a:xfrm>
        </p:grpSpPr>
        <p:sp>
          <p:nvSpPr>
            <p:cNvPr id="1463" name="Google Shape;1463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465" name="Google Shape;1465;p24"/>
          <p:cNvGrpSpPr/>
          <p:nvPr/>
        </p:nvGrpSpPr>
        <p:grpSpPr>
          <a:xfrm>
            <a:off x="3298588" y="8525058"/>
            <a:ext cx="983623" cy="1076308"/>
            <a:chOff x="8755226" y="2791008"/>
            <a:chExt cx="983623" cy="1076308"/>
          </a:xfrm>
        </p:grpSpPr>
        <p:sp>
          <p:nvSpPr>
            <p:cNvPr id="1466" name="Google Shape;1466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7" name="Google Shape;1467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468" name="Google Shape;1468;p24"/>
          <p:cNvGrpSpPr/>
          <p:nvPr/>
        </p:nvGrpSpPr>
        <p:grpSpPr>
          <a:xfrm>
            <a:off x="4467038" y="8536896"/>
            <a:ext cx="983623" cy="1076308"/>
            <a:chOff x="2892126" y="3942108"/>
            <a:chExt cx="983623" cy="1076308"/>
          </a:xfrm>
        </p:grpSpPr>
        <p:sp>
          <p:nvSpPr>
            <p:cNvPr id="1469" name="Google Shape;1469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471" name="Google Shape;1471;p24"/>
          <p:cNvGrpSpPr/>
          <p:nvPr/>
        </p:nvGrpSpPr>
        <p:grpSpPr>
          <a:xfrm>
            <a:off x="5645926" y="8513221"/>
            <a:ext cx="983623" cy="1076308"/>
            <a:chOff x="4071013" y="3918433"/>
            <a:chExt cx="983623" cy="1076308"/>
          </a:xfrm>
        </p:grpSpPr>
        <p:sp>
          <p:nvSpPr>
            <p:cNvPr id="1472" name="Google Shape;1472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3" name="Google Shape;1473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474" name="Google Shape;1474;p24"/>
          <p:cNvGrpSpPr/>
          <p:nvPr/>
        </p:nvGrpSpPr>
        <p:grpSpPr>
          <a:xfrm>
            <a:off x="6824813" y="8536896"/>
            <a:ext cx="983623" cy="1076308"/>
            <a:chOff x="5249901" y="3942108"/>
            <a:chExt cx="983623" cy="1076308"/>
          </a:xfrm>
        </p:grpSpPr>
        <p:sp>
          <p:nvSpPr>
            <p:cNvPr id="1475" name="Google Shape;1475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477" name="Google Shape;1477;p24"/>
          <p:cNvGrpSpPr/>
          <p:nvPr/>
        </p:nvGrpSpPr>
        <p:grpSpPr>
          <a:xfrm>
            <a:off x="7982813" y="8536896"/>
            <a:ext cx="983623" cy="1076308"/>
            <a:chOff x="6407901" y="3942108"/>
            <a:chExt cx="983623" cy="1076308"/>
          </a:xfrm>
        </p:grpSpPr>
        <p:sp>
          <p:nvSpPr>
            <p:cNvPr id="1478" name="Google Shape;1478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9" name="Google Shape;1479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480" name="Google Shape;1480;p24"/>
          <p:cNvGrpSpPr/>
          <p:nvPr/>
        </p:nvGrpSpPr>
        <p:grpSpPr>
          <a:xfrm>
            <a:off x="9161701" y="8536896"/>
            <a:ext cx="983623" cy="1076308"/>
            <a:chOff x="7586788" y="3942108"/>
            <a:chExt cx="983623" cy="1076308"/>
          </a:xfrm>
        </p:grpSpPr>
        <p:sp>
          <p:nvSpPr>
            <p:cNvPr id="1481" name="Google Shape;1481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483" name="Google Shape;1483;p24"/>
          <p:cNvGrpSpPr/>
          <p:nvPr/>
        </p:nvGrpSpPr>
        <p:grpSpPr>
          <a:xfrm>
            <a:off x="10262388" y="8536896"/>
            <a:ext cx="983623" cy="1076308"/>
            <a:chOff x="8687476" y="3942108"/>
            <a:chExt cx="983623" cy="1076308"/>
          </a:xfrm>
        </p:grpSpPr>
        <p:sp>
          <p:nvSpPr>
            <p:cNvPr id="1484" name="Google Shape;1484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486" name="Google Shape;1486;p24"/>
          <p:cNvGrpSpPr/>
          <p:nvPr/>
        </p:nvGrpSpPr>
        <p:grpSpPr>
          <a:xfrm>
            <a:off x="11498588" y="8536846"/>
            <a:ext cx="983623" cy="1076308"/>
            <a:chOff x="2892126" y="5140458"/>
            <a:chExt cx="983623" cy="1076308"/>
          </a:xfrm>
        </p:grpSpPr>
        <p:sp>
          <p:nvSpPr>
            <p:cNvPr id="1487" name="Google Shape;1487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489" name="Google Shape;1489;p24"/>
          <p:cNvGrpSpPr/>
          <p:nvPr/>
        </p:nvGrpSpPr>
        <p:grpSpPr>
          <a:xfrm>
            <a:off x="12701663" y="8489596"/>
            <a:ext cx="983623" cy="1076308"/>
            <a:chOff x="4095201" y="5093208"/>
            <a:chExt cx="983623" cy="1076308"/>
          </a:xfrm>
        </p:grpSpPr>
        <p:sp>
          <p:nvSpPr>
            <p:cNvPr id="1490" name="Google Shape;1490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492" name="Google Shape;1492;p24"/>
          <p:cNvGrpSpPr/>
          <p:nvPr/>
        </p:nvGrpSpPr>
        <p:grpSpPr>
          <a:xfrm>
            <a:off x="-232887" y="7204296"/>
            <a:ext cx="983623" cy="1076308"/>
            <a:chOff x="4095201" y="488821"/>
            <a:chExt cx="983623" cy="1076308"/>
          </a:xfrm>
        </p:grpSpPr>
        <p:sp>
          <p:nvSpPr>
            <p:cNvPr id="1493" name="Google Shape;1493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495" name="Google Shape;1495;p24"/>
          <p:cNvGrpSpPr/>
          <p:nvPr/>
        </p:nvGrpSpPr>
        <p:grpSpPr>
          <a:xfrm>
            <a:off x="-1435962" y="7204296"/>
            <a:ext cx="983623" cy="1076308"/>
            <a:chOff x="2892126" y="488821"/>
            <a:chExt cx="983623" cy="1076308"/>
          </a:xfrm>
        </p:grpSpPr>
        <p:sp>
          <p:nvSpPr>
            <p:cNvPr id="1496" name="Google Shape;1496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498" name="Google Shape;1498;p24"/>
          <p:cNvGrpSpPr/>
          <p:nvPr/>
        </p:nvGrpSpPr>
        <p:grpSpPr>
          <a:xfrm>
            <a:off x="2156088" y="7204296"/>
            <a:ext cx="983623" cy="1076308"/>
            <a:chOff x="6484176" y="488821"/>
            <a:chExt cx="983623" cy="1076308"/>
          </a:xfrm>
        </p:grpSpPr>
        <p:sp>
          <p:nvSpPr>
            <p:cNvPr id="1499" name="Google Shape;1499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501" name="Google Shape;1501;p24"/>
          <p:cNvGrpSpPr/>
          <p:nvPr/>
        </p:nvGrpSpPr>
        <p:grpSpPr>
          <a:xfrm>
            <a:off x="1015438" y="7204296"/>
            <a:ext cx="983623" cy="1076308"/>
            <a:chOff x="5343526" y="488821"/>
            <a:chExt cx="983623" cy="1076308"/>
          </a:xfrm>
        </p:grpSpPr>
        <p:sp>
          <p:nvSpPr>
            <p:cNvPr id="1502" name="Google Shape;1502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504" name="Google Shape;1504;p24"/>
          <p:cNvGrpSpPr/>
          <p:nvPr/>
        </p:nvGrpSpPr>
        <p:grpSpPr>
          <a:xfrm>
            <a:off x="3296738" y="7204296"/>
            <a:ext cx="983623" cy="1076308"/>
            <a:chOff x="7624826" y="488821"/>
            <a:chExt cx="983623" cy="1076308"/>
          </a:xfrm>
        </p:grpSpPr>
        <p:sp>
          <p:nvSpPr>
            <p:cNvPr id="1505" name="Google Shape;1505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6" name="Google Shape;1506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507" name="Google Shape;1507;p24"/>
          <p:cNvGrpSpPr/>
          <p:nvPr/>
        </p:nvGrpSpPr>
        <p:grpSpPr>
          <a:xfrm>
            <a:off x="4437388" y="7204296"/>
            <a:ext cx="983623" cy="1076308"/>
            <a:chOff x="8765476" y="488821"/>
            <a:chExt cx="983623" cy="1076308"/>
          </a:xfrm>
        </p:grpSpPr>
        <p:sp>
          <p:nvSpPr>
            <p:cNvPr id="1508" name="Google Shape;1508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510" name="Google Shape;1510;p24"/>
          <p:cNvGrpSpPr/>
          <p:nvPr/>
        </p:nvGrpSpPr>
        <p:grpSpPr>
          <a:xfrm>
            <a:off x="5578038" y="7204296"/>
            <a:ext cx="983623" cy="1076308"/>
            <a:chOff x="2892126" y="1639908"/>
            <a:chExt cx="983623" cy="1076308"/>
          </a:xfrm>
        </p:grpSpPr>
        <p:sp>
          <p:nvSpPr>
            <p:cNvPr id="1511" name="Google Shape;1511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2" name="Google Shape;1512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513" name="Google Shape;1513;p24"/>
          <p:cNvGrpSpPr/>
          <p:nvPr/>
        </p:nvGrpSpPr>
        <p:grpSpPr>
          <a:xfrm>
            <a:off x="6781113" y="7204296"/>
            <a:ext cx="983623" cy="1076308"/>
            <a:chOff x="4095201" y="1639908"/>
            <a:chExt cx="983623" cy="1076308"/>
          </a:xfrm>
        </p:grpSpPr>
        <p:sp>
          <p:nvSpPr>
            <p:cNvPr id="1514" name="Google Shape;1514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5" name="Google Shape;1515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516" name="Google Shape;1516;p24"/>
          <p:cNvGrpSpPr/>
          <p:nvPr/>
        </p:nvGrpSpPr>
        <p:grpSpPr>
          <a:xfrm>
            <a:off x="8029438" y="7204296"/>
            <a:ext cx="983623" cy="1076308"/>
            <a:chOff x="5343526" y="1639908"/>
            <a:chExt cx="983623" cy="1076308"/>
          </a:xfrm>
        </p:grpSpPr>
        <p:sp>
          <p:nvSpPr>
            <p:cNvPr id="1517" name="Google Shape;1517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8" name="Google Shape;1518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519" name="Google Shape;1519;p24"/>
          <p:cNvGrpSpPr/>
          <p:nvPr/>
        </p:nvGrpSpPr>
        <p:grpSpPr>
          <a:xfrm>
            <a:off x="9170088" y="7204296"/>
            <a:ext cx="983623" cy="1076308"/>
            <a:chOff x="6484176" y="1639908"/>
            <a:chExt cx="983623" cy="1076308"/>
          </a:xfrm>
        </p:grpSpPr>
        <p:sp>
          <p:nvSpPr>
            <p:cNvPr id="1520" name="Google Shape;1520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1" name="Google Shape;1521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522" name="Google Shape;1522;p24"/>
          <p:cNvGrpSpPr/>
          <p:nvPr/>
        </p:nvGrpSpPr>
        <p:grpSpPr>
          <a:xfrm>
            <a:off x="10310738" y="7204296"/>
            <a:ext cx="983623" cy="1076308"/>
            <a:chOff x="7624826" y="1639908"/>
            <a:chExt cx="983623" cy="1076308"/>
          </a:xfrm>
        </p:grpSpPr>
        <p:sp>
          <p:nvSpPr>
            <p:cNvPr id="1523" name="Google Shape;1523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4" name="Google Shape;1524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525" name="Google Shape;1525;p24"/>
          <p:cNvGrpSpPr/>
          <p:nvPr/>
        </p:nvGrpSpPr>
        <p:grpSpPr>
          <a:xfrm>
            <a:off x="11451388" y="7204296"/>
            <a:ext cx="983623" cy="1076308"/>
            <a:chOff x="8765476" y="1639908"/>
            <a:chExt cx="983623" cy="1076308"/>
          </a:xfrm>
        </p:grpSpPr>
        <p:sp>
          <p:nvSpPr>
            <p:cNvPr id="1526" name="Google Shape;1526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7" name="Google Shape;1527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528" name="Google Shape;1528;p24"/>
          <p:cNvGrpSpPr/>
          <p:nvPr/>
        </p:nvGrpSpPr>
        <p:grpSpPr>
          <a:xfrm>
            <a:off x="12592038" y="7204296"/>
            <a:ext cx="983623" cy="1076308"/>
            <a:chOff x="2892126" y="2791008"/>
            <a:chExt cx="983623" cy="1076308"/>
          </a:xfrm>
        </p:grpSpPr>
        <p:sp>
          <p:nvSpPr>
            <p:cNvPr id="1529" name="Google Shape;1529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0" name="Google Shape;1530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531" name="Google Shape;1531;p24"/>
          <p:cNvGrpSpPr/>
          <p:nvPr/>
        </p:nvGrpSpPr>
        <p:grpSpPr>
          <a:xfrm>
            <a:off x="-1467149" y="8489596"/>
            <a:ext cx="983623" cy="1076308"/>
            <a:chOff x="4071013" y="2791008"/>
            <a:chExt cx="983623" cy="1076308"/>
          </a:xfrm>
        </p:grpSpPr>
        <p:sp>
          <p:nvSpPr>
            <p:cNvPr id="1532" name="Google Shape;1532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3" name="Google Shape;1533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534" name="Google Shape;1534;p24"/>
          <p:cNvGrpSpPr/>
          <p:nvPr/>
        </p:nvGrpSpPr>
        <p:grpSpPr>
          <a:xfrm>
            <a:off x="-232887" y="8525058"/>
            <a:ext cx="983623" cy="1076308"/>
            <a:chOff x="5249901" y="2791008"/>
            <a:chExt cx="983623" cy="1076308"/>
          </a:xfrm>
        </p:grpSpPr>
        <p:sp>
          <p:nvSpPr>
            <p:cNvPr id="1535" name="Google Shape;1535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6" name="Google Shape;1536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537" name="Google Shape;1537;p24"/>
          <p:cNvGrpSpPr/>
          <p:nvPr/>
        </p:nvGrpSpPr>
        <p:grpSpPr>
          <a:xfrm>
            <a:off x="1001388" y="8525058"/>
            <a:ext cx="983623" cy="1076308"/>
            <a:chOff x="6484176" y="2791008"/>
            <a:chExt cx="983623" cy="1076308"/>
          </a:xfrm>
        </p:grpSpPr>
        <p:sp>
          <p:nvSpPr>
            <p:cNvPr id="1538" name="Google Shape;1538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9" name="Google Shape;1539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540" name="Google Shape;1540;p24"/>
          <p:cNvGrpSpPr/>
          <p:nvPr/>
        </p:nvGrpSpPr>
        <p:grpSpPr>
          <a:xfrm>
            <a:off x="2104001" y="8525058"/>
            <a:ext cx="983623" cy="1076308"/>
            <a:chOff x="7586788" y="2791008"/>
            <a:chExt cx="983623" cy="1076308"/>
          </a:xfrm>
        </p:grpSpPr>
        <p:sp>
          <p:nvSpPr>
            <p:cNvPr id="1541" name="Google Shape;1541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543" name="Google Shape;1543;p24"/>
          <p:cNvGrpSpPr/>
          <p:nvPr/>
        </p:nvGrpSpPr>
        <p:grpSpPr>
          <a:xfrm>
            <a:off x="3272438" y="8525058"/>
            <a:ext cx="983623" cy="1076308"/>
            <a:chOff x="8755226" y="2791008"/>
            <a:chExt cx="983623" cy="1076308"/>
          </a:xfrm>
        </p:grpSpPr>
        <p:sp>
          <p:nvSpPr>
            <p:cNvPr id="1544" name="Google Shape;1544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5" name="Google Shape;1545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546" name="Google Shape;1546;p24"/>
          <p:cNvGrpSpPr/>
          <p:nvPr/>
        </p:nvGrpSpPr>
        <p:grpSpPr>
          <a:xfrm>
            <a:off x="4440888" y="8536896"/>
            <a:ext cx="983623" cy="1076308"/>
            <a:chOff x="2892126" y="3942108"/>
            <a:chExt cx="983623" cy="1076308"/>
          </a:xfrm>
        </p:grpSpPr>
        <p:sp>
          <p:nvSpPr>
            <p:cNvPr id="1547" name="Google Shape;1547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549" name="Google Shape;1549;p24"/>
          <p:cNvGrpSpPr/>
          <p:nvPr/>
        </p:nvGrpSpPr>
        <p:grpSpPr>
          <a:xfrm>
            <a:off x="5619776" y="8513221"/>
            <a:ext cx="983623" cy="1076308"/>
            <a:chOff x="4071013" y="3918433"/>
            <a:chExt cx="983623" cy="1076308"/>
          </a:xfrm>
        </p:grpSpPr>
        <p:sp>
          <p:nvSpPr>
            <p:cNvPr id="1550" name="Google Shape;1550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552" name="Google Shape;1552;p24"/>
          <p:cNvGrpSpPr/>
          <p:nvPr/>
        </p:nvGrpSpPr>
        <p:grpSpPr>
          <a:xfrm>
            <a:off x="6798663" y="8536896"/>
            <a:ext cx="983623" cy="1076308"/>
            <a:chOff x="5249901" y="3942108"/>
            <a:chExt cx="983623" cy="1076308"/>
          </a:xfrm>
        </p:grpSpPr>
        <p:sp>
          <p:nvSpPr>
            <p:cNvPr id="1553" name="Google Shape;1553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555" name="Google Shape;1555;p24"/>
          <p:cNvGrpSpPr/>
          <p:nvPr/>
        </p:nvGrpSpPr>
        <p:grpSpPr>
          <a:xfrm>
            <a:off x="7956663" y="8536896"/>
            <a:ext cx="983623" cy="1076308"/>
            <a:chOff x="6407901" y="3942108"/>
            <a:chExt cx="983623" cy="1076308"/>
          </a:xfrm>
        </p:grpSpPr>
        <p:sp>
          <p:nvSpPr>
            <p:cNvPr id="1556" name="Google Shape;1556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558" name="Google Shape;1558;p24"/>
          <p:cNvGrpSpPr/>
          <p:nvPr/>
        </p:nvGrpSpPr>
        <p:grpSpPr>
          <a:xfrm>
            <a:off x="9135551" y="8536896"/>
            <a:ext cx="983623" cy="1076308"/>
            <a:chOff x="7586788" y="3942108"/>
            <a:chExt cx="983623" cy="1076308"/>
          </a:xfrm>
        </p:grpSpPr>
        <p:sp>
          <p:nvSpPr>
            <p:cNvPr id="1559" name="Google Shape;1559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0" name="Google Shape;1560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561" name="Google Shape;1561;p24"/>
          <p:cNvGrpSpPr/>
          <p:nvPr/>
        </p:nvGrpSpPr>
        <p:grpSpPr>
          <a:xfrm>
            <a:off x="10236238" y="8536896"/>
            <a:ext cx="983623" cy="1076308"/>
            <a:chOff x="8687476" y="3942108"/>
            <a:chExt cx="983623" cy="1076308"/>
          </a:xfrm>
        </p:grpSpPr>
        <p:sp>
          <p:nvSpPr>
            <p:cNvPr id="1562" name="Google Shape;1562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3" name="Google Shape;1563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564" name="Google Shape;1564;p24"/>
          <p:cNvGrpSpPr/>
          <p:nvPr/>
        </p:nvGrpSpPr>
        <p:grpSpPr>
          <a:xfrm>
            <a:off x="11472438" y="8536846"/>
            <a:ext cx="983623" cy="1076308"/>
            <a:chOff x="2892126" y="5140458"/>
            <a:chExt cx="983623" cy="1076308"/>
          </a:xfrm>
        </p:grpSpPr>
        <p:sp>
          <p:nvSpPr>
            <p:cNvPr id="1565" name="Google Shape;1565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6" name="Google Shape;1566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567" name="Google Shape;1567;p24"/>
          <p:cNvGrpSpPr/>
          <p:nvPr/>
        </p:nvGrpSpPr>
        <p:grpSpPr>
          <a:xfrm>
            <a:off x="12675513" y="8489596"/>
            <a:ext cx="983623" cy="1076308"/>
            <a:chOff x="4095201" y="5093208"/>
            <a:chExt cx="983623" cy="1076308"/>
          </a:xfrm>
        </p:grpSpPr>
        <p:sp>
          <p:nvSpPr>
            <p:cNvPr id="1568" name="Google Shape;1568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9" name="Google Shape;1569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570" name="Google Shape;1570;p24"/>
          <p:cNvGrpSpPr/>
          <p:nvPr/>
        </p:nvGrpSpPr>
        <p:grpSpPr>
          <a:xfrm>
            <a:off x="-217287" y="7204296"/>
            <a:ext cx="983623" cy="1076308"/>
            <a:chOff x="4095201" y="488821"/>
            <a:chExt cx="983623" cy="1076308"/>
          </a:xfrm>
        </p:grpSpPr>
        <p:sp>
          <p:nvSpPr>
            <p:cNvPr id="1571" name="Google Shape;1571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2" name="Google Shape;1572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573" name="Google Shape;1573;p24"/>
          <p:cNvGrpSpPr/>
          <p:nvPr/>
        </p:nvGrpSpPr>
        <p:grpSpPr>
          <a:xfrm>
            <a:off x="-1420362" y="7204296"/>
            <a:ext cx="983623" cy="1076308"/>
            <a:chOff x="2892126" y="488821"/>
            <a:chExt cx="983623" cy="1076308"/>
          </a:xfrm>
        </p:grpSpPr>
        <p:sp>
          <p:nvSpPr>
            <p:cNvPr id="1574" name="Google Shape;1574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5" name="Google Shape;1575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576" name="Google Shape;1576;p24"/>
          <p:cNvGrpSpPr/>
          <p:nvPr/>
        </p:nvGrpSpPr>
        <p:grpSpPr>
          <a:xfrm>
            <a:off x="2171688" y="7204296"/>
            <a:ext cx="983623" cy="1076308"/>
            <a:chOff x="6484176" y="488821"/>
            <a:chExt cx="983623" cy="1076308"/>
          </a:xfrm>
        </p:grpSpPr>
        <p:sp>
          <p:nvSpPr>
            <p:cNvPr id="1577" name="Google Shape;1577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8" name="Google Shape;1578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579" name="Google Shape;1579;p24"/>
          <p:cNvGrpSpPr/>
          <p:nvPr/>
        </p:nvGrpSpPr>
        <p:grpSpPr>
          <a:xfrm>
            <a:off x="1031038" y="7204296"/>
            <a:ext cx="983623" cy="1076308"/>
            <a:chOff x="5343526" y="488821"/>
            <a:chExt cx="983623" cy="1076308"/>
          </a:xfrm>
        </p:grpSpPr>
        <p:sp>
          <p:nvSpPr>
            <p:cNvPr id="1580" name="Google Shape;1580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1" name="Google Shape;1581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582" name="Google Shape;1582;p24"/>
          <p:cNvGrpSpPr/>
          <p:nvPr/>
        </p:nvGrpSpPr>
        <p:grpSpPr>
          <a:xfrm>
            <a:off x="3312338" y="7204296"/>
            <a:ext cx="983623" cy="1076308"/>
            <a:chOff x="7624826" y="488821"/>
            <a:chExt cx="983623" cy="1076308"/>
          </a:xfrm>
        </p:grpSpPr>
        <p:sp>
          <p:nvSpPr>
            <p:cNvPr id="1583" name="Google Shape;1583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4" name="Google Shape;1584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585" name="Google Shape;1585;p24"/>
          <p:cNvGrpSpPr/>
          <p:nvPr/>
        </p:nvGrpSpPr>
        <p:grpSpPr>
          <a:xfrm>
            <a:off x="4452988" y="7204296"/>
            <a:ext cx="983623" cy="1076308"/>
            <a:chOff x="8765476" y="488821"/>
            <a:chExt cx="983623" cy="1076308"/>
          </a:xfrm>
        </p:grpSpPr>
        <p:sp>
          <p:nvSpPr>
            <p:cNvPr id="1586" name="Google Shape;1586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7" name="Google Shape;1587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588" name="Google Shape;1588;p24"/>
          <p:cNvGrpSpPr/>
          <p:nvPr/>
        </p:nvGrpSpPr>
        <p:grpSpPr>
          <a:xfrm>
            <a:off x="5593638" y="7204296"/>
            <a:ext cx="983623" cy="1076308"/>
            <a:chOff x="2892126" y="1639908"/>
            <a:chExt cx="983623" cy="1076308"/>
          </a:xfrm>
        </p:grpSpPr>
        <p:sp>
          <p:nvSpPr>
            <p:cNvPr id="1589" name="Google Shape;1589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0" name="Google Shape;1590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591" name="Google Shape;1591;p24"/>
          <p:cNvGrpSpPr/>
          <p:nvPr/>
        </p:nvGrpSpPr>
        <p:grpSpPr>
          <a:xfrm>
            <a:off x="6796713" y="7204296"/>
            <a:ext cx="983623" cy="1076308"/>
            <a:chOff x="4095201" y="1639908"/>
            <a:chExt cx="983623" cy="1076308"/>
          </a:xfrm>
        </p:grpSpPr>
        <p:sp>
          <p:nvSpPr>
            <p:cNvPr id="1592" name="Google Shape;1592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3" name="Google Shape;1593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594" name="Google Shape;1594;p24"/>
          <p:cNvGrpSpPr/>
          <p:nvPr/>
        </p:nvGrpSpPr>
        <p:grpSpPr>
          <a:xfrm>
            <a:off x="8045038" y="7204296"/>
            <a:ext cx="983623" cy="1076308"/>
            <a:chOff x="5343526" y="1639908"/>
            <a:chExt cx="983623" cy="1076308"/>
          </a:xfrm>
        </p:grpSpPr>
        <p:sp>
          <p:nvSpPr>
            <p:cNvPr id="1595" name="Google Shape;1595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6" name="Google Shape;1596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597" name="Google Shape;1597;p24"/>
          <p:cNvGrpSpPr/>
          <p:nvPr/>
        </p:nvGrpSpPr>
        <p:grpSpPr>
          <a:xfrm>
            <a:off x="9185688" y="7204296"/>
            <a:ext cx="983623" cy="1076308"/>
            <a:chOff x="6484176" y="1639908"/>
            <a:chExt cx="983623" cy="1076308"/>
          </a:xfrm>
        </p:grpSpPr>
        <p:sp>
          <p:nvSpPr>
            <p:cNvPr id="1598" name="Google Shape;1598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9" name="Google Shape;1599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600" name="Google Shape;1600;p24"/>
          <p:cNvGrpSpPr/>
          <p:nvPr/>
        </p:nvGrpSpPr>
        <p:grpSpPr>
          <a:xfrm>
            <a:off x="10326338" y="7204296"/>
            <a:ext cx="983623" cy="1076308"/>
            <a:chOff x="7624826" y="1639908"/>
            <a:chExt cx="983623" cy="1076308"/>
          </a:xfrm>
        </p:grpSpPr>
        <p:sp>
          <p:nvSpPr>
            <p:cNvPr id="1601" name="Google Shape;1601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2" name="Google Shape;1602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603" name="Google Shape;1603;p24"/>
          <p:cNvGrpSpPr/>
          <p:nvPr/>
        </p:nvGrpSpPr>
        <p:grpSpPr>
          <a:xfrm>
            <a:off x="11466988" y="7204296"/>
            <a:ext cx="983623" cy="1076308"/>
            <a:chOff x="8765476" y="1639908"/>
            <a:chExt cx="983623" cy="1076308"/>
          </a:xfrm>
        </p:grpSpPr>
        <p:sp>
          <p:nvSpPr>
            <p:cNvPr id="1604" name="Google Shape;1604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606" name="Google Shape;1606;p24"/>
          <p:cNvGrpSpPr/>
          <p:nvPr/>
        </p:nvGrpSpPr>
        <p:grpSpPr>
          <a:xfrm>
            <a:off x="12607638" y="7204296"/>
            <a:ext cx="983623" cy="1076308"/>
            <a:chOff x="2892126" y="2791008"/>
            <a:chExt cx="983623" cy="1076308"/>
          </a:xfrm>
        </p:grpSpPr>
        <p:sp>
          <p:nvSpPr>
            <p:cNvPr id="1607" name="Google Shape;1607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8" name="Google Shape;1608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609" name="Google Shape;1609;p24"/>
          <p:cNvGrpSpPr/>
          <p:nvPr/>
        </p:nvGrpSpPr>
        <p:grpSpPr>
          <a:xfrm>
            <a:off x="-1451549" y="8489596"/>
            <a:ext cx="983623" cy="1076308"/>
            <a:chOff x="4071013" y="2791008"/>
            <a:chExt cx="983623" cy="1076308"/>
          </a:xfrm>
        </p:grpSpPr>
        <p:sp>
          <p:nvSpPr>
            <p:cNvPr id="1610" name="Google Shape;1610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1" name="Google Shape;1611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612" name="Google Shape;1612;p24"/>
          <p:cNvGrpSpPr/>
          <p:nvPr/>
        </p:nvGrpSpPr>
        <p:grpSpPr>
          <a:xfrm>
            <a:off x="-217287" y="8525058"/>
            <a:ext cx="983623" cy="1076308"/>
            <a:chOff x="5249901" y="2791008"/>
            <a:chExt cx="983623" cy="1076308"/>
          </a:xfrm>
        </p:grpSpPr>
        <p:sp>
          <p:nvSpPr>
            <p:cNvPr id="1613" name="Google Shape;1613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4" name="Google Shape;1614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615" name="Google Shape;1615;p24"/>
          <p:cNvGrpSpPr/>
          <p:nvPr/>
        </p:nvGrpSpPr>
        <p:grpSpPr>
          <a:xfrm>
            <a:off x="1016988" y="8525058"/>
            <a:ext cx="983623" cy="1076308"/>
            <a:chOff x="6484176" y="2791008"/>
            <a:chExt cx="983623" cy="1076308"/>
          </a:xfrm>
        </p:grpSpPr>
        <p:sp>
          <p:nvSpPr>
            <p:cNvPr id="1616" name="Google Shape;1616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7" name="Google Shape;1617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618" name="Google Shape;1618;p24"/>
          <p:cNvGrpSpPr/>
          <p:nvPr/>
        </p:nvGrpSpPr>
        <p:grpSpPr>
          <a:xfrm>
            <a:off x="2119601" y="8525058"/>
            <a:ext cx="983623" cy="1076308"/>
            <a:chOff x="7586788" y="2791008"/>
            <a:chExt cx="983623" cy="1076308"/>
          </a:xfrm>
        </p:grpSpPr>
        <p:sp>
          <p:nvSpPr>
            <p:cNvPr id="1619" name="Google Shape;1619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0" name="Google Shape;1620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621" name="Google Shape;1621;p24"/>
          <p:cNvGrpSpPr/>
          <p:nvPr/>
        </p:nvGrpSpPr>
        <p:grpSpPr>
          <a:xfrm>
            <a:off x="3288038" y="8525058"/>
            <a:ext cx="983623" cy="1076308"/>
            <a:chOff x="8755226" y="2791008"/>
            <a:chExt cx="983623" cy="1076308"/>
          </a:xfrm>
        </p:grpSpPr>
        <p:sp>
          <p:nvSpPr>
            <p:cNvPr id="1622" name="Google Shape;1622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3" name="Google Shape;1623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624" name="Google Shape;1624;p24"/>
          <p:cNvGrpSpPr/>
          <p:nvPr/>
        </p:nvGrpSpPr>
        <p:grpSpPr>
          <a:xfrm>
            <a:off x="4456488" y="8536896"/>
            <a:ext cx="983623" cy="1076308"/>
            <a:chOff x="2892126" y="3942108"/>
            <a:chExt cx="983623" cy="1076308"/>
          </a:xfrm>
        </p:grpSpPr>
        <p:sp>
          <p:nvSpPr>
            <p:cNvPr id="1625" name="Google Shape;1625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6" name="Google Shape;1626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627" name="Google Shape;1627;p24"/>
          <p:cNvGrpSpPr/>
          <p:nvPr/>
        </p:nvGrpSpPr>
        <p:grpSpPr>
          <a:xfrm>
            <a:off x="5635376" y="8513221"/>
            <a:ext cx="983623" cy="1076308"/>
            <a:chOff x="4071013" y="3918433"/>
            <a:chExt cx="983623" cy="1076308"/>
          </a:xfrm>
        </p:grpSpPr>
        <p:sp>
          <p:nvSpPr>
            <p:cNvPr id="1628" name="Google Shape;1628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9" name="Google Shape;1629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630" name="Google Shape;1630;p24"/>
          <p:cNvGrpSpPr/>
          <p:nvPr/>
        </p:nvGrpSpPr>
        <p:grpSpPr>
          <a:xfrm>
            <a:off x="6814263" y="8536896"/>
            <a:ext cx="983623" cy="1076308"/>
            <a:chOff x="5249901" y="3942108"/>
            <a:chExt cx="983623" cy="1076308"/>
          </a:xfrm>
        </p:grpSpPr>
        <p:sp>
          <p:nvSpPr>
            <p:cNvPr id="1631" name="Google Shape;1631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2" name="Google Shape;1632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633" name="Google Shape;1633;p24"/>
          <p:cNvGrpSpPr/>
          <p:nvPr/>
        </p:nvGrpSpPr>
        <p:grpSpPr>
          <a:xfrm>
            <a:off x="7972263" y="8536896"/>
            <a:ext cx="983623" cy="1076308"/>
            <a:chOff x="6407901" y="3942108"/>
            <a:chExt cx="983623" cy="1076308"/>
          </a:xfrm>
        </p:grpSpPr>
        <p:sp>
          <p:nvSpPr>
            <p:cNvPr id="1634" name="Google Shape;1634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5" name="Google Shape;1635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636" name="Google Shape;1636;p24"/>
          <p:cNvGrpSpPr/>
          <p:nvPr/>
        </p:nvGrpSpPr>
        <p:grpSpPr>
          <a:xfrm>
            <a:off x="9151151" y="8536896"/>
            <a:ext cx="983623" cy="1076308"/>
            <a:chOff x="7586788" y="3942108"/>
            <a:chExt cx="983623" cy="1076308"/>
          </a:xfrm>
        </p:grpSpPr>
        <p:sp>
          <p:nvSpPr>
            <p:cNvPr id="1637" name="Google Shape;1637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8" name="Google Shape;1638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639" name="Google Shape;1639;p24"/>
          <p:cNvGrpSpPr/>
          <p:nvPr/>
        </p:nvGrpSpPr>
        <p:grpSpPr>
          <a:xfrm>
            <a:off x="10251838" y="8536896"/>
            <a:ext cx="983623" cy="1076308"/>
            <a:chOff x="8687476" y="3942108"/>
            <a:chExt cx="983623" cy="1076308"/>
          </a:xfrm>
        </p:grpSpPr>
        <p:sp>
          <p:nvSpPr>
            <p:cNvPr id="1640" name="Google Shape;1640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1" name="Google Shape;1641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642" name="Google Shape;1642;p24"/>
          <p:cNvGrpSpPr/>
          <p:nvPr/>
        </p:nvGrpSpPr>
        <p:grpSpPr>
          <a:xfrm>
            <a:off x="11488038" y="8536846"/>
            <a:ext cx="983623" cy="1076308"/>
            <a:chOff x="2892126" y="5140458"/>
            <a:chExt cx="983623" cy="1076308"/>
          </a:xfrm>
        </p:grpSpPr>
        <p:sp>
          <p:nvSpPr>
            <p:cNvPr id="1643" name="Google Shape;1643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4" name="Google Shape;1644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645" name="Google Shape;1645;p24"/>
          <p:cNvGrpSpPr/>
          <p:nvPr/>
        </p:nvGrpSpPr>
        <p:grpSpPr>
          <a:xfrm>
            <a:off x="12691113" y="8489596"/>
            <a:ext cx="983623" cy="1076308"/>
            <a:chOff x="4095201" y="5093208"/>
            <a:chExt cx="983623" cy="1076308"/>
          </a:xfrm>
        </p:grpSpPr>
        <p:sp>
          <p:nvSpPr>
            <p:cNvPr id="1646" name="Google Shape;1646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7" name="Google Shape;1647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648" name="Google Shape;1648;p24"/>
          <p:cNvGrpSpPr/>
          <p:nvPr/>
        </p:nvGrpSpPr>
        <p:grpSpPr>
          <a:xfrm>
            <a:off x="-259024" y="7204296"/>
            <a:ext cx="983623" cy="1076308"/>
            <a:chOff x="4095201" y="488821"/>
            <a:chExt cx="983623" cy="1076308"/>
          </a:xfrm>
        </p:grpSpPr>
        <p:sp>
          <p:nvSpPr>
            <p:cNvPr id="1649" name="Google Shape;1649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0" name="Google Shape;1650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651" name="Google Shape;1651;p24"/>
          <p:cNvGrpSpPr/>
          <p:nvPr/>
        </p:nvGrpSpPr>
        <p:grpSpPr>
          <a:xfrm>
            <a:off x="-1462099" y="7204296"/>
            <a:ext cx="983623" cy="1076308"/>
            <a:chOff x="2892126" y="488821"/>
            <a:chExt cx="983623" cy="1076308"/>
          </a:xfrm>
        </p:grpSpPr>
        <p:sp>
          <p:nvSpPr>
            <p:cNvPr id="1652" name="Google Shape;1652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3" name="Google Shape;1653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654" name="Google Shape;1654;p24"/>
          <p:cNvGrpSpPr/>
          <p:nvPr/>
        </p:nvGrpSpPr>
        <p:grpSpPr>
          <a:xfrm>
            <a:off x="2129951" y="7204296"/>
            <a:ext cx="983623" cy="1076308"/>
            <a:chOff x="6484176" y="488821"/>
            <a:chExt cx="983623" cy="1076308"/>
          </a:xfrm>
        </p:grpSpPr>
        <p:sp>
          <p:nvSpPr>
            <p:cNvPr id="1655" name="Google Shape;1655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6" name="Google Shape;1656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657" name="Google Shape;1657;p24"/>
          <p:cNvGrpSpPr/>
          <p:nvPr/>
        </p:nvGrpSpPr>
        <p:grpSpPr>
          <a:xfrm>
            <a:off x="989301" y="7204296"/>
            <a:ext cx="983623" cy="1076308"/>
            <a:chOff x="5343526" y="488821"/>
            <a:chExt cx="983623" cy="1076308"/>
          </a:xfrm>
        </p:grpSpPr>
        <p:sp>
          <p:nvSpPr>
            <p:cNvPr id="1658" name="Google Shape;1658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9" name="Google Shape;1659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660" name="Google Shape;1660;p24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1661" name="Google Shape;1661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2" name="Google Shape;1662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663" name="Google Shape;1663;p24"/>
          <p:cNvGrpSpPr/>
          <p:nvPr/>
        </p:nvGrpSpPr>
        <p:grpSpPr>
          <a:xfrm>
            <a:off x="4411251" y="7204296"/>
            <a:ext cx="983623" cy="1076308"/>
            <a:chOff x="8765476" y="488821"/>
            <a:chExt cx="983623" cy="1076308"/>
          </a:xfrm>
        </p:grpSpPr>
        <p:sp>
          <p:nvSpPr>
            <p:cNvPr id="1664" name="Google Shape;1664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5" name="Google Shape;1665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666" name="Google Shape;1666;p24"/>
          <p:cNvGrpSpPr/>
          <p:nvPr/>
        </p:nvGrpSpPr>
        <p:grpSpPr>
          <a:xfrm>
            <a:off x="5551901" y="7204296"/>
            <a:ext cx="983623" cy="1076308"/>
            <a:chOff x="2892126" y="1639908"/>
            <a:chExt cx="983623" cy="1076308"/>
          </a:xfrm>
        </p:grpSpPr>
        <p:sp>
          <p:nvSpPr>
            <p:cNvPr id="1667" name="Google Shape;1667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8" name="Google Shape;1668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669" name="Google Shape;1669;p24"/>
          <p:cNvGrpSpPr/>
          <p:nvPr/>
        </p:nvGrpSpPr>
        <p:grpSpPr>
          <a:xfrm>
            <a:off x="6754976" y="7204296"/>
            <a:ext cx="983623" cy="1076308"/>
            <a:chOff x="4095201" y="1639908"/>
            <a:chExt cx="983623" cy="1076308"/>
          </a:xfrm>
        </p:grpSpPr>
        <p:sp>
          <p:nvSpPr>
            <p:cNvPr id="1670" name="Google Shape;1670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1" name="Google Shape;1671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672" name="Google Shape;1672;p24"/>
          <p:cNvGrpSpPr/>
          <p:nvPr/>
        </p:nvGrpSpPr>
        <p:grpSpPr>
          <a:xfrm>
            <a:off x="8003301" y="7204296"/>
            <a:ext cx="983623" cy="1076308"/>
            <a:chOff x="5343526" y="1639908"/>
            <a:chExt cx="983623" cy="1076308"/>
          </a:xfrm>
        </p:grpSpPr>
        <p:sp>
          <p:nvSpPr>
            <p:cNvPr id="1673" name="Google Shape;1673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4" name="Google Shape;1674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675" name="Google Shape;1675;p24"/>
          <p:cNvGrpSpPr/>
          <p:nvPr/>
        </p:nvGrpSpPr>
        <p:grpSpPr>
          <a:xfrm>
            <a:off x="9143951" y="7204296"/>
            <a:ext cx="983623" cy="1076308"/>
            <a:chOff x="6484176" y="1639908"/>
            <a:chExt cx="983623" cy="1076308"/>
          </a:xfrm>
        </p:grpSpPr>
        <p:sp>
          <p:nvSpPr>
            <p:cNvPr id="1676" name="Google Shape;1676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7" name="Google Shape;1677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678" name="Google Shape;1678;p24"/>
          <p:cNvGrpSpPr/>
          <p:nvPr/>
        </p:nvGrpSpPr>
        <p:grpSpPr>
          <a:xfrm>
            <a:off x="10284601" y="7204296"/>
            <a:ext cx="983623" cy="1076308"/>
            <a:chOff x="7624826" y="1639908"/>
            <a:chExt cx="983623" cy="1076308"/>
          </a:xfrm>
        </p:grpSpPr>
        <p:sp>
          <p:nvSpPr>
            <p:cNvPr id="1679" name="Google Shape;1679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0" name="Google Shape;1680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681" name="Google Shape;1681;p24"/>
          <p:cNvGrpSpPr/>
          <p:nvPr/>
        </p:nvGrpSpPr>
        <p:grpSpPr>
          <a:xfrm>
            <a:off x="11425251" y="7204296"/>
            <a:ext cx="983623" cy="1076308"/>
            <a:chOff x="8765476" y="1639908"/>
            <a:chExt cx="983623" cy="1076308"/>
          </a:xfrm>
        </p:grpSpPr>
        <p:sp>
          <p:nvSpPr>
            <p:cNvPr id="1682" name="Google Shape;1682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3" name="Google Shape;1683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684" name="Google Shape;1684;p24"/>
          <p:cNvGrpSpPr/>
          <p:nvPr/>
        </p:nvGrpSpPr>
        <p:grpSpPr>
          <a:xfrm>
            <a:off x="12565901" y="7204296"/>
            <a:ext cx="983623" cy="1076308"/>
            <a:chOff x="2892126" y="2791008"/>
            <a:chExt cx="983623" cy="1076308"/>
          </a:xfrm>
        </p:grpSpPr>
        <p:sp>
          <p:nvSpPr>
            <p:cNvPr id="1685" name="Google Shape;1685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6" name="Google Shape;1686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687" name="Google Shape;1687;p24"/>
          <p:cNvGrpSpPr/>
          <p:nvPr/>
        </p:nvGrpSpPr>
        <p:grpSpPr>
          <a:xfrm>
            <a:off x="-1493287" y="8489596"/>
            <a:ext cx="983623" cy="1076308"/>
            <a:chOff x="4071013" y="2791008"/>
            <a:chExt cx="983623" cy="1076308"/>
          </a:xfrm>
        </p:grpSpPr>
        <p:sp>
          <p:nvSpPr>
            <p:cNvPr id="1688" name="Google Shape;1688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9" name="Google Shape;1689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690" name="Google Shape;1690;p24"/>
          <p:cNvGrpSpPr/>
          <p:nvPr/>
        </p:nvGrpSpPr>
        <p:grpSpPr>
          <a:xfrm>
            <a:off x="-259024" y="8525058"/>
            <a:ext cx="983623" cy="1076308"/>
            <a:chOff x="5249901" y="2791008"/>
            <a:chExt cx="983623" cy="1076308"/>
          </a:xfrm>
        </p:grpSpPr>
        <p:sp>
          <p:nvSpPr>
            <p:cNvPr id="1691" name="Google Shape;1691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2" name="Google Shape;1692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693" name="Google Shape;1693;p24"/>
          <p:cNvGrpSpPr/>
          <p:nvPr/>
        </p:nvGrpSpPr>
        <p:grpSpPr>
          <a:xfrm>
            <a:off x="975251" y="8525058"/>
            <a:ext cx="983623" cy="1076308"/>
            <a:chOff x="6484176" y="2791008"/>
            <a:chExt cx="983623" cy="1076308"/>
          </a:xfrm>
        </p:grpSpPr>
        <p:sp>
          <p:nvSpPr>
            <p:cNvPr id="1694" name="Google Shape;1694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5" name="Google Shape;1695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696" name="Google Shape;1696;p24"/>
          <p:cNvGrpSpPr/>
          <p:nvPr/>
        </p:nvGrpSpPr>
        <p:grpSpPr>
          <a:xfrm>
            <a:off x="2077863" y="8525058"/>
            <a:ext cx="983623" cy="1076308"/>
            <a:chOff x="7586788" y="2791008"/>
            <a:chExt cx="983623" cy="1076308"/>
          </a:xfrm>
        </p:grpSpPr>
        <p:sp>
          <p:nvSpPr>
            <p:cNvPr id="1697" name="Google Shape;1697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8" name="Google Shape;1698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699" name="Google Shape;1699;p24"/>
          <p:cNvGrpSpPr/>
          <p:nvPr/>
        </p:nvGrpSpPr>
        <p:grpSpPr>
          <a:xfrm>
            <a:off x="3246301" y="8525058"/>
            <a:ext cx="983623" cy="1076308"/>
            <a:chOff x="8755226" y="2791008"/>
            <a:chExt cx="983623" cy="1076308"/>
          </a:xfrm>
        </p:grpSpPr>
        <p:sp>
          <p:nvSpPr>
            <p:cNvPr id="1700" name="Google Shape;1700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702" name="Google Shape;1702;p24"/>
          <p:cNvGrpSpPr/>
          <p:nvPr/>
        </p:nvGrpSpPr>
        <p:grpSpPr>
          <a:xfrm>
            <a:off x="4414751" y="8536896"/>
            <a:ext cx="983623" cy="1076308"/>
            <a:chOff x="2892126" y="3942108"/>
            <a:chExt cx="983623" cy="1076308"/>
          </a:xfrm>
        </p:grpSpPr>
        <p:sp>
          <p:nvSpPr>
            <p:cNvPr id="1703" name="Google Shape;1703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4" name="Google Shape;1704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705" name="Google Shape;1705;p24"/>
          <p:cNvGrpSpPr/>
          <p:nvPr/>
        </p:nvGrpSpPr>
        <p:grpSpPr>
          <a:xfrm>
            <a:off x="5593638" y="8513221"/>
            <a:ext cx="983623" cy="1076308"/>
            <a:chOff x="4071013" y="3918433"/>
            <a:chExt cx="983623" cy="1076308"/>
          </a:xfrm>
        </p:grpSpPr>
        <p:sp>
          <p:nvSpPr>
            <p:cNvPr id="1706" name="Google Shape;1706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7" name="Google Shape;1707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708" name="Google Shape;1708;p24"/>
          <p:cNvGrpSpPr/>
          <p:nvPr/>
        </p:nvGrpSpPr>
        <p:grpSpPr>
          <a:xfrm>
            <a:off x="6772526" y="8536896"/>
            <a:ext cx="983623" cy="1076308"/>
            <a:chOff x="5249901" y="3942108"/>
            <a:chExt cx="983623" cy="1076308"/>
          </a:xfrm>
        </p:grpSpPr>
        <p:sp>
          <p:nvSpPr>
            <p:cNvPr id="1709" name="Google Shape;1709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0" name="Google Shape;1710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711" name="Google Shape;1711;p24"/>
          <p:cNvGrpSpPr/>
          <p:nvPr/>
        </p:nvGrpSpPr>
        <p:grpSpPr>
          <a:xfrm>
            <a:off x="7930526" y="8536896"/>
            <a:ext cx="983623" cy="1076308"/>
            <a:chOff x="6407901" y="3942108"/>
            <a:chExt cx="983623" cy="1076308"/>
          </a:xfrm>
        </p:grpSpPr>
        <p:sp>
          <p:nvSpPr>
            <p:cNvPr id="1712" name="Google Shape;1712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3" name="Google Shape;1713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714" name="Google Shape;1714;p24"/>
          <p:cNvGrpSpPr/>
          <p:nvPr/>
        </p:nvGrpSpPr>
        <p:grpSpPr>
          <a:xfrm>
            <a:off x="9109413" y="8536896"/>
            <a:ext cx="983623" cy="1076308"/>
            <a:chOff x="7586788" y="3942108"/>
            <a:chExt cx="983623" cy="1076308"/>
          </a:xfrm>
        </p:grpSpPr>
        <p:sp>
          <p:nvSpPr>
            <p:cNvPr id="1715" name="Google Shape;1715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6" name="Google Shape;1716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717" name="Google Shape;1717;p24"/>
          <p:cNvGrpSpPr/>
          <p:nvPr/>
        </p:nvGrpSpPr>
        <p:grpSpPr>
          <a:xfrm>
            <a:off x="10210101" y="8536896"/>
            <a:ext cx="983623" cy="1076308"/>
            <a:chOff x="8687476" y="3942108"/>
            <a:chExt cx="983623" cy="1076308"/>
          </a:xfrm>
        </p:grpSpPr>
        <p:sp>
          <p:nvSpPr>
            <p:cNvPr id="1718" name="Google Shape;1718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9" name="Google Shape;1719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720" name="Google Shape;1720;p24"/>
          <p:cNvGrpSpPr/>
          <p:nvPr/>
        </p:nvGrpSpPr>
        <p:grpSpPr>
          <a:xfrm>
            <a:off x="11446301" y="8536846"/>
            <a:ext cx="983623" cy="1076308"/>
            <a:chOff x="2892126" y="5140458"/>
            <a:chExt cx="983623" cy="1076308"/>
          </a:xfrm>
        </p:grpSpPr>
        <p:sp>
          <p:nvSpPr>
            <p:cNvPr id="1721" name="Google Shape;1721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2" name="Google Shape;1722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723" name="Google Shape;1723;p24"/>
          <p:cNvGrpSpPr/>
          <p:nvPr/>
        </p:nvGrpSpPr>
        <p:grpSpPr>
          <a:xfrm>
            <a:off x="12649376" y="8489596"/>
            <a:ext cx="983623" cy="1076308"/>
            <a:chOff x="4095201" y="5093208"/>
            <a:chExt cx="983623" cy="1076308"/>
          </a:xfrm>
        </p:grpSpPr>
        <p:sp>
          <p:nvSpPr>
            <p:cNvPr id="1724" name="Google Shape;1724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5" name="Google Shape;1725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726" name="Google Shape;1726;p24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1727" name="Google Shape;1727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8" name="Google Shape;1728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729" name="Google Shape;1729;p24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1730" name="Google Shape;1730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1" name="Google Shape;1731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732" name="Google Shape;1732;p24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1733" name="Google Shape;1733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4" name="Google Shape;1734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735" name="Google Shape;1735;p24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1736" name="Google Shape;1736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7" name="Google Shape;1737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738" name="Google Shape;1738;p24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1739" name="Google Shape;1739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0" name="Google Shape;1740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741" name="Google Shape;1741;p24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1742" name="Google Shape;1742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3" name="Google Shape;1743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744" name="Google Shape;1744;p24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1745" name="Google Shape;1745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6" name="Google Shape;1746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747" name="Google Shape;1747;p24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1748" name="Google Shape;1748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9" name="Google Shape;1749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750" name="Google Shape;1750;p24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1751" name="Google Shape;1751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2" name="Google Shape;1752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753" name="Google Shape;1753;p24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1754" name="Google Shape;1754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5" name="Google Shape;1755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756" name="Google Shape;1756;p24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1757" name="Google Shape;1757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8" name="Google Shape;1758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759" name="Google Shape;1759;p24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1760" name="Google Shape;1760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1" name="Google Shape;1761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762" name="Google Shape;1762;p24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1763" name="Google Shape;1763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4" name="Google Shape;1764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765" name="Google Shape;1765;p24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1766" name="Google Shape;1766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7" name="Google Shape;1767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768" name="Google Shape;1768;p24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1769" name="Google Shape;1769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0" name="Google Shape;1770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771" name="Google Shape;1771;p24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1772" name="Google Shape;1772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3" name="Google Shape;1773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774" name="Google Shape;1774;p24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1775" name="Google Shape;1775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6" name="Google Shape;1776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777" name="Google Shape;1777;p24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1778" name="Google Shape;1778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9" name="Google Shape;1779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780" name="Google Shape;1780;p24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1781" name="Google Shape;1781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2" name="Google Shape;1782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783" name="Google Shape;1783;p24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1784" name="Google Shape;1784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5" name="Google Shape;1785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786" name="Google Shape;1786;p24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1787" name="Google Shape;1787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8" name="Google Shape;1788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789" name="Google Shape;1789;p24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1790" name="Google Shape;1790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1" name="Google Shape;1791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792" name="Google Shape;1792;p24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1793" name="Google Shape;1793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4" name="Google Shape;1794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795" name="Google Shape;1795;p24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1796" name="Google Shape;1796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7" name="Google Shape;1797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798" name="Google Shape;1798;p24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1799" name="Google Shape;1799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0" name="Google Shape;1800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801" name="Google Shape;1801;p24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1802" name="Google Shape;1802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3" name="Google Shape;1803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804" name="Google Shape;1804;p24"/>
          <p:cNvGrpSpPr/>
          <p:nvPr/>
        </p:nvGrpSpPr>
        <p:grpSpPr>
          <a:xfrm>
            <a:off x="-243424" y="7204296"/>
            <a:ext cx="983623" cy="1076308"/>
            <a:chOff x="4095201" y="488821"/>
            <a:chExt cx="983623" cy="1076308"/>
          </a:xfrm>
        </p:grpSpPr>
        <p:sp>
          <p:nvSpPr>
            <p:cNvPr id="1805" name="Google Shape;1805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6" name="Google Shape;1806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807" name="Google Shape;1807;p24"/>
          <p:cNvGrpSpPr/>
          <p:nvPr/>
        </p:nvGrpSpPr>
        <p:grpSpPr>
          <a:xfrm>
            <a:off x="-1446499" y="7204296"/>
            <a:ext cx="983623" cy="1076308"/>
            <a:chOff x="2892126" y="488821"/>
            <a:chExt cx="983623" cy="1076308"/>
          </a:xfrm>
        </p:grpSpPr>
        <p:sp>
          <p:nvSpPr>
            <p:cNvPr id="1808" name="Google Shape;1808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9" name="Google Shape;1809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810" name="Google Shape;1810;p24"/>
          <p:cNvGrpSpPr/>
          <p:nvPr/>
        </p:nvGrpSpPr>
        <p:grpSpPr>
          <a:xfrm>
            <a:off x="2145551" y="7204296"/>
            <a:ext cx="983623" cy="1076308"/>
            <a:chOff x="6484176" y="488821"/>
            <a:chExt cx="983623" cy="1076308"/>
          </a:xfrm>
        </p:grpSpPr>
        <p:sp>
          <p:nvSpPr>
            <p:cNvPr id="1811" name="Google Shape;1811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2" name="Google Shape;1812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813" name="Google Shape;1813;p24"/>
          <p:cNvGrpSpPr/>
          <p:nvPr/>
        </p:nvGrpSpPr>
        <p:grpSpPr>
          <a:xfrm>
            <a:off x="1004901" y="7204296"/>
            <a:ext cx="983623" cy="1076308"/>
            <a:chOff x="5343526" y="488821"/>
            <a:chExt cx="983623" cy="1076308"/>
          </a:xfrm>
        </p:grpSpPr>
        <p:sp>
          <p:nvSpPr>
            <p:cNvPr id="1814" name="Google Shape;1814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5" name="Google Shape;1815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816" name="Google Shape;1816;p24"/>
          <p:cNvGrpSpPr/>
          <p:nvPr/>
        </p:nvGrpSpPr>
        <p:grpSpPr>
          <a:xfrm>
            <a:off x="3286201" y="7204296"/>
            <a:ext cx="983623" cy="1076308"/>
            <a:chOff x="7624826" y="488821"/>
            <a:chExt cx="983623" cy="1076308"/>
          </a:xfrm>
        </p:grpSpPr>
        <p:sp>
          <p:nvSpPr>
            <p:cNvPr id="1817" name="Google Shape;1817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8" name="Google Shape;1818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819" name="Google Shape;1819;p24"/>
          <p:cNvGrpSpPr/>
          <p:nvPr/>
        </p:nvGrpSpPr>
        <p:grpSpPr>
          <a:xfrm>
            <a:off x="4426851" y="7204296"/>
            <a:ext cx="983623" cy="1076308"/>
            <a:chOff x="8765476" y="488821"/>
            <a:chExt cx="983623" cy="1076308"/>
          </a:xfrm>
        </p:grpSpPr>
        <p:sp>
          <p:nvSpPr>
            <p:cNvPr id="1820" name="Google Shape;1820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1" name="Google Shape;1821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822" name="Google Shape;1822;p24"/>
          <p:cNvGrpSpPr/>
          <p:nvPr/>
        </p:nvGrpSpPr>
        <p:grpSpPr>
          <a:xfrm>
            <a:off x="5567501" y="7204296"/>
            <a:ext cx="983623" cy="1076308"/>
            <a:chOff x="2892126" y="1639908"/>
            <a:chExt cx="983623" cy="1076308"/>
          </a:xfrm>
        </p:grpSpPr>
        <p:sp>
          <p:nvSpPr>
            <p:cNvPr id="1823" name="Google Shape;1823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4" name="Google Shape;1824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825" name="Google Shape;1825;p24"/>
          <p:cNvGrpSpPr/>
          <p:nvPr/>
        </p:nvGrpSpPr>
        <p:grpSpPr>
          <a:xfrm>
            <a:off x="6770576" y="7204296"/>
            <a:ext cx="983623" cy="1076308"/>
            <a:chOff x="4095201" y="1639908"/>
            <a:chExt cx="983623" cy="1076308"/>
          </a:xfrm>
        </p:grpSpPr>
        <p:sp>
          <p:nvSpPr>
            <p:cNvPr id="1826" name="Google Shape;1826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7" name="Google Shape;1827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828" name="Google Shape;1828;p24"/>
          <p:cNvGrpSpPr/>
          <p:nvPr/>
        </p:nvGrpSpPr>
        <p:grpSpPr>
          <a:xfrm>
            <a:off x="8018901" y="7204296"/>
            <a:ext cx="983623" cy="1076308"/>
            <a:chOff x="5343526" y="1639908"/>
            <a:chExt cx="983623" cy="1076308"/>
          </a:xfrm>
        </p:grpSpPr>
        <p:sp>
          <p:nvSpPr>
            <p:cNvPr id="1829" name="Google Shape;1829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0" name="Google Shape;1830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831" name="Google Shape;1831;p24"/>
          <p:cNvGrpSpPr/>
          <p:nvPr/>
        </p:nvGrpSpPr>
        <p:grpSpPr>
          <a:xfrm>
            <a:off x="9159551" y="7204296"/>
            <a:ext cx="983623" cy="1076308"/>
            <a:chOff x="6484176" y="1639908"/>
            <a:chExt cx="983623" cy="1076308"/>
          </a:xfrm>
        </p:grpSpPr>
        <p:sp>
          <p:nvSpPr>
            <p:cNvPr id="1832" name="Google Shape;1832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3" name="Google Shape;1833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834" name="Google Shape;1834;p24"/>
          <p:cNvGrpSpPr/>
          <p:nvPr/>
        </p:nvGrpSpPr>
        <p:grpSpPr>
          <a:xfrm>
            <a:off x="10300201" y="7204296"/>
            <a:ext cx="983623" cy="1076308"/>
            <a:chOff x="7624826" y="1639908"/>
            <a:chExt cx="983623" cy="1076308"/>
          </a:xfrm>
        </p:grpSpPr>
        <p:sp>
          <p:nvSpPr>
            <p:cNvPr id="1835" name="Google Shape;1835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6" name="Google Shape;1836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837" name="Google Shape;1837;p24"/>
          <p:cNvGrpSpPr/>
          <p:nvPr/>
        </p:nvGrpSpPr>
        <p:grpSpPr>
          <a:xfrm>
            <a:off x="11440851" y="7204296"/>
            <a:ext cx="983623" cy="1076308"/>
            <a:chOff x="8765476" y="1639908"/>
            <a:chExt cx="983623" cy="1076308"/>
          </a:xfrm>
        </p:grpSpPr>
        <p:sp>
          <p:nvSpPr>
            <p:cNvPr id="1838" name="Google Shape;1838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9" name="Google Shape;1839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840" name="Google Shape;1840;p24"/>
          <p:cNvGrpSpPr/>
          <p:nvPr/>
        </p:nvGrpSpPr>
        <p:grpSpPr>
          <a:xfrm>
            <a:off x="12581501" y="7204296"/>
            <a:ext cx="983623" cy="1076308"/>
            <a:chOff x="2892126" y="2791008"/>
            <a:chExt cx="983623" cy="1076308"/>
          </a:xfrm>
        </p:grpSpPr>
        <p:sp>
          <p:nvSpPr>
            <p:cNvPr id="1841" name="Google Shape;1841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2" name="Google Shape;1842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843" name="Google Shape;1843;p24"/>
          <p:cNvGrpSpPr/>
          <p:nvPr/>
        </p:nvGrpSpPr>
        <p:grpSpPr>
          <a:xfrm>
            <a:off x="-1477687" y="8489596"/>
            <a:ext cx="983623" cy="1076308"/>
            <a:chOff x="4071013" y="2791008"/>
            <a:chExt cx="983623" cy="1076308"/>
          </a:xfrm>
        </p:grpSpPr>
        <p:sp>
          <p:nvSpPr>
            <p:cNvPr id="1844" name="Google Shape;1844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5" name="Google Shape;1845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846" name="Google Shape;1846;p24"/>
          <p:cNvGrpSpPr/>
          <p:nvPr/>
        </p:nvGrpSpPr>
        <p:grpSpPr>
          <a:xfrm>
            <a:off x="-243424" y="8525058"/>
            <a:ext cx="983623" cy="1076308"/>
            <a:chOff x="5249901" y="2791008"/>
            <a:chExt cx="983623" cy="1076308"/>
          </a:xfrm>
        </p:grpSpPr>
        <p:sp>
          <p:nvSpPr>
            <p:cNvPr id="1847" name="Google Shape;1847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8" name="Google Shape;1848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849" name="Google Shape;1849;p24"/>
          <p:cNvGrpSpPr/>
          <p:nvPr/>
        </p:nvGrpSpPr>
        <p:grpSpPr>
          <a:xfrm>
            <a:off x="990851" y="8525058"/>
            <a:ext cx="983623" cy="1076308"/>
            <a:chOff x="6484176" y="2791008"/>
            <a:chExt cx="983623" cy="1076308"/>
          </a:xfrm>
        </p:grpSpPr>
        <p:sp>
          <p:nvSpPr>
            <p:cNvPr id="1850" name="Google Shape;1850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1" name="Google Shape;1851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852" name="Google Shape;1852;p24"/>
          <p:cNvGrpSpPr/>
          <p:nvPr/>
        </p:nvGrpSpPr>
        <p:grpSpPr>
          <a:xfrm>
            <a:off x="2093463" y="8525058"/>
            <a:ext cx="983623" cy="1076308"/>
            <a:chOff x="7586788" y="2791008"/>
            <a:chExt cx="983623" cy="1076308"/>
          </a:xfrm>
        </p:grpSpPr>
        <p:sp>
          <p:nvSpPr>
            <p:cNvPr id="1853" name="Google Shape;1853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4" name="Google Shape;1854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855" name="Google Shape;1855;p24"/>
          <p:cNvGrpSpPr/>
          <p:nvPr/>
        </p:nvGrpSpPr>
        <p:grpSpPr>
          <a:xfrm>
            <a:off x="3261901" y="8525058"/>
            <a:ext cx="983623" cy="1076308"/>
            <a:chOff x="8755226" y="2791008"/>
            <a:chExt cx="983623" cy="1076308"/>
          </a:xfrm>
        </p:grpSpPr>
        <p:sp>
          <p:nvSpPr>
            <p:cNvPr id="1856" name="Google Shape;1856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7" name="Google Shape;1857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858" name="Google Shape;1858;p24"/>
          <p:cNvGrpSpPr/>
          <p:nvPr/>
        </p:nvGrpSpPr>
        <p:grpSpPr>
          <a:xfrm>
            <a:off x="4430351" y="8536896"/>
            <a:ext cx="983623" cy="1076308"/>
            <a:chOff x="2892126" y="3942108"/>
            <a:chExt cx="983623" cy="1076308"/>
          </a:xfrm>
        </p:grpSpPr>
        <p:sp>
          <p:nvSpPr>
            <p:cNvPr id="1859" name="Google Shape;1859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0" name="Google Shape;1860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861" name="Google Shape;1861;p24"/>
          <p:cNvGrpSpPr/>
          <p:nvPr/>
        </p:nvGrpSpPr>
        <p:grpSpPr>
          <a:xfrm>
            <a:off x="5609238" y="8513221"/>
            <a:ext cx="983623" cy="1076308"/>
            <a:chOff x="4071013" y="3918433"/>
            <a:chExt cx="983623" cy="1076308"/>
          </a:xfrm>
        </p:grpSpPr>
        <p:sp>
          <p:nvSpPr>
            <p:cNvPr id="1862" name="Google Shape;1862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3" name="Google Shape;1863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864" name="Google Shape;1864;p24"/>
          <p:cNvGrpSpPr/>
          <p:nvPr/>
        </p:nvGrpSpPr>
        <p:grpSpPr>
          <a:xfrm>
            <a:off x="6788126" y="8536896"/>
            <a:ext cx="983623" cy="1076308"/>
            <a:chOff x="5249901" y="3942108"/>
            <a:chExt cx="983623" cy="1076308"/>
          </a:xfrm>
        </p:grpSpPr>
        <p:sp>
          <p:nvSpPr>
            <p:cNvPr id="1865" name="Google Shape;1865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6" name="Google Shape;1866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867" name="Google Shape;1867;p24"/>
          <p:cNvGrpSpPr/>
          <p:nvPr/>
        </p:nvGrpSpPr>
        <p:grpSpPr>
          <a:xfrm>
            <a:off x="7946126" y="8536896"/>
            <a:ext cx="983623" cy="1076308"/>
            <a:chOff x="6407901" y="3942108"/>
            <a:chExt cx="983623" cy="1076308"/>
          </a:xfrm>
        </p:grpSpPr>
        <p:sp>
          <p:nvSpPr>
            <p:cNvPr id="1868" name="Google Shape;1868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9" name="Google Shape;1869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870" name="Google Shape;1870;p24"/>
          <p:cNvGrpSpPr/>
          <p:nvPr/>
        </p:nvGrpSpPr>
        <p:grpSpPr>
          <a:xfrm>
            <a:off x="9125013" y="8536896"/>
            <a:ext cx="983623" cy="1076308"/>
            <a:chOff x="7586788" y="3942108"/>
            <a:chExt cx="983623" cy="1076308"/>
          </a:xfrm>
        </p:grpSpPr>
        <p:sp>
          <p:nvSpPr>
            <p:cNvPr id="1871" name="Google Shape;1871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2" name="Google Shape;1872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873" name="Google Shape;1873;p24"/>
          <p:cNvGrpSpPr/>
          <p:nvPr/>
        </p:nvGrpSpPr>
        <p:grpSpPr>
          <a:xfrm>
            <a:off x="10225701" y="8536896"/>
            <a:ext cx="983623" cy="1076308"/>
            <a:chOff x="8687476" y="3942108"/>
            <a:chExt cx="983623" cy="1076308"/>
          </a:xfrm>
        </p:grpSpPr>
        <p:sp>
          <p:nvSpPr>
            <p:cNvPr id="1874" name="Google Shape;1874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5" name="Google Shape;1875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876" name="Google Shape;1876;p24"/>
          <p:cNvGrpSpPr/>
          <p:nvPr/>
        </p:nvGrpSpPr>
        <p:grpSpPr>
          <a:xfrm>
            <a:off x="11461901" y="8536846"/>
            <a:ext cx="983623" cy="1076308"/>
            <a:chOff x="2892126" y="5140458"/>
            <a:chExt cx="983623" cy="1076308"/>
          </a:xfrm>
        </p:grpSpPr>
        <p:sp>
          <p:nvSpPr>
            <p:cNvPr id="1877" name="Google Shape;1877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8" name="Google Shape;1878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879" name="Google Shape;1879;p24"/>
          <p:cNvGrpSpPr/>
          <p:nvPr/>
        </p:nvGrpSpPr>
        <p:grpSpPr>
          <a:xfrm>
            <a:off x="12664976" y="8489596"/>
            <a:ext cx="983623" cy="1076308"/>
            <a:chOff x="4095201" y="5093208"/>
            <a:chExt cx="983623" cy="1076308"/>
          </a:xfrm>
        </p:grpSpPr>
        <p:sp>
          <p:nvSpPr>
            <p:cNvPr id="1880" name="Google Shape;1880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1" name="Google Shape;1881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1882" name="Google Shape;1882;p24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1883" name="Google Shape;1883;p24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4" name="Google Shape;1884;p24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885" name="Google Shape;1885;p24"/>
          <p:cNvGrpSpPr/>
          <p:nvPr/>
        </p:nvGrpSpPr>
        <p:grpSpPr>
          <a:xfrm>
            <a:off x="2680463" y="4403946"/>
            <a:ext cx="983623" cy="1076308"/>
            <a:chOff x="2892126" y="488821"/>
            <a:chExt cx="983623" cy="1076308"/>
          </a:xfrm>
        </p:grpSpPr>
        <p:sp>
          <p:nvSpPr>
            <p:cNvPr id="1886" name="Google Shape;1886;p24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7" name="Google Shape;1887;p24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888" name="Google Shape;1888;p24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1889" name="Google Shape;1889;p24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0" name="Google Shape;1890;p24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891" name="Google Shape;1891;p24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1892" name="Google Shape;1892;p24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3" name="Google Shape;1893;p24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894" name="Google Shape;1894;p24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1895" name="Google Shape;1895;p24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6" name="Google Shape;1896;p24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897" name="Google Shape;1897;p24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1898" name="Google Shape;1898;p24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9" name="Google Shape;1899;p24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900" name="Google Shape;1900;p24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1901" name="Google Shape;1901;p24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2" name="Google Shape;1902;p24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903" name="Google Shape;1903;p24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1904" name="Google Shape;1904;p24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5" name="Google Shape;1905;p24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906" name="Google Shape;1906;p24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1907" name="Google Shape;1907;p24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8" name="Google Shape;1908;p24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909" name="Google Shape;1909;p24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1910" name="Google Shape;1910;p24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1" name="Google Shape;1911;p24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912" name="Google Shape;1912;p24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1913" name="Google Shape;1913;p24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4" name="Google Shape;1914;p24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915" name="Google Shape;1915;p24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1916" name="Google Shape;1916;p24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7" name="Google Shape;1917;p24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1918" name="Google Shape;1918;p24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1919" name="Google Shape;1919;p24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0" name="Google Shape;1920;p24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1921" name="Google Shape;1921;p24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1922" name="Google Shape;1922;p24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3" name="Google Shape;1923;p24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1924" name="Google Shape;1924;p24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1925" name="Google Shape;1925;p24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6" name="Google Shape;1926;p24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1927" name="Google Shape;1927;p24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1928" name="Google Shape;1928;p24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9" name="Google Shape;1929;p24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1930" name="Google Shape;1930;p24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1931" name="Google Shape;1931;p24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2" name="Google Shape;1932;p24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1933" name="Google Shape;1933;p24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1934" name="Google Shape;1934;p24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5" name="Google Shape;1935;p24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1936" name="Google Shape;1936;p24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1937" name="Google Shape;1937;p24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8" name="Google Shape;1938;p24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1939" name="Google Shape;1939;p24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1940" name="Google Shape;1940;p24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1" name="Google Shape;1941;p24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1942" name="Google Shape;1942;p24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1943" name="Google Shape;1943;p24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4" name="Google Shape;1944;p24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1945" name="Google Shape;1945;p24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1946" name="Google Shape;1946;p24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7" name="Google Shape;1947;p24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1948" name="Google Shape;1948;p24"/>
          <p:cNvGrpSpPr/>
          <p:nvPr/>
        </p:nvGrpSpPr>
        <p:grpSpPr>
          <a:xfrm>
            <a:off x="3864526" y="4403946"/>
            <a:ext cx="983623" cy="1076308"/>
            <a:chOff x="7586788" y="3942108"/>
            <a:chExt cx="983623" cy="1076308"/>
          </a:xfrm>
        </p:grpSpPr>
        <p:sp>
          <p:nvSpPr>
            <p:cNvPr id="1949" name="Google Shape;1949;p24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0" name="Google Shape;1950;p24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1951" name="Google Shape;1951;p24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1952" name="Google Shape;1952;p24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3" name="Google Shape;1953;p24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1954" name="Google Shape;1954;p24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1955" name="Google Shape;1955;p24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6" name="Google Shape;1956;p24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1957" name="Google Shape;1957;p24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1958" name="Google Shape;1958;p24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9" name="Google Shape;1959;p24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63" name="Shape 1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64" name="Google Shape;1964;p25"/>
          <p:cNvGrpSpPr/>
          <p:nvPr/>
        </p:nvGrpSpPr>
        <p:grpSpPr>
          <a:xfrm>
            <a:off x="-222324" y="7204296"/>
            <a:ext cx="983623" cy="1076308"/>
            <a:chOff x="4095201" y="488821"/>
            <a:chExt cx="983623" cy="1076308"/>
          </a:xfrm>
        </p:grpSpPr>
        <p:sp>
          <p:nvSpPr>
            <p:cNvPr id="1965" name="Google Shape;1965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6" name="Google Shape;1966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1967" name="Google Shape;1967;p25"/>
          <p:cNvGrpSpPr/>
          <p:nvPr/>
        </p:nvGrpSpPr>
        <p:grpSpPr>
          <a:xfrm>
            <a:off x="-1425399" y="7204296"/>
            <a:ext cx="983623" cy="1076308"/>
            <a:chOff x="2892126" y="488821"/>
            <a:chExt cx="983623" cy="1076308"/>
          </a:xfrm>
        </p:grpSpPr>
        <p:sp>
          <p:nvSpPr>
            <p:cNvPr id="1968" name="Google Shape;1968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9" name="Google Shape;1969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1970" name="Google Shape;1970;p25"/>
          <p:cNvGrpSpPr/>
          <p:nvPr/>
        </p:nvGrpSpPr>
        <p:grpSpPr>
          <a:xfrm>
            <a:off x="2166651" y="7204296"/>
            <a:ext cx="983623" cy="1076308"/>
            <a:chOff x="6484176" y="488821"/>
            <a:chExt cx="983623" cy="1076308"/>
          </a:xfrm>
        </p:grpSpPr>
        <p:sp>
          <p:nvSpPr>
            <p:cNvPr id="1971" name="Google Shape;1971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2" name="Google Shape;1972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1973" name="Google Shape;1973;p25"/>
          <p:cNvGrpSpPr/>
          <p:nvPr/>
        </p:nvGrpSpPr>
        <p:grpSpPr>
          <a:xfrm>
            <a:off x="1026001" y="7204296"/>
            <a:ext cx="983623" cy="1076308"/>
            <a:chOff x="5343526" y="488821"/>
            <a:chExt cx="983623" cy="1076308"/>
          </a:xfrm>
        </p:grpSpPr>
        <p:sp>
          <p:nvSpPr>
            <p:cNvPr id="1974" name="Google Shape;1974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5" name="Google Shape;1975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1976" name="Google Shape;1976;p25"/>
          <p:cNvGrpSpPr/>
          <p:nvPr/>
        </p:nvGrpSpPr>
        <p:grpSpPr>
          <a:xfrm>
            <a:off x="3307301" y="7204296"/>
            <a:ext cx="983623" cy="1076308"/>
            <a:chOff x="7624826" y="488821"/>
            <a:chExt cx="983623" cy="1076308"/>
          </a:xfrm>
        </p:grpSpPr>
        <p:sp>
          <p:nvSpPr>
            <p:cNvPr id="1977" name="Google Shape;1977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8" name="Google Shape;1978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1979" name="Google Shape;1979;p25"/>
          <p:cNvGrpSpPr/>
          <p:nvPr/>
        </p:nvGrpSpPr>
        <p:grpSpPr>
          <a:xfrm>
            <a:off x="4447951" y="7204296"/>
            <a:ext cx="983623" cy="1076308"/>
            <a:chOff x="8765476" y="488821"/>
            <a:chExt cx="983623" cy="1076308"/>
          </a:xfrm>
        </p:grpSpPr>
        <p:sp>
          <p:nvSpPr>
            <p:cNvPr id="1980" name="Google Shape;1980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1" name="Google Shape;1981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1982" name="Google Shape;1982;p25"/>
          <p:cNvGrpSpPr/>
          <p:nvPr/>
        </p:nvGrpSpPr>
        <p:grpSpPr>
          <a:xfrm>
            <a:off x="5588601" y="7204296"/>
            <a:ext cx="983623" cy="1076308"/>
            <a:chOff x="2892126" y="1639908"/>
            <a:chExt cx="983623" cy="1076308"/>
          </a:xfrm>
        </p:grpSpPr>
        <p:sp>
          <p:nvSpPr>
            <p:cNvPr id="1983" name="Google Shape;1983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4" name="Google Shape;1984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1985" name="Google Shape;1985;p25"/>
          <p:cNvGrpSpPr/>
          <p:nvPr/>
        </p:nvGrpSpPr>
        <p:grpSpPr>
          <a:xfrm>
            <a:off x="6791676" y="7204296"/>
            <a:ext cx="983623" cy="1076308"/>
            <a:chOff x="4095201" y="1639908"/>
            <a:chExt cx="983623" cy="1076308"/>
          </a:xfrm>
        </p:grpSpPr>
        <p:sp>
          <p:nvSpPr>
            <p:cNvPr id="1986" name="Google Shape;1986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7" name="Google Shape;1987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1988" name="Google Shape;1988;p25"/>
          <p:cNvGrpSpPr/>
          <p:nvPr/>
        </p:nvGrpSpPr>
        <p:grpSpPr>
          <a:xfrm>
            <a:off x="8040001" y="7204296"/>
            <a:ext cx="983623" cy="1076308"/>
            <a:chOff x="5343526" y="1639908"/>
            <a:chExt cx="983623" cy="1076308"/>
          </a:xfrm>
        </p:grpSpPr>
        <p:sp>
          <p:nvSpPr>
            <p:cNvPr id="1989" name="Google Shape;1989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0" name="Google Shape;1990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1991" name="Google Shape;1991;p25"/>
          <p:cNvGrpSpPr/>
          <p:nvPr/>
        </p:nvGrpSpPr>
        <p:grpSpPr>
          <a:xfrm>
            <a:off x="9180651" y="7204296"/>
            <a:ext cx="983623" cy="1076308"/>
            <a:chOff x="6484176" y="1639908"/>
            <a:chExt cx="983623" cy="1076308"/>
          </a:xfrm>
        </p:grpSpPr>
        <p:sp>
          <p:nvSpPr>
            <p:cNvPr id="1992" name="Google Shape;1992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3" name="Google Shape;1993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1994" name="Google Shape;1994;p25"/>
          <p:cNvGrpSpPr/>
          <p:nvPr/>
        </p:nvGrpSpPr>
        <p:grpSpPr>
          <a:xfrm>
            <a:off x="10321301" y="7204296"/>
            <a:ext cx="983623" cy="1076308"/>
            <a:chOff x="7624826" y="1639908"/>
            <a:chExt cx="983623" cy="1076308"/>
          </a:xfrm>
        </p:grpSpPr>
        <p:sp>
          <p:nvSpPr>
            <p:cNvPr id="1995" name="Google Shape;1995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6" name="Google Shape;1996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1997" name="Google Shape;1997;p25"/>
          <p:cNvGrpSpPr/>
          <p:nvPr/>
        </p:nvGrpSpPr>
        <p:grpSpPr>
          <a:xfrm>
            <a:off x="11461951" y="7204296"/>
            <a:ext cx="983623" cy="1076308"/>
            <a:chOff x="8765476" y="1639908"/>
            <a:chExt cx="983623" cy="1076308"/>
          </a:xfrm>
        </p:grpSpPr>
        <p:sp>
          <p:nvSpPr>
            <p:cNvPr id="1998" name="Google Shape;1998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9" name="Google Shape;1999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000" name="Google Shape;2000;p25"/>
          <p:cNvGrpSpPr/>
          <p:nvPr/>
        </p:nvGrpSpPr>
        <p:grpSpPr>
          <a:xfrm>
            <a:off x="12602601" y="7204296"/>
            <a:ext cx="983623" cy="1076308"/>
            <a:chOff x="2892126" y="2791008"/>
            <a:chExt cx="983623" cy="1076308"/>
          </a:xfrm>
        </p:grpSpPr>
        <p:sp>
          <p:nvSpPr>
            <p:cNvPr id="2001" name="Google Shape;2001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2" name="Google Shape;2002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003" name="Google Shape;2003;p25"/>
          <p:cNvGrpSpPr/>
          <p:nvPr/>
        </p:nvGrpSpPr>
        <p:grpSpPr>
          <a:xfrm>
            <a:off x="-1456587" y="8489596"/>
            <a:ext cx="983623" cy="1076308"/>
            <a:chOff x="4071013" y="2791008"/>
            <a:chExt cx="983623" cy="1076308"/>
          </a:xfrm>
        </p:grpSpPr>
        <p:sp>
          <p:nvSpPr>
            <p:cNvPr id="2004" name="Google Shape;2004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5" name="Google Shape;2005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006" name="Google Shape;2006;p25"/>
          <p:cNvGrpSpPr/>
          <p:nvPr/>
        </p:nvGrpSpPr>
        <p:grpSpPr>
          <a:xfrm>
            <a:off x="-222324" y="8525058"/>
            <a:ext cx="983623" cy="1076308"/>
            <a:chOff x="5249901" y="2791008"/>
            <a:chExt cx="983623" cy="1076308"/>
          </a:xfrm>
        </p:grpSpPr>
        <p:sp>
          <p:nvSpPr>
            <p:cNvPr id="2007" name="Google Shape;2007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8" name="Google Shape;2008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009" name="Google Shape;2009;p25"/>
          <p:cNvGrpSpPr/>
          <p:nvPr/>
        </p:nvGrpSpPr>
        <p:grpSpPr>
          <a:xfrm>
            <a:off x="1011951" y="8525058"/>
            <a:ext cx="983623" cy="1076308"/>
            <a:chOff x="6484176" y="2791008"/>
            <a:chExt cx="983623" cy="1076308"/>
          </a:xfrm>
        </p:grpSpPr>
        <p:sp>
          <p:nvSpPr>
            <p:cNvPr id="2010" name="Google Shape;2010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1" name="Google Shape;2011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012" name="Google Shape;2012;p25"/>
          <p:cNvGrpSpPr/>
          <p:nvPr/>
        </p:nvGrpSpPr>
        <p:grpSpPr>
          <a:xfrm>
            <a:off x="2114563" y="8525058"/>
            <a:ext cx="983623" cy="1076308"/>
            <a:chOff x="7586788" y="2791008"/>
            <a:chExt cx="983623" cy="1076308"/>
          </a:xfrm>
        </p:grpSpPr>
        <p:sp>
          <p:nvSpPr>
            <p:cNvPr id="2013" name="Google Shape;2013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4" name="Google Shape;2014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015" name="Google Shape;2015;p25"/>
          <p:cNvGrpSpPr/>
          <p:nvPr/>
        </p:nvGrpSpPr>
        <p:grpSpPr>
          <a:xfrm>
            <a:off x="3283001" y="8525058"/>
            <a:ext cx="983623" cy="1076308"/>
            <a:chOff x="8755226" y="2791008"/>
            <a:chExt cx="983623" cy="1076308"/>
          </a:xfrm>
        </p:grpSpPr>
        <p:sp>
          <p:nvSpPr>
            <p:cNvPr id="2016" name="Google Shape;2016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7" name="Google Shape;2017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018" name="Google Shape;2018;p25"/>
          <p:cNvGrpSpPr/>
          <p:nvPr/>
        </p:nvGrpSpPr>
        <p:grpSpPr>
          <a:xfrm>
            <a:off x="4451451" y="8536896"/>
            <a:ext cx="983623" cy="1076308"/>
            <a:chOff x="2892126" y="3942108"/>
            <a:chExt cx="983623" cy="1076308"/>
          </a:xfrm>
        </p:grpSpPr>
        <p:sp>
          <p:nvSpPr>
            <p:cNvPr id="2019" name="Google Shape;2019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0" name="Google Shape;2020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021" name="Google Shape;2021;p25"/>
          <p:cNvGrpSpPr/>
          <p:nvPr/>
        </p:nvGrpSpPr>
        <p:grpSpPr>
          <a:xfrm>
            <a:off x="5630338" y="8513221"/>
            <a:ext cx="983623" cy="1076308"/>
            <a:chOff x="4071013" y="3918433"/>
            <a:chExt cx="983623" cy="1076308"/>
          </a:xfrm>
        </p:grpSpPr>
        <p:sp>
          <p:nvSpPr>
            <p:cNvPr id="2022" name="Google Shape;2022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3" name="Google Shape;2023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024" name="Google Shape;2024;p25"/>
          <p:cNvGrpSpPr/>
          <p:nvPr/>
        </p:nvGrpSpPr>
        <p:grpSpPr>
          <a:xfrm>
            <a:off x="6809226" y="8536896"/>
            <a:ext cx="983623" cy="1076308"/>
            <a:chOff x="5249901" y="3942108"/>
            <a:chExt cx="983623" cy="1076308"/>
          </a:xfrm>
        </p:grpSpPr>
        <p:sp>
          <p:nvSpPr>
            <p:cNvPr id="2025" name="Google Shape;2025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6" name="Google Shape;2026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027" name="Google Shape;2027;p25"/>
          <p:cNvGrpSpPr/>
          <p:nvPr/>
        </p:nvGrpSpPr>
        <p:grpSpPr>
          <a:xfrm>
            <a:off x="7967226" y="8536896"/>
            <a:ext cx="983623" cy="1076308"/>
            <a:chOff x="6407901" y="3942108"/>
            <a:chExt cx="983623" cy="1076308"/>
          </a:xfrm>
        </p:grpSpPr>
        <p:sp>
          <p:nvSpPr>
            <p:cNvPr id="2028" name="Google Shape;2028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9" name="Google Shape;2029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030" name="Google Shape;2030;p25"/>
          <p:cNvGrpSpPr/>
          <p:nvPr/>
        </p:nvGrpSpPr>
        <p:grpSpPr>
          <a:xfrm>
            <a:off x="9146113" y="8536896"/>
            <a:ext cx="983623" cy="1076308"/>
            <a:chOff x="7586788" y="3942108"/>
            <a:chExt cx="983623" cy="1076308"/>
          </a:xfrm>
        </p:grpSpPr>
        <p:sp>
          <p:nvSpPr>
            <p:cNvPr id="2031" name="Google Shape;2031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2" name="Google Shape;2032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033" name="Google Shape;2033;p25"/>
          <p:cNvGrpSpPr/>
          <p:nvPr/>
        </p:nvGrpSpPr>
        <p:grpSpPr>
          <a:xfrm>
            <a:off x="10246801" y="8536896"/>
            <a:ext cx="983623" cy="1076308"/>
            <a:chOff x="8687476" y="3942108"/>
            <a:chExt cx="983623" cy="1076308"/>
          </a:xfrm>
        </p:grpSpPr>
        <p:sp>
          <p:nvSpPr>
            <p:cNvPr id="2034" name="Google Shape;2034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5" name="Google Shape;2035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036" name="Google Shape;2036;p25"/>
          <p:cNvGrpSpPr/>
          <p:nvPr/>
        </p:nvGrpSpPr>
        <p:grpSpPr>
          <a:xfrm>
            <a:off x="11483001" y="8536846"/>
            <a:ext cx="983623" cy="1076308"/>
            <a:chOff x="2892126" y="5140458"/>
            <a:chExt cx="983623" cy="1076308"/>
          </a:xfrm>
        </p:grpSpPr>
        <p:sp>
          <p:nvSpPr>
            <p:cNvPr id="2037" name="Google Shape;2037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8" name="Google Shape;2038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039" name="Google Shape;2039;p25"/>
          <p:cNvGrpSpPr/>
          <p:nvPr/>
        </p:nvGrpSpPr>
        <p:grpSpPr>
          <a:xfrm>
            <a:off x="12686076" y="8489596"/>
            <a:ext cx="983623" cy="1076308"/>
            <a:chOff x="4095201" y="5093208"/>
            <a:chExt cx="983623" cy="1076308"/>
          </a:xfrm>
        </p:grpSpPr>
        <p:sp>
          <p:nvSpPr>
            <p:cNvPr id="2040" name="Google Shape;2040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1" name="Google Shape;2041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042" name="Google Shape;2042;p25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2043" name="Google Shape;2043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4" name="Google Shape;2044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045" name="Google Shape;2045;p25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2046" name="Google Shape;2046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7" name="Google Shape;2047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048" name="Google Shape;2048;p25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2049" name="Google Shape;2049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0" name="Google Shape;2050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051" name="Google Shape;2051;p25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2052" name="Google Shape;2052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3" name="Google Shape;2053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054" name="Google Shape;2054;p25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2055" name="Google Shape;2055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6" name="Google Shape;2056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057" name="Google Shape;2057;p25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2058" name="Google Shape;2058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9" name="Google Shape;2059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060" name="Google Shape;2060;p25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2061" name="Google Shape;2061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2" name="Google Shape;2062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063" name="Google Shape;2063;p25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2064" name="Google Shape;2064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5" name="Google Shape;2065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066" name="Google Shape;2066;p25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2067" name="Google Shape;2067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8" name="Google Shape;2068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069" name="Google Shape;2069;p25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2070" name="Google Shape;2070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1" name="Google Shape;2071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072" name="Google Shape;2072;p25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2073" name="Google Shape;2073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4" name="Google Shape;2074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075" name="Google Shape;2075;p25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2076" name="Google Shape;2076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7" name="Google Shape;2077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078" name="Google Shape;2078;p25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2079" name="Google Shape;2079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0" name="Google Shape;2080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081" name="Google Shape;2081;p25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2082" name="Google Shape;2082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3" name="Google Shape;2083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084" name="Google Shape;2084;p25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2085" name="Google Shape;2085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6" name="Google Shape;2086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087" name="Google Shape;2087;p25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2088" name="Google Shape;2088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9" name="Google Shape;2089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090" name="Google Shape;2090;p25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2091" name="Google Shape;2091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2" name="Google Shape;2092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093" name="Google Shape;2093;p25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2094" name="Google Shape;2094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5" name="Google Shape;2095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096" name="Google Shape;2096;p25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2097" name="Google Shape;2097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8" name="Google Shape;2098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099" name="Google Shape;2099;p25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2100" name="Google Shape;2100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1" name="Google Shape;2101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102" name="Google Shape;2102;p25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2103" name="Google Shape;2103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4" name="Google Shape;2104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105" name="Google Shape;2105;p25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2106" name="Google Shape;2106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7" name="Google Shape;2107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108" name="Google Shape;2108;p25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2109" name="Google Shape;2109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0" name="Google Shape;2110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111" name="Google Shape;2111;p25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2112" name="Google Shape;2112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3" name="Google Shape;2113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114" name="Google Shape;2114;p25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2115" name="Google Shape;2115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6" name="Google Shape;2116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117" name="Google Shape;2117;p25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2118" name="Google Shape;2118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9" name="Google Shape;2119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120" name="Google Shape;2120;p25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2121" name="Google Shape;2121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2" name="Google Shape;2122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123" name="Google Shape;2123;p25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2124" name="Google Shape;2124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5" name="Google Shape;2125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126" name="Google Shape;2126;p25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2127" name="Google Shape;2127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8" name="Google Shape;2128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129" name="Google Shape;2129;p25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2130" name="Google Shape;2130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1" name="Google Shape;2131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132" name="Google Shape;2132;p25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2133" name="Google Shape;2133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4" name="Google Shape;2134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135" name="Google Shape;2135;p25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2136" name="Google Shape;2136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7" name="Google Shape;2137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138" name="Google Shape;2138;p25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2139" name="Google Shape;2139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0" name="Google Shape;2140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141" name="Google Shape;2141;p25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2142" name="Google Shape;2142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3" name="Google Shape;2143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144" name="Google Shape;2144;p25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2145" name="Google Shape;2145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6" name="Google Shape;2146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147" name="Google Shape;2147;p25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2148" name="Google Shape;2148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9" name="Google Shape;2149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150" name="Google Shape;2150;p25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2151" name="Google Shape;2151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2" name="Google Shape;2152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153" name="Google Shape;2153;p25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2154" name="Google Shape;2154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5" name="Google Shape;2155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156" name="Google Shape;2156;p25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2157" name="Google Shape;2157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8" name="Google Shape;2158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159" name="Google Shape;2159;p25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2160" name="Google Shape;2160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1" name="Google Shape;2161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162" name="Google Shape;2162;p25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2163" name="Google Shape;2163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4" name="Google Shape;2164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165" name="Google Shape;2165;p25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2166" name="Google Shape;2166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7" name="Google Shape;2167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168" name="Google Shape;2168;p25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2169" name="Google Shape;2169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0" name="Google Shape;2170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171" name="Google Shape;2171;p25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2172" name="Google Shape;2172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3" name="Google Shape;2173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174" name="Google Shape;2174;p25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2175" name="Google Shape;2175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6" name="Google Shape;2176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177" name="Google Shape;2177;p25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2178" name="Google Shape;2178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9" name="Google Shape;2179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180" name="Google Shape;2180;p25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2181" name="Google Shape;2181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2" name="Google Shape;2182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183" name="Google Shape;2183;p25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2184" name="Google Shape;2184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5" name="Google Shape;2185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186" name="Google Shape;2186;p25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2187" name="Google Shape;2187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8" name="Google Shape;2188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189" name="Google Shape;2189;p25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2190" name="Google Shape;2190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1" name="Google Shape;2191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192" name="Google Shape;2192;p25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2193" name="Google Shape;2193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4" name="Google Shape;2194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195" name="Google Shape;2195;p25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2196" name="Google Shape;2196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7" name="Google Shape;2197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198" name="Google Shape;2198;p25"/>
          <p:cNvGrpSpPr/>
          <p:nvPr/>
        </p:nvGrpSpPr>
        <p:grpSpPr>
          <a:xfrm>
            <a:off x="-206737" y="7204296"/>
            <a:ext cx="983623" cy="1076308"/>
            <a:chOff x="4095201" y="488821"/>
            <a:chExt cx="983623" cy="1076308"/>
          </a:xfrm>
        </p:grpSpPr>
        <p:sp>
          <p:nvSpPr>
            <p:cNvPr id="2199" name="Google Shape;2199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0" name="Google Shape;2200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201" name="Google Shape;2201;p25"/>
          <p:cNvGrpSpPr/>
          <p:nvPr/>
        </p:nvGrpSpPr>
        <p:grpSpPr>
          <a:xfrm>
            <a:off x="-1409812" y="7204296"/>
            <a:ext cx="983623" cy="1076308"/>
            <a:chOff x="2892126" y="488821"/>
            <a:chExt cx="983623" cy="1076308"/>
          </a:xfrm>
        </p:grpSpPr>
        <p:sp>
          <p:nvSpPr>
            <p:cNvPr id="2202" name="Google Shape;2202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3" name="Google Shape;2203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204" name="Google Shape;2204;p25"/>
          <p:cNvGrpSpPr/>
          <p:nvPr/>
        </p:nvGrpSpPr>
        <p:grpSpPr>
          <a:xfrm>
            <a:off x="2182238" y="7204296"/>
            <a:ext cx="983623" cy="1076308"/>
            <a:chOff x="6484176" y="488821"/>
            <a:chExt cx="983623" cy="1076308"/>
          </a:xfrm>
        </p:grpSpPr>
        <p:sp>
          <p:nvSpPr>
            <p:cNvPr id="2205" name="Google Shape;2205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6" name="Google Shape;2206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207" name="Google Shape;2207;p25"/>
          <p:cNvGrpSpPr/>
          <p:nvPr/>
        </p:nvGrpSpPr>
        <p:grpSpPr>
          <a:xfrm>
            <a:off x="1041588" y="7204296"/>
            <a:ext cx="983623" cy="1076308"/>
            <a:chOff x="5343526" y="488821"/>
            <a:chExt cx="983623" cy="1076308"/>
          </a:xfrm>
        </p:grpSpPr>
        <p:sp>
          <p:nvSpPr>
            <p:cNvPr id="2208" name="Google Shape;2208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9" name="Google Shape;2209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210" name="Google Shape;2210;p25"/>
          <p:cNvGrpSpPr/>
          <p:nvPr/>
        </p:nvGrpSpPr>
        <p:grpSpPr>
          <a:xfrm>
            <a:off x="3322888" y="7204296"/>
            <a:ext cx="983623" cy="1076308"/>
            <a:chOff x="7624826" y="488821"/>
            <a:chExt cx="983623" cy="1076308"/>
          </a:xfrm>
        </p:grpSpPr>
        <p:sp>
          <p:nvSpPr>
            <p:cNvPr id="2211" name="Google Shape;2211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2" name="Google Shape;2212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213" name="Google Shape;2213;p25"/>
          <p:cNvGrpSpPr/>
          <p:nvPr/>
        </p:nvGrpSpPr>
        <p:grpSpPr>
          <a:xfrm>
            <a:off x="4463538" y="7204296"/>
            <a:ext cx="983623" cy="1076308"/>
            <a:chOff x="8765476" y="488821"/>
            <a:chExt cx="983623" cy="1076308"/>
          </a:xfrm>
        </p:grpSpPr>
        <p:sp>
          <p:nvSpPr>
            <p:cNvPr id="2214" name="Google Shape;2214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5" name="Google Shape;2215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216" name="Google Shape;2216;p25"/>
          <p:cNvGrpSpPr/>
          <p:nvPr/>
        </p:nvGrpSpPr>
        <p:grpSpPr>
          <a:xfrm>
            <a:off x="5604188" y="7204296"/>
            <a:ext cx="983623" cy="1076308"/>
            <a:chOff x="2892126" y="1639908"/>
            <a:chExt cx="983623" cy="1076308"/>
          </a:xfrm>
        </p:grpSpPr>
        <p:sp>
          <p:nvSpPr>
            <p:cNvPr id="2217" name="Google Shape;2217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8" name="Google Shape;2218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219" name="Google Shape;2219;p25"/>
          <p:cNvGrpSpPr/>
          <p:nvPr/>
        </p:nvGrpSpPr>
        <p:grpSpPr>
          <a:xfrm>
            <a:off x="6807263" y="7204296"/>
            <a:ext cx="983623" cy="1076308"/>
            <a:chOff x="4095201" y="1639908"/>
            <a:chExt cx="983623" cy="1076308"/>
          </a:xfrm>
        </p:grpSpPr>
        <p:sp>
          <p:nvSpPr>
            <p:cNvPr id="2220" name="Google Shape;2220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1" name="Google Shape;2221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222" name="Google Shape;2222;p25"/>
          <p:cNvGrpSpPr/>
          <p:nvPr/>
        </p:nvGrpSpPr>
        <p:grpSpPr>
          <a:xfrm>
            <a:off x="8055588" y="7204296"/>
            <a:ext cx="983623" cy="1076308"/>
            <a:chOff x="5343526" y="1639908"/>
            <a:chExt cx="983623" cy="1076308"/>
          </a:xfrm>
        </p:grpSpPr>
        <p:sp>
          <p:nvSpPr>
            <p:cNvPr id="2223" name="Google Shape;2223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4" name="Google Shape;2224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225" name="Google Shape;2225;p25"/>
          <p:cNvGrpSpPr/>
          <p:nvPr/>
        </p:nvGrpSpPr>
        <p:grpSpPr>
          <a:xfrm>
            <a:off x="9196238" y="7204296"/>
            <a:ext cx="983623" cy="1076308"/>
            <a:chOff x="6484176" y="1639908"/>
            <a:chExt cx="983623" cy="1076308"/>
          </a:xfrm>
        </p:grpSpPr>
        <p:sp>
          <p:nvSpPr>
            <p:cNvPr id="2226" name="Google Shape;2226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7" name="Google Shape;2227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228" name="Google Shape;2228;p25"/>
          <p:cNvGrpSpPr/>
          <p:nvPr/>
        </p:nvGrpSpPr>
        <p:grpSpPr>
          <a:xfrm>
            <a:off x="10336888" y="7204296"/>
            <a:ext cx="983623" cy="1076308"/>
            <a:chOff x="7624826" y="1639908"/>
            <a:chExt cx="983623" cy="1076308"/>
          </a:xfrm>
        </p:grpSpPr>
        <p:sp>
          <p:nvSpPr>
            <p:cNvPr id="2229" name="Google Shape;2229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0" name="Google Shape;2230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231" name="Google Shape;2231;p25"/>
          <p:cNvGrpSpPr/>
          <p:nvPr/>
        </p:nvGrpSpPr>
        <p:grpSpPr>
          <a:xfrm>
            <a:off x="11477538" y="7204296"/>
            <a:ext cx="983623" cy="1076308"/>
            <a:chOff x="8765476" y="1639908"/>
            <a:chExt cx="983623" cy="1076308"/>
          </a:xfrm>
        </p:grpSpPr>
        <p:sp>
          <p:nvSpPr>
            <p:cNvPr id="2232" name="Google Shape;2232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3" name="Google Shape;2233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234" name="Google Shape;2234;p25"/>
          <p:cNvGrpSpPr/>
          <p:nvPr/>
        </p:nvGrpSpPr>
        <p:grpSpPr>
          <a:xfrm>
            <a:off x="12618188" y="7204296"/>
            <a:ext cx="983623" cy="1076308"/>
            <a:chOff x="2892126" y="2791008"/>
            <a:chExt cx="983623" cy="1076308"/>
          </a:xfrm>
        </p:grpSpPr>
        <p:sp>
          <p:nvSpPr>
            <p:cNvPr id="2235" name="Google Shape;2235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6" name="Google Shape;2236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237" name="Google Shape;2237;p25"/>
          <p:cNvGrpSpPr/>
          <p:nvPr/>
        </p:nvGrpSpPr>
        <p:grpSpPr>
          <a:xfrm>
            <a:off x="-1440999" y="8489596"/>
            <a:ext cx="983623" cy="1076308"/>
            <a:chOff x="4071013" y="2791008"/>
            <a:chExt cx="983623" cy="1076308"/>
          </a:xfrm>
        </p:grpSpPr>
        <p:sp>
          <p:nvSpPr>
            <p:cNvPr id="2238" name="Google Shape;2238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9" name="Google Shape;2239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240" name="Google Shape;2240;p25"/>
          <p:cNvGrpSpPr/>
          <p:nvPr/>
        </p:nvGrpSpPr>
        <p:grpSpPr>
          <a:xfrm>
            <a:off x="-206737" y="8525058"/>
            <a:ext cx="983623" cy="1076308"/>
            <a:chOff x="5249901" y="2791008"/>
            <a:chExt cx="983623" cy="1076308"/>
          </a:xfrm>
        </p:grpSpPr>
        <p:sp>
          <p:nvSpPr>
            <p:cNvPr id="2241" name="Google Shape;2241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2" name="Google Shape;2242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243" name="Google Shape;2243;p25"/>
          <p:cNvGrpSpPr/>
          <p:nvPr/>
        </p:nvGrpSpPr>
        <p:grpSpPr>
          <a:xfrm>
            <a:off x="1027538" y="8525058"/>
            <a:ext cx="983623" cy="1076308"/>
            <a:chOff x="6484176" y="2791008"/>
            <a:chExt cx="983623" cy="1076308"/>
          </a:xfrm>
        </p:grpSpPr>
        <p:sp>
          <p:nvSpPr>
            <p:cNvPr id="2244" name="Google Shape;2244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5" name="Google Shape;2245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246" name="Google Shape;2246;p25"/>
          <p:cNvGrpSpPr/>
          <p:nvPr/>
        </p:nvGrpSpPr>
        <p:grpSpPr>
          <a:xfrm>
            <a:off x="2130151" y="8525058"/>
            <a:ext cx="983623" cy="1076308"/>
            <a:chOff x="7586788" y="2791008"/>
            <a:chExt cx="983623" cy="1076308"/>
          </a:xfrm>
        </p:grpSpPr>
        <p:sp>
          <p:nvSpPr>
            <p:cNvPr id="2247" name="Google Shape;2247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8" name="Google Shape;2248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249" name="Google Shape;2249;p25"/>
          <p:cNvGrpSpPr/>
          <p:nvPr/>
        </p:nvGrpSpPr>
        <p:grpSpPr>
          <a:xfrm>
            <a:off x="3298588" y="8525058"/>
            <a:ext cx="983623" cy="1076308"/>
            <a:chOff x="8755226" y="2791008"/>
            <a:chExt cx="983623" cy="1076308"/>
          </a:xfrm>
        </p:grpSpPr>
        <p:sp>
          <p:nvSpPr>
            <p:cNvPr id="2250" name="Google Shape;2250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1" name="Google Shape;2251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252" name="Google Shape;2252;p25"/>
          <p:cNvGrpSpPr/>
          <p:nvPr/>
        </p:nvGrpSpPr>
        <p:grpSpPr>
          <a:xfrm>
            <a:off x="4467038" y="8536896"/>
            <a:ext cx="983623" cy="1076308"/>
            <a:chOff x="2892126" y="3942108"/>
            <a:chExt cx="983623" cy="1076308"/>
          </a:xfrm>
        </p:grpSpPr>
        <p:sp>
          <p:nvSpPr>
            <p:cNvPr id="2253" name="Google Shape;2253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4" name="Google Shape;2254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255" name="Google Shape;2255;p25"/>
          <p:cNvGrpSpPr/>
          <p:nvPr/>
        </p:nvGrpSpPr>
        <p:grpSpPr>
          <a:xfrm>
            <a:off x="5645926" y="8513221"/>
            <a:ext cx="983623" cy="1076308"/>
            <a:chOff x="4071013" y="3918433"/>
            <a:chExt cx="983623" cy="1076308"/>
          </a:xfrm>
        </p:grpSpPr>
        <p:sp>
          <p:nvSpPr>
            <p:cNvPr id="2256" name="Google Shape;2256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7" name="Google Shape;2257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258" name="Google Shape;2258;p25"/>
          <p:cNvGrpSpPr/>
          <p:nvPr/>
        </p:nvGrpSpPr>
        <p:grpSpPr>
          <a:xfrm>
            <a:off x="6824813" y="8536896"/>
            <a:ext cx="983623" cy="1076308"/>
            <a:chOff x="5249901" y="3942108"/>
            <a:chExt cx="983623" cy="1076308"/>
          </a:xfrm>
        </p:grpSpPr>
        <p:sp>
          <p:nvSpPr>
            <p:cNvPr id="2259" name="Google Shape;2259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0" name="Google Shape;2260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261" name="Google Shape;2261;p25"/>
          <p:cNvGrpSpPr/>
          <p:nvPr/>
        </p:nvGrpSpPr>
        <p:grpSpPr>
          <a:xfrm>
            <a:off x="7982813" y="8536896"/>
            <a:ext cx="983623" cy="1076308"/>
            <a:chOff x="6407901" y="3942108"/>
            <a:chExt cx="983623" cy="1076308"/>
          </a:xfrm>
        </p:grpSpPr>
        <p:sp>
          <p:nvSpPr>
            <p:cNvPr id="2262" name="Google Shape;2262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3" name="Google Shape;2263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264" name="Google Shape;2264;p25"/>
          <p:cNvGrpSpPr/>
          <p:nvPr/>
        </p:nvGrpSpPr>
        <p:grpSpPr>
          <a:xfrm>
            <a:off x="9161701" y="8536896"/>
            <a:ext cx="983623" cy="1076308"/>
            <a:chOff x="7586788" y="3942108"/>
            <a:chExt cx="983623" cy="1076308"/>
          </a:xfrm>
        </p:grpSpPr>
        <p:sp>
          <p:nvSpPr>
            <p:cNvPr id="2265" name="Google Shape;2265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6" name="Google Shape;2266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267" name="Google Shape;2267;p25"/>
          <p:cNvGrpSpPr/>
          <p:nvPr/>
        </p:nvGrpSpPr>
        <p:grpSpPr>
          <a:xfrm>
            <a:off x="10262388" y="8536896"/>
            <a:ext cx="983623" cy="1076308"/>
            <a:chOff x="8687476" y="3942108"/>
            <a:chExt cx="983623" cy="1076308"/>
          </a:xfrm>
        </p:grpSpPr>
        <p:sp>
          <p:nvSpPr>
            <p:cNvPr id="2268" name="Google Shape;2268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9" name="Google Shape;2269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270" name="Google Shape;2270;p25"/>
          <p:cNvGrpSpPr/>
          <p:nvPr/>
        </p:nvGrpSpPr>
        <p:grpSpPr>
          <a:xfrm>
            <a:off x="11498588" y="8536846"/>
            <a:ext cx="983623" cy="1076308"/>
            <a:chOff x="2892126" y="5140458"/>
            <a:chExt cx="983623" cy="1076308"/>
          </a:xfrm>
        </p:grpSpPr>
        <p:sp>
          <p:nvSpPr>
            <p:cNvPr id="2271" name="Google Shape;2271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2" name="Google Shape;2272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273" name="Google Shape;2273;p25"/>
          <p:cNvGrpSpPr/>
          <p:nvPr/>
        </p:nvGrpSpPr>
        <p:grpSpPr>
          <a:xfrm>
            <a:off x="12701663" y="8489596"/>
            <a:ext cx="983623" cy="1076308"/>
            <a:chOff x="4095201" y="5093208"/>
            <a:chExt cx="983623" cy="1076308"/>
          </a:xfrm>
        </p:grpSpPr>
        <p:sp>
          <p:nvSpPr>
            <p:cNvPr id="2274" name="Google Shape;2274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5" name="Google Shape;2275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276" name="Google Shape;2276;p25"/>
          <p:cNvGrpSpPr/>
          <p:nvPr/>
        </p:nvGrpSpPr>
        <p:grpSpPr>
          <a:xfrm>
            <a:off x="-232887" y="7204296"/>
            <a:ext cx="983623" cy="1076308"/>
            <a:chOff x="4095201" y="488821"/>
            <a:chExt cx="983623" cy="1076308"/>
          </a:xfrm>
        </p:grpSpPr>
        <p:sp>
          <p:nvSpPr>
            <p:cNvPr id="2277" name="Google Shape;2277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8" name="Google Shape;2278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279" name="Google Shape;2279;p25"/>
          <p:cNvGrpSpPr/>
          <p:nvPr/>
        </p:nvGrpSpPr>
        <p:grpSpPr>
          <a:xfrm>
            <a:off x="-1435962" y="7204296"/>
            <a:ext cx="983623" cy="1076308"/>
            <a:chOff x="2892126" y="488821"/>
            <a:chExt cx="983623" cy="1076308"/>
          </a:xfrm>
        </p:grpSpPr>
        <p:sp>
          <p:nvSpPr>
            <p:cNvPr id="2280" name="Google Shape;2280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1" name="Google Shape;2281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282" name="Google Shape;2282;p25"/>
          <p:cNvGrpSpPr/>
          <p:nvPr/>
        </p:nvGrpSpPr>
        <p:grpSpPr>
          <a:xfrm>
            <a:off x="2156088" y="7204296"/>
            <a:ext cx="983623" cy="1076308"/>
            <a:chOff x="6484176" y="488821"/>
            <a:chExt cx="983623" cy="1076308"/>
          </a:xfrm>
        </p:grpSpPr>
        <p:sp>
          <p:nvSpPr>
            <p:cNvPr id="2283" name="Google Shape;2283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4" name="Google Shape;2284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285" name="Google Shape;2285;p25"/>
          <p:cNvGrpSpPr/>
          <p:nvPr/>
        </p:nvGrpSpPr>
        <p:grpSpPr>
          <a:xfrm>
            <a:off x="1015438" y="7204296"/>
            <a:ext cx="983623" cy="1076308"/>
            <a:chOff x="5343526" y="488821"/>
            <a:chExt cx="983623" cy="1076308"/>
          </a:xfrm>
        </p:grpSpPr>
        <p:sp>
          <p:nvSpPr>
            <p:cNvPr id="2286" name="Google Shape;2286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7" name="Google Shape;2287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288" name="Google Shape;2288;p25"/>
          <p:cNvGrpSpPr/>
          <p:nvPr/>
        </p:nvGrpSpPr>
        <p:grpSpPr>
          <a:xfrm>
            <a:off x="3296738" y="7204296"/>
            <a:ext cx="983623" cy="1076308"/>
            <a:chOff x="7624826" y="488821"/>
            <a:chExt cx="983623" cy="1076308"/>
          </a:xfrm>
        </p:grpSpPr>
        <p:sp>
          <p:nvSpPr>
            <p:cNvPr id="2289" name="Google Shape;2289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0" name="Google Shape;2290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291" name="Google Shape;2291;p25"/>
          <p:cNvGrpSpPr/>
          <p:nvPr/>
        </p:nvGrpSpPr>
        <p:grpSpPr>
          <a:xfrm>
            <a:off x="4437388" y="7204296"/>
            <a:ext cx="983623" cy="1076308"/>
            <a:chOff x="8765476" y="488821"/>
            <a:chExt cx="983623" cy="1076308"/>
          </a:xfrm>
        </p:grpSpPr>
        <p:sp>
          <p:nvSpPr>
            <p:cNvPr id="2292" name="Google Shape;2292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3" name="Google Shape;2293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294" name="Google Shape;2294;p25"/>
          <p:cNvGrpSpPr/>
          <p:nvPr/>
        </p:nvGrpSpPr>
        <p:grpSpPr>
          <a:xfrm>
            <a:off x="5578038" y="7204296"/>
            <a:ext cx="983623" cy="1076308"/>
            <a:chOff x="2892126" y="1639908"/>
            <a:chExt cx="983623" cy="1076308"/>
          </a:xfrm>
        </p:grpSpPr>
        <p:sp>
          <p:nvSpPr>
            <p:cNvPr id="2295" name="Google Shape;2295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6" name="Google Shape;2296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297" name="Google Shape;2297;p25"/>
          <p:cNvGrpSpPr/>
          <p:nvPr/>
        </p:nvGrpSpPr>
        <p:grpSpPr>
          <a:xfrm>
            <a:off x="6781113" y="7204296"/>
            <a:ext cx="983623" cy="1076308"/>
            <a:chOff x="4095201" y="1639908"/>
            <a:chExt cx="983623" cy="1076308"/>
          </a:xfrm>
        </p:grpSpPr>
        <p:sp>
          <p:nvSpPr>
            <p:cNvPr id="2298" name="Google Shape;2298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9" name="Google Shape;2299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300" name="Google Shape;2300;p25"/>
          <p:cNvGrpSpPr/>
          <p:nvPr/>
        </p:nvGrpSpPr>
        <p:grpSpPr>
          <a:xfrm>
            <a:off x="8029438" y="7204296"/>
            <a:ext cx="983623" cy="1076308"/>
            <a:chOff x="5343526" y="1639908"/>
            <a:chExt cx="983623" cy="1076308"/>
          </a:xfrm>
        </p:grpSpPr>
        <p:sp>
          <p:nvSpPr>
            <p:cNvPr id="2301" name="Google Shape;2301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2" name="Google Shape;2302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303" name="Google Shape;2303;p25"/>
          <p:cNvGrpSpPr/>
          <p:nvPr/>
        </p:nvGrpSpPr>
        <p:grpSpPr>
          <a:xfrm>
            <a:off x="9170088" y="7204296"/>
            <a:ext cx="983623" cy="1076308"/>
            <a:chOff x="6484176" y="1639908"/>
            <a:chExt cx="983623" cy="1076308"/>
          </a:xfrm>
        </p:grpSpPr>
        <p:sp>
          <p:nvSpPr>
            <p:cNvPr id="2304" name="Google Shape;2304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5" name="Google Shape;2305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306" name="Google Shape;2306;p25"/>
          <p:cNvGrpSpPr/>
          <p:nvPr/>
        </p:nvGrpSpPr>
        <p:grpSpPr>
          <a:xfrm>
            <a:off x="10310738" y="7204296"/>
            <a:ext cx="983623" cy="1076308"/>
            <a:chOff x="7624826" y="1639908"/>
            <a:chExt cx="983623" cy="1076308"/>
          </a:xfrm>
        </p:grpSpPr>
        <p:sp>
          <p:nvSpPr>
            <p:cNvPr id="2307" name="Google Shape;2307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8" name="Google Shape;2308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309" name="Google Shape;2309;p25"/>
          <p:cNvGrpSpPr/>
          <p:nvPr/>
        </p:nvGrpSpPr>
        <p:grpSpPr>
          <a:xfrm>
            <a:off x="11451388" y="7204296"/>
            <a:ext cx="983623" cy="1076308"/>
            <a:chOff x="8765476" y="1639908"/>
            <a:chExt cx="983623" cy="1076308"/>
          </a:xfrm>
        </p:grpSpPr>
        <p:sp>
          <p:nvSpPr>
            <p:cNvPr id="2310" name="Google Shape;2310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1" name="Google Shape;2311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312" name="Google Shape;2312;p25"/>
          <p:cNvGrpSpPr/>
          <p:nvPr/>
        </p:nvGrpSpPr>
        <p:grpSpPr>
          <a:xfrm>
            <a:off x="12592038" y="7204296"/>
            <a:ext cx="983623" cy="1076308"/>
            <a:chOff x="2892126" y="2791008"/>
            <a:chExt cx="983623" cy="1076308"/>
          </a:xfrm>
        </p:grpSpPr>
        <p:sp>
          <p:nvSpPr>
            <p:cNvPr id="2313" name="Google Shape;2313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4" name="Google Shape;2314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315" name="Google Shape;2315;p25"/>
          <p:cNvGrpSpPr/>
          <p:nvPr/>
        </p:nvGrpSpPr>
        <p:grpSpPr>
          <a:xfrm>
            <a:off x="-1467149" y="8489596"/>
            <a:ext cx="983623" cy="1076308"/>
            <a:chOff x="4071013" y="2791008"/>
            <a:chExt cx="983623" cy="1076308"/>
          </a:xfrm>
        </p:grpSpPr>
        <p:sp>
          <p:nvSpPr>
            <p:cNvPr id="2316" name="Google Shape;2316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7" name="Google Shape;2317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318" name="Google Shape;2318;p25"/>
          <p:cNvGrpSpPr/>
          <p:nvPr/>
        </p:nvGrpSpPr>
        <p:grpSpPr>
          <a:xfrm>
            <a:off x="-232887" y="8525058"/>
            <a:ext cx="983623" cy="1076308"/>
            <a:chOff x="5249901" y="2791008"/>
            <a:chExt cx="983623" cy="1076308"/>
          </a:xfrm>
        </p:grpSpPr>
        <p:sp>
          <p:nvSpPr>
            <p:cNvPr id="2319" name="Google Shape;2319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0" name="Google Shape;2320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321" name="Google Shape;2321;p25"/>
          <p:cNvGrpSpPr/>
          <p:nvPr/>
        </p:nvGrpSpPr>
        <p:grpSpPr>
          <a:xfrm>
            <a:off x="1001388" y="8525058"/>
            <a:ext cx="983623" cy="1076308"/>
            <a:chOff x="6484176" y="2791008"/>
            <a:chExt cx="983623" cy="1076308"/>
          </a:xfrm>
        </p:grpSpPr>
        <p:sp>
          <p:nvSpPr>
            <p:cNvPr id="2322" name="Google Shape;2322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3" name="Google Shape;2323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324" name="Google Shape;2324;p25"/>
          <p:cNvGrpSpPr/>
          <p:nvPr/>
        </p:nvGrpSpPr>
        <p:grpSpPr>
          <a:xfrm>
            <a:off x="2104001" y="8525058"/>
            <a:ext cx="983623" cy="1076308"/>
            <a:chOff x="7586788" y="2791008"/>
            <a:chExt cx="983623" cy="1076308"/>
          </a:xfrm>
        </p:grpSpPr>
        <p:sp>
          <p:nvSpPr>
            <p:cNvPr id="2325" name="Google Shape;2325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6" name="Google Shape;2326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327" name="Google Shape;2327;p25"/>
          <p:cNvGrpSpPr/>
          <p:nvPr/>
        </p:nvGrpSpPr>
        <p:grpSpPr>
          <a:xfrm>
            <a:off x="3272438" y="8525058"/>
            <a:ext cx="983623" cy="1076308"/>
            <a:chOff x="8755226" y="2791008"/>
            <a:chExt cx="983623" cy="1076308"/>
          </a:xfrm>
        </p:grpSpPr>
        <p:sp>
          <p:nvSpPr>
            <p:cNvPr id="2328" name="Google Shape;2328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9" name="Google Shape;2329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330" name="Google Shape;2330;p25"/>
          <p:cNvGrpSpPr/>
          <p:nvPr/>
        </p:nvGrpSpPr>
        <p:grpSpPr>
          <a:xfrm>
            <a:off x="4440888" y="8536896"/>
            <a:ext cx="983623" cy="1076308"/>
            <a:chOff x="2892126" y="3942108"/>
            <a:chExt cx="983623" cy="1076308"/>
          </a:xfrm>
        </p:grpSpPr>
        <p:sp>
          <p:nvSpPr>
            <p:cNvPr id="2331" name="Google Shape;2331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2" name="Google Shape;2332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333" name="Google Shape;2333;p25"/>
          <p:cNvGrpSpPr/>
          <p:nvPr/>
        </p:nvGrpSpPr>
        <p:grpSpPr>
          <a:xfrm>
            <a:off x="5619776" y="8513221"/>
            <a:ext cx="983623" cy="1076308"/>
            <a:chOff x="4071013" y="3918433"/>
            <a:chExt cx="983623" cy="1076308"/>
          </a:xfrm>
        </p:grpSpPr>
        <p:sp>
          <p:nvSpPr>
            <p:cNvPr id="2334" name="Google Shape;2334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5" name="Google Shape;2335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336" name="Google Shape;2336;p25"/>
          <p:cNvGrpSpPr/>
          <p:nvPr/>
        </p:nvGrpSpPr>
        <p:grpSpPr>
          <a:xfrm>
            <a:off x="6798663" y="8536896"/>
            <a:ext cx="983623" cy="1076308"/>
            <a:chOff x="5249901" y="3942108"/>
            <a:chExt cx="983623" cy="1076308"/>
          </a:xfrm>
        </p:grpSpPr>
        <p:sp>
          <p:nvSpPr>
            <p:cNvPr id="2337" name="Google Shape;2337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8" name="Google Shape;2338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339" name="Google Shape;2339;p25"/>
          <p:cNvGrpSpPr/>
          <p:nvPr/>
        </p:nvGrpSpPr>
        <p:grpSpPr>
          <a:xfrm>
            <a:off x="7956663" y="8536896"/>
            <a:ext cx="983623" cy="1076308"/>
            <a:chOff x="6407901" y="3942108"/>
            <a:chExt cx="983623" cy="1076308"/>
          </a:xfrm>
        </p:grpSpPr>
        <p:sp>
          <p:nvSpPr>
            <p:cNvPr id="2340" name="Google Shape;2340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1" name="Google Shape;2341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342" name="Google Shape;2342;p25"/>
          <p:cNvGrpSpPr/>
          <p:nvPr/>
        </p:nvGrpSpPr>
        <p:grpSpPr>
          <a:xfrm>
            <a:off x="9135551" y="8536896"/>
            <a:ext cx="983623" cy="1076308"/>
            <a:chOff x="7586788" y="3942108"/>
            <a:chExt cx="983623" cy="1076308"/>
          </a:xfrm>
        </p:grpSpPr>
        <p:sp>
          <p:nvSpPr>
            <p:cNvPr id="2343" name="Google Shape;2343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4" name="Google Shape;2344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345" name="Google Shape;2345;p25"/>
          <p:cNvGrpSpPr/>
          <p:nvPr/>
        </p:nvGrpSpPr>
        <p:grpSpPr>
          <a:xfrm>
            <a:off x="10236238" y="8536896"/>
            <a:ext cx="983623" cy="1076308"/>
            <a:chOff x="8687476" y="3942108"/>
            <a:chExt cx="983623" cy="1076308"/>
          </a:xfrm>
        </p:grpSpPr>
        <p:sp>
          <p:nvSpPr>
            <p:cNvPr id="2346" name="Google Shape;2346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7" name="Google Shape;2347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348" name="Google Shape;2348;p25"/>
          <p:cNvGrpSpPr/>
          <p:nvPr/>
        </p:nvGrpSpPr>
        <p:grpSpPr>
          <a:xfrm>
            <a:off x="11472438" y="8536846"/>
            <a:ext cx="983623" cy="1076308"/>
            <a:chOff x="2892126" y="5140458"/>
            <a:chExt cx="983623" cy="1076308"/>
          </a:xfrm>
        </p:grpSpPr>
        <p:sp>
          <p:nvSpPr>
            <p:cNvPr id="2349" name="Google Shape;2349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0" name="Google Shape;2350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351" name="Google Shape;2351;p25"/>
          <p:cNvGrpSpPr/>
          <p:nvPr/>
        </p:nvGrpSpPr>
        <p:grpSpPr>
          <a:xfrm>
            <a:off x="12675513" y="8489596"/>
            <a:ext cx="983623" cy="1076308"/>
            <a:chOff x="4095201" y="5093208"/>
            <a:chExt cx="983623" cy="1076308"/>
          </a:xfrm>
        </p:grpSpPr>
        <p:sp>
          <p:nvSpPr>
            <p:cNvPr id="2352" name="Google Shape;2352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3" name="Google Shape;2353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354" name="Google Shape;2354;p25"/>
          <p:cNvGrpSpPr/>
          <p:nvPr/>
        </p:nvGrpSpPr>
        <p:grpSpPr>
          <a:xfrm>
            <a:off x="-217287" y="7204296"/>
            <a:ext cx="983623" cy="1076308"/>
            <a:chOff x="4095201" y="488821"/>
            <a:chExt cx="983623" cy="1076308"/>
          </a:xfrm>
        </p:grpSpPr>
        <p:sp>
          <p:nvSpPr>
            <p:cNvPr id="2355" name="Google Shape;2355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6" name="Google Shape;2356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357" name="Google Shape;2357;p25"/>
          <p:cNvGrpSpPr/>
          <p:nvPr/>
        </p:nvGrpSpPr>
        <p:grpSpPr>
          <a:xfrm>
            <a:off x="-1420362" y="7204296"/>
            <a:ext cx="983623" cy="1076308"/>
            <a:chOff x="2892126" y="488821"/>
            <a:chExt cx="983623" cy="1076308"/>
          </a:xfrm>
        </p:grpSpPr>
        <p:sp>
          <p:nvSpPr>
            <p:cNvPr id="2358" name="Google Shape;2358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9" name="Google Shape;2359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360" name="Google Shape;2360;p25"/>
          <p:cNvGrpSpPr/>
          <p:nvPr/>
        </p:nvGrpSpPr>
        <p:grpSpPr>
          <a:xfrm>
            <a:off x="2171688" y="7204296"/>
            <a:ext cx="983623" cy="1076308"/>
            <a:chOff x="6484176" y="488821"/>
            <a:chExt cx="983623" cy="1076308"/>
          </a:xfrm>
        </p:grpSpPr>
        <p:sp>
          <p:nvSpPr>
            <p:cNvPr id="2361" name="Google Shape;2361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2" name="Google Shape;2362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363" name="Google Shape;2363;p25"/>
          <p:cNvGrpSpPr/>
          <p:nvPr/>
        </p:nvGrpSpPr>
        <p:grpSpPr>
          <a:xfrm>
            <a:off x="1031038" y="7204296"/>
            <a:ext cx="983623" cy="1076308"/>
            <a:chOff x="5343526" y="488821"/>
            <a:chExt cx="983623" cy="1076308"/>
          </a:xfrm>
        </p:grpSpPr>
        <p:sp>
          <p:nvSpPr>
            <p:cNvPr id="2364" name="Google Shape;2364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5" name="Google Shape;2365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366" name="Google Shape;2366;p25"/>
          <p:cNvGrpSpPr/>
          <p:nvPr/>
        </p:nvGrpSpPr>
        <p:grpSpPr>
          <a:xfrm>
            <a:off x="3312338" y="7204296"/>
            <a:ext cx="983623" cy="1076308"/>
            <a:chOff x="7624826" y="488821"/>
            <a:chExt cx="983623" cy="1076308"/>
          </a:xfrm>
        </p:grpSpPr>
        <p:sp>
          <p:nvSpPr>
            <p:cNvPr id="2367" name="Google Shape;2367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8" name="Google Shape;2368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369" name="Google Shape;2369;p25"/>
          <p:cNvGrpSpPr/>
          <p:nvPr/>
        </p:nvGrpSpPr>
        <p:grpSpPr>
          <a:xfrm>
            <a:off x="4452988" y="7204296"/>
            <a:ext cx="983623" cy="1076308"/>
            <a:chOff x="8765476" y="488821"/>
            <a:chExt cx="983623" cy="1076308"/>
          </a:xfrm>
        </p:grpSpPr>
        <p:sp>
          <p:nvSpPr>
            <p:cNvPr id="2370" name="Google Shape;2370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1" name="Google Shape;2371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372" name="Google Shape;2372;p25"/>
          <p:cNvGrpSpPr/>
          <p:nvPr/>
        </p:nvGrpSpPr>
        <p:grpSpPr>
          <a:xfrm>
            <a:off x="5593638" y="7204296"/>
            <a:ext cx="983623" cy="1076308"/>
            <a:chOff x="2892126" y="1639908"/>
            <a:chExt cx="983623" cy="1076308"/>
          </a:xfrm>
        </p:grpSpPr>
        <p:sp>
          <p:nvSpPr>
            <p:cNvPr id="2373" name="Google Shape;2373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4" name="Google Shape;2374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375" name="Google Shape;2375;p25"/>
          <p:cNvGrpSpPr/>
          <p:nvPr/>
        </p:nvGrpSpPr>
        <p:grpSpPr>
          <a:xfrm>
            <a:off x="6796713" y="7204296"/>
            <a:ext cx="983623" cy="1076308"/>
            <a:chOff x="4095201" y="1639908"/>
            <a:chExt cx="983623" cy="1076308"/>
          </a:xfrm>
        </p:grpSpPr>
        <p:sp>
          <p:nvSpPr>
            <p:cNvPr id="2376" name="Google Shape;2376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7" name="Google Shape;2377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378" name="Google Shape;2378;p25"/>
          <p:cNvGrpSpPr/>
          <p:nvPr/>
        </p:nvGrpSpPr>
        <p:grpSpPr>
          <a:xfrm>
            <a:off x="8045038" y="7204296"/>
            <a:ext cx="983623" cy="1076308"/>
            <a:chOff x="5343526" y="1639908"/>
            <a:chExt cx="983623" cy="1076308"/>
          </a:xfrm>
        </p:grpSpPr>
        <p:sp>
          <p:nvSpPr>
            <p:cNvPr id="2379" name="Google Shape;2379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0" name="Google Shape;2380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381" name="Google Shape;2381;p25"/>
          <p:cNvGrpSpPr/>
          <p:nvPr/>
        </p:nvGrpSpPr>
        <p:grpSpPr>
          <a:xfrm>
            <a:off x="9185688" y="7204296"/>
            <a:ext cx="983623" cy="1076308"/>
            <a:chOff x="6484176" y="1639908"/>
            <a:chExt cx="983623" cy="1076308"/>
          </a:xfrm>
        </p:grpSpPr>
        <p:sp>
          <p:nvSpPr>
            <p:cNvPr id="2382" name="Google Shape;2382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3" name="Google Shape;2383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384" name="Google Shape;2384;p25"/>
          <p:cNvGrpSpPr/>
          <p:nvPr/>
        </p:nvGrpSpPr>
        <p:grpSpPr>
          <a:xfrm>
            <a:off x="10326338" y="7204296"/>
            <a:ext cx="983623" cy="1076308"/>
            <a:chOff x="7624826" y="1639908"/>
            <a:chExt cx="983623" cy="1076308"/>
          </a:xfrm>
        </p:grpSpPr>
        <p:sp>
          <p:nvSpPr>
            <p:cNvPr id="2385" name="Google Shape;2385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6" name="Google Shape;2386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387" name="Google Shape;2387;p25"/>
          <p:cNvGrpSpPr/>
          <p:nvPr/>
        </p:nvGrpSpPr>
        <p:grpSpPr>
          <a:xfrm>
            <a:off x="11466988" y="7204296"/>
            <a:ext cx="983623" cy="1076308"/>
            <a:chOff x="8765476" y="1639908"/>
            <a:chExt cx="983623" cy="1076308"/>
          </a:xfrm>
        </p:grpSpPr>
        <p:sp>
          <p:nvSpPr>
            <p:cNvPr id="2388" name="Google Shape;2388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9" name="Google Shape;2389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390" name="Google Shape;2390;p25"/>
          <p:cNvGrpSpPr/>
          <p:nvPr/>
        </p:nvGrpSpPr>
        <p:grpSpPr>
          <a:xfrm>
            <a:off x="12607638" y="7204296"/>
            <a:ext cx="983623" cy="1076308"/>
            <a:chOff x="2892126" y="2791008"/>
            <a:chExt cx="983623" cy="1076308"/>
          </a:xfrm>
        </p:grpSpPr>
        <p:sp>
          <p:nvSpPr>
            <p:cNvPr id="2391" name="Google Shape;2391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2" name="Google Shape;2392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393" name="Google Shape;2393;p25"/>
          <p:cNvGrpSpPr/>
          <p:nvPr/>
        </p:nvGrpSpPr>
        <p:grpSpPr>
          <a:xfrm>
            <a:off x="-1451549" y="8489596"/>
            <a:ext cx="983623" cy="1076308"/>
            <a:chOff x="4071013" y="2791008"/>
            <a:chExt cx="983623" cy="1076308"/>
          </a:xfrm>
        </p:grpSpPr>
        <p:sp>
          <p:nvSpPr>
            <p:cNvPr id="2394" name="Google Shape;2394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5" name="Google Shape;2395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396" name="Google Shape;2396;p25"/>
          <p:cNvGrpSpPr/>
          <p:nvPr/>
        </p:nvGrpSpPr>
        <p:grpSpPr>
          <a:xfrm>
            <a:off x="-217287" y="8525058"/>
            <a:ext cx="983623" cy="1076308"/>
            <a:chOff x="5249901" y="2791008"/>
            <a:chExt cx="983623" cy="1076308"/>
          </a:xfrm>
        </p:grpSpPr>
        <p:sp>
          <p:nvSpPr>
            <p:cNvPr id="2397" name="Google Shape;2397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8" name="Google Shape;2398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399" name="Google Shape;2399;p25"/>
          <p:cNvGrpSpPr/>
          <p:nvPr/>
        </p:nvGrpSpPr>
        <p:grpSpPr>
          <a:xfrm>
            <a:off x="1016988" y="8525058"/>
            <a:ext cx="983623" cy="1076308"/>
            <a:chOff x="6484176" y="2791008"/>
            <a:chExt cx="983623" cy="1076308"/>
          </a:xfrm>
        </p:grpSpPr>
        <p:sp>
          <p:nvSpPr>
            <p:cNvPr id="2400" name="Google Shape;2400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1" name="Google Shape;2401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402" name="Google Shape;2402;p25"/>
          <p:cNvGrpSpPr/>
          <p:nvPr/>
        </p:nvGrpSpPr>
        <p:grpSpPr>
          <a:xfrm>
            <a:off x="2119601" y="8525058"/>
            <a:ext cx="983623" cy="1076308"/>
            <a:chOff x="7586788" y="2791008"/>
            <a:chExt cx="983623" cy="1076308"/>
          </a:xfrm>
        </p:grpSpPr>
        <p:sp>
          <p:nvSpPr>
            <p:cNvPr id="2403" name="Google Shape;2403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4" name="Google Shape;2404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405" name="Google Shape;2405;p25"/>
          <p:cNvGrpSpPr/>
          <p:nvPr/>
        </p:nvGrpSpPr>
        <p:grpSpPr>
          <a:xfrm>
            <a:off x="3288038" y="8525058"/>
            <a:ext cx="983623" cy="1076308"/>
            <a:chOff x="8755226" y="2791008"/>
            <a:chExt cx="983623" cy="1076308"/>
          </a:xfrm>
        </p:grpSpPr>
        <p:sp>
          <p:nvSpPr>
            <p:cNvPr id="2406" name="Google Shape;2406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7" name="Google Shape;2407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408" name="Google Shape;2408;p25"/>
          <p:cNvGrpSpPr/>
          <p:nvPr/>
        </p:nvGrpSpPr>
        <p:grpSpPr>
          <a:xfrm>
            <a:off x="4456488" y="8536896"/>
            <a:ext cx="983623" cy="1076308"/>
            <a:chOff x="2892126" y="3942108"/>
            <a:chExt cx="983623" cy="1076308"/>
          </a:xfrm>
        </p:grpSpPr>
        <p:sp>
          <p:nvSpPr>
            <p:cNvPr id="2409" name="Google Shape;2409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0" name="Google Shape;2410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411" name="Google Shape;2411;p25"/>
          <p:cNvGrpSpPr/>
          <p:nvPr/>
        </p:nvGrpSpPr>
        <p:grpSpPr>
          <a:xfrm>
            <a:off x="5635376" y="8513221"/>
            <a:ext cx="983623" cy="1076308"/>
            <a:chOff x="4071013" y="3918433"/>
            <a:chExt cx="983623" cy="1076308"/>
          </a:xfrm>
        </p:grpSpPr>
        <p:sp>
          <p:nvSpPr>
            <p:cNvPr id="2412" name="Google Shape;2412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3" name="Google Shape;2413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414" name="Google Shape;2414;p25"/>
          <p:cNvGrpSpPr/>
          <p:nvPr/>
        </p:nvGrpSpPr>
        <p:grpSpPr>
          <a:xfrm>
            <a:off x="6814263" y="8536896"/>
            <a:ext cx="983623" cy="1076308"/>
            <a:chOff x="5249901" y="3942108"/>
            <a:chExt cx="983623" cy="1076308"/>
          </a:xfrm>
        </p:grpSpPr>
        <p:sp>
          <p:nvSpPr>
            <p:cNvPr id="2415" name="Google Shape;2415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6" name="Google Shape;2416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417" name="Google Shape;2417;p25"/>
          <p:cNvGrpSpPr/>
          <p:nvPr/>
        </p:nvGrpSpPr>
        <p:grpSpPr>
          <a:xfrm>
            <a:off x="7972263" y="8536896"/>
            <a:ext cx="983623" cy="1076308"/>
            <a:chOff x="6407901" y="3942108"/>
            <a:chExt cx="983623" cy="1076308"/>
          </a:xfrm>
        </p:grpSpPr>
        <p:sp>
          <p:nvSpPr>
            <p:cNvPr id="2418" name="Google Shape;2418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9" name="Google Shape;2419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420" name="Google Shape;2420;p25"/>
          <p:cNvGrpSpPr/>
          <p:nvPr/>
        </p:nvGrpSpPr>
        <p:grpSpPr>
          <a:xfrm>
            <a:off x="9151151" y="8536896"/>
            <a:ext cx="983623" cy="1076308"/>
            <a:chOff x="7586788" y="3942108"/>
            <a:chExt cx="983623" cy="1076308"/>
          </a:xfrm>
        </p:grpSpPr>
        <p:sp>
          <p:nvSpPr>
            <p:cNvPr id="2421" name="Google Shape;2421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2" name="Google Shape;2422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423" name="Google Shape;2423;p25"/>
          <p:cNvGrpSpPr/>
          <p:nvPr/>
        </p:nvGrpSpPr>
        <p:grpSpPr>
          <a:xfrm>
            <a:off x="10251838" y="8536896"/>
            <a:ext cx="983623" cy="1076308"/>
            <a:chOff x="8687476" y="3942108"/>
            <a:chExt cx="983623" cy="1076308"/>
          </a:xfrm>
        </p:grpSpPr>
        <p:sp>
          <p:nvSpPr>
            <p:cNvPr id="2424" name="Google Shape;2424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5" name="Google Shape;2425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426" name="Google Shape;2426;p25"/>
          <p:cNvGrpSpPr/>
          <p:nvPr/>
        </p:nvGrpSpPr>
        <p:grpSpPr>
          <a:xfrm>
            <a:off x="11488038" y="8536846"/>
            <a:ext cx="983623" cy="1076308"/>
            <a:chOff x="2892126" y="5140458"/>
            <a:chExt cx="983623" cy="1076308"/>
          </a:xfrm>
        </p:grpSpPr>
        <p:sp>
          <p:nvSpPr>
            <p:cNvPr id="2427" name="Google Shape;2427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8" name="Google Shape;2428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429" name="Google Shape;2429;p25"/>
          <p:cNvGrpSpPr/>
          <p:nvPr/>
        </p:nvGrpSpPr>
        <p:grpSpPr>
          <a:xfrm>
            <a:off x="12691113" y="8489596"/>
            <a:ext cx="983623" cy="1076308"/>
            <a:chOff x="4095201" y="5093208"/>
            <a:chExt cx="983623" cy="1076308"/>
          </a:xfrm>
        </p:grpSpPr>
        <p:sp>
          <p:nvSpPr>
            <p:cNvPr id="2430" name="Google Shape;2430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1" name="Google Shape;2431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432" name="Google Shape;2432;p25"/>
          <p:cNvGrpSpPr/>
          <p:nvPr/>
        </p:nvGrpSpPr>
        <p:grpSpPr>
          <a:xfrm>
            <a:off x="-259024" y="7204296"/>
            <a:ext cx="983623" cy="1076308"/>
            <a:chOff x="4095201" y="488821"/>
            <a:chExt cx="983623" cy="1076308"/>
          </a:xfrm>
        </p:grpSpPr>
        <p:sp>
          <p:nvSpPr>
            <p:cNvPr id="2433" name="Google Shape;2433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4" name="Google Shape;2434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435" name="Google Shape;2435;p25"/>
          <p:cNvGrpSpPr/>
          <p:nvPr/>
        </p:nvGrpSpPr>
        <p:grpSpPr>
          <a:xfrm>
            <a:off x="-1462099" y="7204296"/>
            <a:ext cx="983623" cy="1076308"/>
            <a:chOff x="2892126" y="488821"/>
            <a:chExt cx="983623" cy="1076308"/>
          </a:xfrm>
        </p:grpSpPr>
        <p:sp>
          <p:nvSpPr>
            <p:cNvPr id="2436" name="Google Shape;2436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7" name="Google Shape;2437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438" name="Google Shape;2438;p25"/>
          <p:cNvGrpSpPr/>
          <p:nvPr/>
        </p:nvGrpSpPr>
        <p:grpSpPr>
          <a:xfrm>
            <a:off x="2129951" y="7204296"/>
            <a:ext cx="983623" cy="1076308"/>
            <a:chOff x="6484176" y="488821"/>
            <a:chExt cx="983623" cy="1076308"/>
          </a:xfrm>
        </p:grpSpPr>
        <p:sp>
          <p:nvSpPr>
            <p:cNvPr id="2439" name="Google Shape;2439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0" name="Google Shape;2440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441" name="Google Shape;2441;p25"/>
          <p:cNvGrpSpPr/>
          <p:nvPr/>
        </p:nvGrpSpPr>
        <p:grpSpPr>
          <a:xfrm>
            <a:off x="989301" y="7204296"/>
            <a:ext cx="983623" cy="1076308"/>
            <a:chOff x="5343526" y="488821"/>
            <a:chExt cx="983623" cy="1076308"/>
          </a:xfrm>
        </p:grpSpPr>
        <p:sp>
          <p:nvSpPr>
            <p:cNvPr id="2442" name="Google Shape;2442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3" name="Google Shape;2443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444" name="Google Shape;2444;p25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2445" name="Google Shape;2445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6" name="Google Shape;2446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447" name="Google Shape;2447;p25"/>
          <p:cNvGrpSpPr/>
          <p:nvPr/>
        </p:nvGrpSpPr>
        <p:grpSpPr>
          <a:xfrm>
            <a:off x="4411251" y="7204296"/>
            <a:ext cx="983623" cy="1076308"/>
            <a:chOff x="8765476" y="488821"/>
            <a:chExt cx="983623" cy="1076308"/>
          </a:xfrm>
        </p:grpSpPr>
        <p:sp>
          <p:nvSpPr>
            <p:cNvPr id="2448" name="Google Shape;2448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9" name="Google Shape;2449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450" name="Google Shape;2450;p25"/>
          <p:cNvGrpSpPr/>
          <p:nvPr/>
        </p:nvGrpSpPr>
        <p:grpSpPr>
          <a:xfrm>
            <a:off x="5551901" y="7204296"/>
            <a:ext cx="983623" cy="1076308"/>
            <a:chOff x="2892126" y="1639908"/>
            <a:chExt cx="983623" cy="1076308"/>
          </a:xfrm>
        </p:grpSpPr>
        <p:sp>
          <p:nvSpPr>
            <p:cNvPr id="2451" name="Google Shape;2451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2" name="Google Shape;2452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453" name="Google Shape;2453;p25"/>
          <p:cNvGrpSpPr/>
          <p:nvPr/>
        </p:nvGrpSpPr>
        <p:grpSpPr>
          <a:xfrm>
            <a:off x="6754976" y="7204296"/>
            <a:ext cx="983623" cy="1076308"/>
            <a:chOff x="4095201" y="1639908"/>
            <a:chExt cx="983623" cy="1076308"/>
          </a:xfrm>
        </p:grpSpPr>
        <p:sp>
          <p:nvSpPr>
            <p:cNvPr id="2454" name="Google Shape;2454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5" name="Google Shape;2455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456" name="Google Shape;2456;p25"/>
          <p:cNvGrpSpPr/>
          <p:nvPr/>
        </p:nvGrpSpPr>
        <p:grpSpPr>
          <a:xfrm>
            <a:off x="8003301" y="7204296"/>
            <a:ext cx="983623" cy="1076308"/>
            <a:chOff x="5343526" y="1639908"/>
            <a:chExt cx="983623" cy="1076308"/>
          </a:xfrm>
        </p:grpSpPr>
        <p:sp>
          <p:nvSpPr>
            <p:cNvPr id="2457" name="Google Shape;2457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8" name="Google Shape;2458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459" name="Google Shape;2459;p25"/>
          <p:cNvGrpSpPr/>
          <p:nvPr/>
        </p:nvGrpSpPr>
        <p:grpSpPr>
          <a:xfrm>
            <a:off x="9143951" y="7204296"/>
            <a:ext cx="983623" cy="1076308"/>
            <a:chOff x="6484176" y="1639908"/>
            <a:chExt cx="983623" cy="1076308"/>
          </a:xfrm>
        </p:grpSpPr>
        <p:sp>
          <p:nvSpPr>
            <p:cNvPr id="2460" name="Google Shape;2460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1" name="Google Shape;2461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462" name="Google Shape;2462;p25"/>
          <p:cNvGrpSpPr/>
          <p:nvPr/>
        </p:nvGrpSpPr>
        <p:grpSpPr>
          <a:xfrm>
            <a:off x="10284601" y="7204296"/>
            <a:ext cx="983623" cy="1076308"/>
            <a:chOff x="7624826" y="1639908"/>
            <a:chExt cx="983623" cy="1076308"/>
          </a:xfrm>
        </p:grpSpPr>
        <p:sp>
          <p:nvSpPr>
            <p:cNvPr id="2463" name="Google Shape;2463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4" name="Google Shape;2464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465" name="Google Shape;2465;p25"/>
          <p:cNvGrpSpPr/>
          <p:nvPr/>
        </p:nvGrpSpPr>
        <p:grpSpPr>
          <a:xfrm>
            <a:off x="11425251" y="7204296"/>
            <a:ext cx="983623" cy="1076308"/>
            <a:chOff x="8765476" y="1639908"/>
            <a:chExt cx="983623" cy="1076308"/>
          </a:xfrm>
        </p:grpSpPr>
        <p:sp>
          <p:nvSpPr>
            <p:cNvPr id="2466" name="Google Shape;2466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7" name="Google Shape;2467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468" name="Google Shape;2468;p25"/>
          <p:cNvGrpSpPr/>
          <p:nvPr/>
        </p:nvGrpSpPr>
        <p:grpSpPr>
          <a:xfrm>
            <a:off x="12565901" y="7204296"/>
            <a:ext cx="983623" cy="1076308"/>
            <a:chOff x="2892126" y="2791008"/>
            <a:chExt cx="983623" cy="1076308"/>
          </a:xfrm>
        </p:grpSpPr>
        <p:sp>
          <p:nvSpPr>
            <p:cNvPr id="2469" name="Google Shape;2469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0" name="Google Shape;2470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471" name="Google Shape;2471;p25"/>
          <p:cNvGrpSpPr/>
          <p:nvPr/>
        </p:nvGrpSpPr>
        <p:grpSpPr>
          <a:xfrm>
            <a:off x="-1493287" y="8489596"/>
            <a:ext cx="983623" cy="1076308"/>
            <a:chOff x="4071013" y="2791008"/>
            <a:chExt cx="983623" cy="1076308"/>
          </a:xfrm>
        </p:grpSpPr>
        <p:sp>
          <p:nvSpPr>
            <p:cNvPr id="2472" name="Google Shape;2472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3" name="Google Shape;2473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474" name="Google Shape;2474;p25"/>
          <p:cNvGrpSpPr/>
          <p:nvPr/>
        </p:nvGrpSpPr>
        <p:grpSpPr>
          <a:xfrm>
            <a:off x="-259024" y="8525058"/>
            <a:ext cx="983623" cy="1076308"/>
            <a:chOff x="5249901" y="2791008"/>
            <a:chExt cx="983623" cy="1076308"/>
          </a:xfrm>
        </p:grpSpPr>
        <p:sp>
          <p:nvSpPr>
            <p:cNvPr id="2475" name="Google Shape;2475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6" name="Google Shape;2476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477" name="Google Shape;2477;p25"/>
          <p:cNvGrpSpPr/>
          <p:nvPr/>
        </p:nvGrpSpPr>
        <p:grpSpPr>
          <a:xfrm>
            <a:off x="975251" y="8525058"/>
            <a:ext cx="983623" cy="1076308"/>
            <a:chOff x="6484176" y="2791008"/>
            <a:chExt cx="983623" cy="1076308"/>
          </a:xfrm>
        </p:grpSpPr>
        <p:sp>
          <p:nvSpPr>
            <p:cNvPr id="2478" name="Google Shape;2478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9" name="Google Shape;2479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480" name="Google Shape;2480;p25"/>
          <p:cNvGrpSpPr/>
          <p:nvPr/>
        </p:nvGrpSpPr>
        <p:grpSpPr>
          <a:xfrm>
            <a:off x="2077863" y="8525058"/>
            <a:ext cx="983623" cy="1076308"/>
            <a:chOff x="7586788" y="2791008"/>
            <a:chExt cx="983623" cy="1076308"/>
          </a:xfrm>
        </p:grpSpPr>
        <p:sp>
          <p:nvSpPr>
            <p:cNvPr id="2481" name="Google Shape;2481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2" name="Google Shape;2482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483" name="Google Shape;2483;p25"/>
          <p:cNvGrpSpPr/>
          <p:nvPr/>
        </p:nvGrpSpPr>
        <p:grpSpPr>
          <a:xfrm>
            <a:off x="3246301" y="8525058"/>
            <a:ext cx="983623" cy="1076308"/>
            <a:chOff x="8755226" y="2791008"/>
            <a:chExt cx="983623" cy="1076308"/>
          </a:xfrm>
        </p:grpSpPr>
        <p:sp>
          <p:nvSpPr>
            <p:cNvPr id="2484" name="Google Shape;2484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5" name="Google Shape;2485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486" name="Google Shape;2486;p25"/>
          <p:cNvGrpSpPr/>
          <p:nvPr/>
        </p:nvGrpSpPr>
        <p:grpSpPr>
          <a:xfrm>
            <a:off x="4414751" y="8536896"/>
            <a:ext cx="983623" cy="1076308"/>
            <a:chOff x="2892126" y="3942108"/>
            <a:chExt cx="983623" cy="1076308"/>
          </a:xfrm>
        </p:grpSpPr>
        <p:sp>
          <p:nvSpPr>
            <p:cNvPr id="2487" name="Google Shape;2487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8" name="Google Shape;2488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489" name="Google Shape;2489;p25"/>
          <p:cNvGrpSpPr/>
          <p:nvPr/>
        </p:nvGrpSpPr>
        <p:grpSpPr>
          <a:xfrm>
            <a:off x="5593638" y="8513221"/>
            <a:ext cx="983623" cy="1076308"/>
            <a:chOff x="4071013" y="3918433"/>
            <a:chExt cx="983623" cy="1076308"/>
          </a:xfrm>
        </p:grpSpPr>
        <p:sp>
          <p:nvSpPr>
            <p:cNvPr id="2490" name="Google Shape;2490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1" name="Google Shape;2491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492" name="Google Shape;2492;p25"/>
          <p:cNvGrpSpPr/>
          <p:nvPr/>
        </p:nvGrpSpPr>
        <p:grpSpPr>
          <a:xfrm>
            <a:off x="6772526" y="8536896"/>
            <a:ext cx="983623" cy="1076308"/>
            <a:chOff x="5249901" y="3942108"/>
            <a:chExt cx="983623" cy="1076308"/>
          </a:xfrm>
        </p:grpSpPr>
        <p:sp>
          <p:nvSpPr>
            <p:cNvPr id="2493" name="Google Shape;2493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4" name="Google Shape;2494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495" name="Google Shape;2495;p25"/>
          <p:cNvGrpSpPr/>
          <p:nvPr/>
        </p:nvGrpSpPr>
        <p:grpSpPr>
          <a:xfrm>
            <a:off x="7930526" y="8536896"/>
            <a:ext cx="983623" cy="1076308"/>
            <a:chOff x="6407901" y="3942108"/>
            <a:chExt cx="983623" cy="1076308"/>
          </a:xfrm>
        </p:grpSpPr>
        <p:sp>
          <p:nvSpPr>
            <p:cNvPr id="2496" name="Google Shape;2496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7" name="Google Shape;2497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498" name="Google Shape;2498;p25"/>
          <p:cNvGrpSpPr/>
          <p:nvPr/>
        </p:nvGrpSpPr>
        <p:grpSpPr>
          <a:xfrm>
            <a:off x="9109413" y="8536896"/>
            <a:ext cx="983623" cy="1076308"/>
            <a:chOff x="7586788" y="3942108"/>
            <a:chExt cx="983623" cy="1076308"/>
          </a:xfrm>
        </p:grpSpPr>
        <p:sp>
          <p:nvSpPr>
            <p:cNvPr id="2499" name="Google Shape;2499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0" name="Google Shape;2500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501" name="Google Shape;2501;p25"/>
          <p:cNvGrpSpPr/>
          <p:nvPr/>
        </p:nvGrpSpPr>
        <p:grpSpPr>
          <a:xfrm>
            <a:off x="10210101" y="8536896"/>
            <a:ext cx="983623" cy="1076308"/>
            <a:chOff x="8687476" y="3942108"/>
            <a:chExt cx="983623" cy="1076308"/>
          </a:xfrm>
        </p:grpSpPr>
        <p:sp>
          <p:nvSpPr>
            <p:cNvPr id="2502" name="Google Shape;2502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3" name="Google Shape;2503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504" name="Google Shape;2504;p25"/>
          <p:cNvGrpSpPr/>
          <p:nvPr/>
        </p:nvGrpSpPr>
        <p:grpSpPr>
          <a:xfrm>
            <a:off x="11446301" y="8536846"/>
            <a:ext cx="983623" cy="1076308"/>
            <a:chOff x="2892126" y="5140458"/>
            <a:chExt cx="983623" cy="1076308"/>
          </a:xfrm>
        </p:grpSpPr>
        <p:sp>
          <p:nvSpPr>
            <p:cNvPr id="2505" name="Google Shape;2505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6" name="Google Shape;2506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507" name="Google Shape;2507;p25"/>
          <p:cNvGrpSpPr/>
          <p:nvPr/>
        </p:nvGrpSpPr>
        <p:grpSpPr>
          <a:xfrm>
            <a:off x="12649376" y="8489596"/>
            <a:ext cx="983623" cy="1076308"/>
            <a:chOff x="4095201" y="5093208"/>
            <a:chExt cx="983623" cy="1076308"/>
          </a:xfrm>
        </p:grpSpPr>
        <p:sp>
          <p:nvSpPr>
            <p:cNvPr id="2508" name="Google Shape;2508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9" name="Google Shape;2509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510" name="Google Shape;2510;p25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2511" name="Google Shape;2511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2" name="Google Shape;2512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513" name="Google Shape;2513;p25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2514" name="Google Shape;2514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5" name="Google Shape;2515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516" name="Google Shape;2516;p25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2517" name="Google Shape;2517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8" name="Google Shape;2518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519" name="Google Shape;2519;p25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2520" name="Google Shape;2520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1" name="Google Shape;2521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522" name="Google Shape;2522;p25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2523" name="Google Shape;2523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4" name="Google Shape;2524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525" name="Google Shape;2525;p25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2526" name="Google Shape;2526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7" name="Google Shape;2527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528" name="Google Shape;2528;p25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2529" name="Google Shape;2529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0" name="Google Shape;2530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531" name="Google Shape;2531;p25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2532" name="Google Shape;2532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3" name="Google Shape;2533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534" name="Google Shape;2534;p25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2535" name="Google Shape;2535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6" name="Google Shape;2536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537" name="Google Shape;2537;p25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2538" name="Google Shape;2538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9" name="Google Shape;2539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540" name="Google Shape;2540;p25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2541" name="Google Shape;2541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2" name="Google Shape;2542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543" name="Google Shape;2543;p25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2544" name="Google Shape;2544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5" name="Google Shape;2545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546" name="Google Shape;2546;p25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2547" name="Google Shape;2547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8" name="Google Shape;2548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549" name="Google Shape;2549;p25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2550" name="Google Shape;2550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1" name="Google Shape;2551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552" name="Google Shape;2552;p25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2553" name="Google Shape;2553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4" name="Google Shape;2554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555" name="Google Shape;2555;p25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2556" name="Google Shape;2556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7" name="Google Shape;2557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558" name="Google Shape;2558;p25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2559" name="Google Shape;2559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0" name="Google Shape;2560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561" name="Google Shape;2561;p25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2562" name="Google Shape;2562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3" name="Google Shape;2563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564" name="Google Shape;2564;p25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2565" name="Google Shape;2565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6" name="Google Shape;2566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567" name="Google Shape;2567;p25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2568" name="Google Shape;2568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9" name="Google Shape;2569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570" name="Google Shape;2570;p25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2571" name="Google Shape;2571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2" name="Google Shape;2572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573" name="Google Shape;2573;p25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2574" name="Google Shape;2574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5" name="Google Shape;2575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576" name="Google Shape;2576;p25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2577" name="Google Shape;2577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8" name="Google Shape;2578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579" name="Google Shape;2579;p25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2580" name="Google Shape;2580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1" name="Google Shape;2581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582" name="Google Shape;2582;p25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2583" name="Google Shape;2583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4" name="Google Shape;2584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585" name="Google Shape;2585;p25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2586" name="Google Shape;2586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7" name="Google Shape;2587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588" name="Google Shape;2588;p25"/>
          <p:cNvGrpSpPr/>
          <p:nvPr/>
        </p:nvGrpSpPr>
        <p:grpSpPr>
          <a:xfrm>
            <a:off x="-243424" y="7204296"/>
            <a:ext cx="983623" cy="1076308"/>
            <a:chOff x="4095201" y="488821"/>
            <a:chExt cx="983623" cy="1076308"/>
          </a:xfrm>
        </p:grpSpPr>
        <p:sp>
          <p:nvSpPr>
            <p:cNvPr id="2589" name="Google Shape;2589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0" name="Google Shape;2590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591" name="Google Shape;2591;p25"/>
          <p:cNvGrpSpPr/>
          <p:nvPr/>
        </p:nvGrpSpPr>
        <p:grpSpPr>
          <a:xfrm>
            <a:off x="-1446499" y="7204296"/>
            <a:ext cx="983623" cy="1076308"/>
            <a:chOff x="2892126" y="488821"/>
            <a:chExt cx="983623" cy="1076308"/>
          </a:xfrm>
        </p:grpSpPr>
        <p:sp>
          <p:nvSpPr>
            <p:cNvPr id="2592" name="Google Shape;2592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3" name="Google Shape;2593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594" name="Google Shape;2594;p25"/>
          <p:cNvGrpSpPr/>
          <p:nvPr/>
        </p:nvGrpSpPr>
        <p:grpSpPr>
          <a:xfrm>
            <a:off x="2145551" y="7204296"/>
            <a:ext cx="983623" cy="1076308"/>
            <a:chOff x="6484176" y="488821"/>
            <a:chExt cx="983623" cy="1076308"/>
          </a:xfrm>
        </p:grpSpPr>
        <p:sp>
          <p:nvSpPr>
            <p:cNvPr id="2595" name="Google Shape;2595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6" name="Google Shape;2596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597" name="Google Shape;2597;p25"/>
          <p:cNvGrpSpPr/>
          <p:nvPr/>
        </p:nvGrpSpPr>
        <p:grpSpPr>
          <a:xfrm>
            <a:off x="1004901" y="7204296"/>
            <a:ext cx="983623" cy="1076308"/>
            <a:chOff x="5343526" y="488821"/>
            <a:chExt cx="983623" cy="1076308"/>
          </a:xfrm>
        </p:grpSpPr>
        <p:sp>
          <p:nvSpPr>
            <p:cNvPr id="2598" name="Google Shape;2598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9" name="Google Shape;2599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600" name="Google Shape;2600;p25"/>
          <p:cNvGrpSpPr/>
          <p:nvPr/>
        </p:nvGrpSpPr>
        <p:grpSpPr>
          <a:xfrm>
            <a:off x="6906013" y="4346796"/>
            <a:ext cx="983623" cy="1076308"/>
            <a:chOff x="7624826" y="488821"/>
            <a:chExt cx="983623" cy="1076308"/>
          </a:xfrm>
        </p:grpSpPr>
        <p:sp>
          <p:nvSpPr>
            <p:cNvPr id="2601" name="Google Shape;2601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2" name="Google Shape;2602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603" name="Google Shape;2603;p25"/>
          <p:cNvGrpSpPr/>
          <p:nvPr/>
        </p:nvGrpSpPr>
        <p:grpSpPr>
          <a:xfrm>
            <a:off x="4426851" y="7204296"/>
            <a:ext cx="983623" cy="1076308"/>
            <a:chOff x="8765476" y="488821"/>
            <a:chExt cx="983623" cy="1076308"/>
          </a:xfrm>
        </p:grpSpPr>
        <p:sp>
          <p:nvSpPr>
            <p:cNvPr id="2604" name="Google Shape;2604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5" name="Google Shape;2605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606" name="Google Shape;2606;p25"/>
          <p:cNvGrpSpPr/>
          <p:nvPr/>
        </p:nvGrpSpPr>
        <p:grpSpPr>
          <a:xfrm>
            <a:off x="5567501" y="7204296"/>
            <a:ext cx="983623" cy="1076308"/>
            <a:chOff x="2892126" y="1639908"/>
            <a:chExt cx="983623" cy="1076308"/>
          </a:xfrm>
        </p:grpSpPr>
        <p:sp>
          <p:nvSpPr>
            <p:cNvPr id="2607" name="Google Shape;2607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8" name="Google Shape;2608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609" name="Google Shape;2609;p25"/>
          <p:cNvGrpSpPr/>
          <p:nvPr/>
        </p:nvGrpSpPr>
        <p:grpSpPr>
          <a:xfrm>
            <a:off x="6770576" y="7204296"/>
            <a:ext cx="983623" cy="1076308"/>
            <a:chOff x="4095201" y="1639908"/>
            <a:chExt cx="983623" cy="1076308"/>
          </a:xfrm>
        </p:grpSpPr>
        <p:sp>
          <p:nvSpPr>
            <p:cNvPr id="2610" name="Google Shape;2610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1" name="Google Shape;2611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612" name="Google Shape;2612;p25"/>
          <p:cNvGrpSpPr/>
          <p:nvPr/>
        </p:nvGrpSpPr>
        <p:grpSpPr>
          <a:xfrm>
            <a:off x="8018901" y="7204296"/>
            <a:ext cx="983623" cy="1076308"/>
            <a:chOff x="5343526" y="1639908"/>
            <a:chExt cx="983623" cy="1076308"/>
          </a:xfrm>
        </p:grpSpPr>
        <p:sp>
          <p:nvSpPr>
            <p:cNvPr id="2613" name="Google Shape;2613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4" name="Google Shape;2614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615" name="Google Shape;2615;p25"/>
          <p:cNvGrpSpPr/>
          <p:nvPr/>
        </p:nvGrpSpPr>
        <p:grpSpPr>
          <a:xfrm>
            <a:off x="9159551" y="7204296"/>
            <a:ext cx="983623" cy="1076308"/>
            <a:chOff x="6484176" y="1639908"/>
            <a:chExt cx="983623" cy="1076308"/>
          </a:xfrm>
        </p:grpSpPr>
        <p:sp>
          <p:nvSpPr>
            <p:cNvPr id="2616" name="Google Shape;2616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7" name="Google Shape;2617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618" name="Google Shape;2618;p25"/>
          <p:cNvGrpSpPr/>
          <p:nvPr/>
        </p:nvGrpSpPr>
        <p:grpSpPr>
          <a:xfrm>
            <a:off x="10300201" y="7204296"/>
            <a:ext cx="983623" cy="1076308"/>
            <a:chOff x="7624826" y="1639908"/>
            <a:chExt cx="983623" cy="1076308"/>
          </a:xfrm>
        </p:grpSpPr>
        <p:sp>
          <p:nvSpPr>
            <p:cNvPr id="2619" name="Google Shape;2619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0" name="Google Shape;2620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621" name="Google Shape;2621;p25"/>
          <p:cNvGrpSpPr/>
          <p:nvPr/>
        </p:nvGrpSpPr>
        <p:grpSpPr>
          <a:xfrm>
            <a:off x="11440851" y="7204296"/>
            <a:ext cx="983623" cy="1076308"/>
            <a:chOff x="8765476" y="1639908"/>
            <a:chExt cx="983623" cy="1076308"/>
          </a:xfrm>
        </p:grpSpPr>
        <p:sp>
          <p:nvSpPr>
            <p:cNvPr id="2622" name="Google Shape;2622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3" name="Google Shape;2623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624" name="Google Shape;2624;p25"/>
          <p:cNvGrpSpPr/>
          <p:nvPr/>
        </p:nvGrpSpPr>
        <p:grpSpPr>
          <a:xfrm>
            <a:off x="12581501" y="7204296"/>
            <a:ext cx="983623" cy="1076308"/>
            <a:chOff x="2892126" y="2791008"/>
            <a:chExt cx="983623" cy="1076308"/>
          </a:xfrm>
        </p:grpSpPr>
        <p:sp>
          <p:nvSpPr>
            <p:cNvPr id="2625" name="Google Shape;2625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6" name="Google Shape;2626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627" name="Google Shape;2627;p25"/>
          <p:cNvGrpSpPr/>
          <p:nvPr/>
        </p:nvGrpSpPr>
        <p:grpSpPr>
          <a:xfrm>
            <a:off x="-1477687" y="8489596"/>
            <a:ext cx="983623" cy="1076308"/>
            <a:chOff x="4071013" y="2791008"/>
            <a:chExt cx="983623" cy="1076308"/>
          </a:xfrm>
        </p:grpSpPr>
        <p:sp>
          <p:nvSpPr>
            <p:cNvPr id="2628" name="Google Shape;2628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9" name="Google Shape;2629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630" name="Google Shape;2630;p25"/>
          <p:cNvGrpSpPr/>
          <p:nvPr/>
        </p:nvGrpSpPr>
        <p:grpSpPr>
          <a:xfrm>
            <a:off x="-243424" y="8525058"/>
            <a:ext cx="983623" cy="1076308"/>
            <a:chOff x="5249901" y="2791008"/>
            <a:chExt cx="983623" cy="1076308"/>
          </a:xfrm>
        </p:grpSpPr>
        <p:sp>
          <p:nvSpPr>
            <p:cNvPr id="2631" name="Google Shape;2631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2" name="Google Shape;2632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633" name="Google Shape;2633;p25"/>
          <p:cNvGrpSpPr/>
          <p:nvPr/>
        </p:nvGrpSpPr>
        <p:grpSpPr>
          <a:xfrm>
            <a:off x="990851" y="8525058"/>
            <a:ext cx="983623" cy="1076308"/>
            <a:chOff x="6484176" y="2791008"/>
            <a:chExt cx="983623" cy="1076308"/>
          </a:xfrm>
        </p:grpSpPr>
        <p:sp>
          <p:nvSpPr>
            <p:cNvPr id="2634" name="Google Shape;2634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5" name="Google Shape;2635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636" name="Google Shape;2636;p25"/>
          <p:cNvGrpSpPr/>
          <p:nvPr/>
        </p:nvGrpSpPr>
        <p:grpSpPr>
          <a:xfrm>
            <a:off x="2093463" y="8525058"/>
            <a:ext cx="983623" cy="1076308"/>
            <a:chOff x="7586788" y="2791008"/>
            <a:chExt cx="983623" cy="1076308"/>
          </a:xfrm>
        </p:grpSpPr>
        <p:sp>
          <p:nvSpPr>
            <p:cNvPr id="2637" name="Google Shape;2637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8" name="Google Shape;2638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639" name="Google Shape;2639;p25"/>
          <p:cNvGrpSpPr/>
          <p:nvPr/>
        </p:nvGrpSpPr>
        <p:grpSpPr>
          <a:xfrm>
            <a:off x="3261901" y="8525058"/>
            <a:ext cx="983623" cy="1076308"/>
            <a:chOff x="8755226" y="2791008"/>
            <a:chExt cx="983623" cy="1076308"/>
          </a:xfrm>
        </p:grpSpPr>
        <p:sp>
          <p:nvSpPr>
            <p:cNvPr id="2640" name="Google Shape;2640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1" name="Google Shape;2641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642" name="Google Shape;2642;p25"/>
          <p:cNvGrpSpPr/>
          <p:nvPr/>
        </p:nvGrpSpPr>
        <p:grpSpPr>
          <a:xfrm>
            <a:off x="4430351" y="8536896"/>
            <a:ext cx="983623" cy="1076308"/>
            <a:chOff x="2892126" y="3942108"/>
            <a:chExt cx="983623" cy="1076308"/>
          </a:xfrm>
        </p:grpSpPr>
        <p:sp>
          <p:nvSpPr>
            <p:cNvPr id="2643" name="Google Shape;2643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4" name="Google Shape;2644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645" name="Google Shape;2645;p25"/>
          <p:cNvGrpSpPr/>
          <p:nvPr/>
        </p:nvGrpSpPr>
        <p:grpSpPr>
          <a:xfrm>
            <a:off x="5609238" y="8513221"/>
            <a:ext cx="983623" cy="1076308"/>
            <a:chOff x="4071013" y="3918433"/>
            <a:chExt cx="983623" cy="1076308"/>
          </a:xfrm>
        </p:grpSpPr>
        <p:sp>
          <p:nvSpPr>
            <p:cNvPr id="2646" name="Google Shape;2646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7" name="Google Shape;2647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648" name="Google Shape;2648;p25"/>
          <p:cNvGrpSpPr/>
          <p:nvPr/>
        </p:nvGrpSpPr>
        <p:grpSpPr>
          <a:xfrm>
            <a:off x="6788126" y="8536896"/>
            <a:ext cx="983623" cy="1076308"/>
            <a:chOff x="5249901" y="3942108"/>
            <a:chExt cx="983623" cy="1076308"/>
          </a:xfrm>
        </p:grpSpPr>
        <p:sp>
          <p:nvSpPr>
            <p:cNvPr id="2649" name="Google Shape;2649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0" name="Google Shape;2650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651" name="Google Shape;2651;p25"/>
          <p:cNvGrpSpPr/>
          <p:nvPr/>
        </p:nvGrpSpPr>
        <p:grpSpPr>
          <a:xfrm>
            <a:off x="7946126" y="8536896"/>
            <a:ext cx="983623" cy="1076308"/>
            <a:chOff x="6407901" y="3942108"/>
            <a:chExt cx="983623" cy="1076308"/>
          </a:xfrm>
        </p:grpSpPr>
        <p:sp>
          <p:nvSpPr>
            <p:cNvPr id="2652" name="Google Shape;2652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3" name="Google Shape;2653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654" name="Google Shape;2654;p25"/>
          <p:cNvGrpSpPr/>
          <p:nvPr/>
        </p:nvGrpSpPr>
        <p:grpSpPr>
          <a:xfrm>
            <a:off x="9125013" y="8536896"/>
            <a:ext cx="983623" cy="1076308"/>
            <a:chOff x="7586788" y="3942108"/>
            <a:chExt cx="983623" cy="1076308"/>
          </a:xfrm>
        </p:grpSpPr>
        <p:sp>
          <p:nvSpPr>
            <p:cNvPr id="2655" name="Google Shape;2655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6" name="Google Shape;2656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657" name="Google Shape;2657;p25"/>
          <p:cNvGrpSpPr/>
          <p:nvPr/>
        </p:nvGrpSpPr>
        <p:grpSpPr>
          <a:xfrm>
            <a:off x="10225701" y="8536896"/>
            <a:ext cx="983623" cy="1076308"/>
            <a:chOff x="8687476" y="3942108"/>
            <a:chExt cx="983623" cy="1076308"/>
          </a:xfrm>
        </p:grpSpPr>
        <p:sp>
          <p:nvSpPr>
            <p:cNvPr id="2658" name="Google Shape;2658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9" name="Google Shape;2659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660" name="Google Shape;2660;p25"/>
          <p:cNvGrpSpPr/>
          <p:nvPr/>
        </p:nvGrpSpPr>
        <p:grpSpPr>
          <a:xfrm>
            <a:off x="11461901" y="8536846"/>
            <a:ext cx="983623" cy="1076308"/>
            <a:chOff x="2892126" y="5140458"/>
            <a:chExt cx="983623" cy="1076308"/>
          </a:xfrm>
        </p:grpSpPr>
        <p:sp>
          <p:nvSpPr>
            <p:cNvPr id="2661" name="Google Shape;2661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2" name="Google Shape;2662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663" name="Google Shape;2663;p25"/>
          <p:cNvGrpSpPr/>
          <p:nvPr/>
        </p:nvGrpSpPr>
        <p:grpSpPr>
          <a:xfrm>
            <a:off x="12664976" y="8489596"/>
            <a:ext cx="983623" cy="1076308"/>
            <a:chOff x="4095201" y="5093208"/>
            <a:chExt cx="983623" cy="1076308"/>
          </a:xfrm>
        </p:grpSpPr>
        <p:sp>
          <p:nvSpPr>
            <p:cNvPr id="2664" name="Google Shape;2664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5" name="Google Shape;2665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666" name="Google Shape;2666;p25"/>
          <p:cNvGrpSpPr/>
          <p:nvPr/>
        </p:nvGrpSpPr>
        <p:grpSpPr>
          <a:xfrm>
            <a:off x="4385851" y="4346796"/>
            <a:ext cx="983623" cy="1076308"/>
            <a:chOff x="4095201" y="488821"/>
            <a:chExt cx="983623" cy="1076308"/>
          </a:xfrm>
        </p:grpSpPr>
        <p:sp>
          <p:nvSpPr>
            <p:cNvPr id="2667" name="Google Shape;2667;p25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8" name="Google Shape;2668;p25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669" name="Google Shape;2669;p25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2670" name="Google Shape;2670;p25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1" name="Google Shape;2671;p25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672" name="Google Shape;2672;p25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2673" name="Google Shape;2673;p25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4" name="Google Shape;2674;p25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675" name="Google Shape;2675;p25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2676" name="Google Shape;2676;p25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7" name="Google Shape;2677;p25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678" name="Google Shape;2678;p25"/>
          <p:cNvGrpSpPr/>
          <p:nvPr/>
        </p:nvGrpSpPr>
        <p:grpSpPr>
          <a:xfrm>
            <a:off x="5645926" y="4346796"/>
            <a:ext cx="983623" cy="1076308"/>
            <a:chOff x="7624826" y="488821"/>
            <a:chExt cx="983623" cy="1076308"/>
          </a:xfrm>
        </p:grpSpPr>
        <p:sp>
          <p:nvSpPr>
            <p:cNvPr id="2679" name="Google Shape;2679;p25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0" name="Google Shape;2680;p25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681" name="Google Shape;2681;p25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2682" name="Google Shape;2682;p25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3" name="Google Shape;2683;p25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684" name="Google Shape;2684;p25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2685" name="Google Shape;2685;p25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6" name="Google Shape;2686;p25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687" name="Google Shape;2687;p25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2688" name="Google Shape;2688;p25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9" name="Google Shape;2689;p25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690" name="Google Shape;2690;p25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2691" name="Google Shape;2691;p25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2" name="Google Shape;2692;p25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693" name="Google Shape;2693;p25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2694" name="Google Shape;2694;p25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5" name="Google Shape;2695;p25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696" name="Google Shape;2696;p25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2697" name="Google Shape;2697;p25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8" name="Google Shape;2698;p25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699" name="Google Shape;2699;p25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2700" name="Google Shape;2700;p25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1" name="Google Shape;2701;p25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702" name="Google Shape;2702;p25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2703" name="Google Shape;2703;p25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4" name="Google Shape;2704;p25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705" name="Google Shape;2705;p25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2706" name="Google Shape;2706;p25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7" name="Google Shape;2707;p25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708" name="Google Shape;2708;p25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2709" name="Google Shape;2709;p25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0" name="Google Shape;2710;p25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711" name="Google Shape;2711;p25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2712" name="Google Shape;2712;p25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3" name="Google Shape;2713;p25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714" name="Google Shape;2714;p25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2715" name="Google Shape;2715;p25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6" name="Google Shape;2716;p25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717" name="Google Shape;2717;p25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2718" name="Google Shape;2718;p25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9" name="Google Shape;2719;p25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720" name="Google Shape;2720;p25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2721" name="Google Shape;2721;p25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2" name="Google Shape;2722;p25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723" name="Google Shape;2723;p25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2724" name="Google Shape;2724;p25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5" name="Google Shape;2725;p25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726" name="Google Shape;2726;p25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2727" name="Google Shape;2727;p25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8" name="Google Shape;2728;p25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729" name="Google Shape;2729;p25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2730" name="Google Shape;2730;p25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1" name="Google Shape;2731;p25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732" name="Google Shape;2732;p25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2733" name="Google Shape;2733;p25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4" name="Google Shape;2734;p25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735" name="Google Shape;2735;p25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2736" name="Google Shape;2736;p25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7" name="Google Shape;2737;p25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738" name="Google Shape;2738;p25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2739" name="Google Shape;2739;p25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0" name="Google Shape;2740;p25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741" name="Google Shape;2741;p25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2742" name="Google Shape;2742;p25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3" name="Google Shape;2743;p25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pic>
        <p:nvPicPr>
          <p:cNvPr id="2744" name="Google Shape;2744;p25"/>
          <p:cNvPicPr preferRelativeResize="0"/>
          <p:nvPr/>
        </p:nvPicPr>
        <p:blipFill rotWithShape="1">
          <a:blip r:embed="rId3">
            <a:alphaModFix/>
          </a:blip>
          <a:srcRect b="0" l="32134" r="0" t="0"/>
          <a:stretch/>
        </p:blipFill>
        <p:spPr>
          <a:xfrm>
            <a:off x="4654838" y="1051650"/>
            <a:ext cx="2934600" cy="2510700"/>
          </a:xfrm>
          <a:prstGeom prst="hexagon">
            <a:avLst>
              <a:gd fmla="val 25000" name="adj"/>
              <a:gd fmla="val 115470" name="vf"/>
            </a:avLst>
          </a:prstGeom>
          <a:noFill/>
          <a:ln cap="flat" cmpd="sng" w="762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48" name="Shape 2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49" name="Google Shape;2749;p26"/>
          <p:cNvGrpSpPr/>
          <p:nvPr/>
        </p:nvGrpSpPr>
        <p:grpSpPr>
          <a:xfrm>
            <a:off x="-222324" y="7204296"/>
            <a:ext cx="983623" cy="1076308"/>
            <a:chOff x="4095201" y="488821"/>
            <a:chExt cx="983623" cy="1076308"/>
          </a:xfrm>
        </p:grpSpPr>
        <p:sp>
          <p:nvSpPr>
            <p:cNvPr id="2750" name="Google Shape;2750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1" name="Google Shape;2751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752" name="Google Shape;2752;p26"/>
          <p:cNvGrpSpPr/>
          <p:nvPr/>
        </p:nvGrpSpPr>
        <p:grpSpPr>
          <a:xfrm>
            <a:off x="-1425399" y="7204296"/>
            <a:ext cx="983623" cy="1076308"/>
            <a:chOff x="2892126" y="488821"/>
            <a:chExt cx="983623" cy="1076308"/>
          </a:xfrm>
        </p:grpSpPr>
        <p:sp>
          <p:nvSpPr>
            <p:cNvPr id="2753" name="Google Shape;2753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4" name="Google Shape;2754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755" name="Google Shape;2755;p26"/>
          <p:cNvGrpSpPr/>
          <p:nvPr/>
        </p:nvGrpSpPr>
        <p:grpSpPr>
          <a:xfrm>
            <a:off x="2166651" y="7204296"/>
            <a:ext cx="983623" cy="1076308"/>
            <a:chOff x="6484176" y="488821"/>
            <a:chExt cx="983623" cy="1076308"/>
          </a:xfrm>
        </p:grpSpPr>
        <p:sp>
          <p:nvSpPr>
            <p:cNvPr id="2756" name="Google Shape;2756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7" name="Google Shape;2757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758" name="Google Shape;2758;p26"/>
          <p:cNvGrpSpPr/>
          <p:nvPr/>
        </p:nvGrpSpPr>
        <p:grpSpPr>
          <a:xfrm>
            <a:off x="1026001" y="7204296"/>
            <a:ext cx="983623" cy="1076308"/>
            <a:chOff x="5343526" y="488821"/>
            <a:chExt cx="983623" cy="1076308"/>
          </a:xfrm>
        </p:grpSpPr>
        <p:sp>
          <p:nvSpPr>
            <p:cNvPr id="2759" name="Google Shape;2759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0" name="Google Shape;2760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761" name="Google Shape;2761;p26"/>
          <p:cNvGrpSpPr/>
          <p:nvPr/>
        </p:nvGrpSpPr>
        <p:grpSpPr>
          <a:xfrm>
            <a:off x="3307301" y="7204296"/>
            <a:ext cx="983623" cy="1076308"/>
            <a:chOff x="7624826" y="488821"/>
            <a:chExt cx="983623" cy="1076308"/>
          </a:xfrm>
        </p:grpSpPr>
        <p:sp>
          <p:nvSpPr>
            <p:cNvPr id="2762" name="Google Shape;2762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3" name="Google Shape;2763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764" name="Google Shape;2764;p26"/>
          <p:cNvGrpSpPr/>
          <p:nvPr/>
        </p:nvGrpSpPr>
        <p:grpSpPr>
          <a:xfrm>
            <a:off x="4447951" y="7204296"/>
            <a:ext cx="983623" cy="1076308"/>
            <a:chOff x="8765476" y="488821"/>
            <a:chExt cx="983623" cy="1076308"/>
          </a:xfrm>
        </p:grpSpPr>
        <p:sp>
          <p:nvSpPr>
            <p:cNvPr id="2765" name="Google Shape;2765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6" name="Google Shape;2766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767" name="Google Shape;2767;p26"/>
          <p:cNvGrpSpPr/>
          <p:nvPr/>
        </p:nvGrpSpPr>
        <p:grpSpPr>
          <a:xfrm>
            <a:off x="5588601" y="7204296"/>
            <a:ext cx="983623" cy="1076308"/>
            <a:chOff x="2892126" y="1639908"/>
            <a:chExt cx="983623" cy="1076308"/>
          </a:xfrm>
        </p:grpSpPr>
        <p:sp>
          <p:nvSpPr>
            <p:cNvPr id="2768" name="Google Shape;2768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9" name="Google Shape;2769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770" name="Google Shape;2770;p26"/>
          <p:cNvGrpSpPr/>
          <p:nvPr/>
        </p:nvGrpSpPr>
        <p:grpSpPr>
          <a:xfrm>
            <a:off x="6791676" y="7204296"/>
            <a:ext cx="983623" cy="1076308"/>
            <a:chOff x="4095201" y="1639908"/>
            <a:chExt cx="983623" cy="1076308"/>
          </a:xfrm>
        </p:grpSpPr>
        <p:sp>
          <p:nvSpPr>
            <p:cNvPr id="2771" name="Google Shape;2771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2" name="Google Shape;2772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773" name="Google Shape;2773;p26"/>
          <p:cNvGrpSpPr/>
          <p:nvPr/>
        </p:nvGrpSpPr>
        <p:grpSpPr>
          <a:xfrm>
            <a:off x="8040001" y="7204296"/>
            <a:ext cx="983623" cy="1076308"/>
            <a:chOff x="5343526" y="1639908"/>
            <a:chExt cx="983623" cy="1076308"/>
          </a:xfrm>
        </p:grpSpPr>
        <p:sp>
          <p:nvSpPr>
            <p:cNvPr id="2774" name="Google Shape;2774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5" name="Google Shape;2775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776" name="Google Shape;2776;p26"/>
          <p:cNvGrpSpPr/>
          <p:nvPr/>
        </p:nvGrpSpPr>
        <p:grpSpPr>
          <a:xfrm>
            <a:off x="9180651" y="7204296"/>
            <a:ext cx="983623" cy="1076308"/>
            <a:chOff x="6484176" y="1639908"/>
            <a:chExt cx="983623" cy="1076308"/>
          </a:xfrm>
        </p:grpSpPr>
        <p:sp>
          <p:nvSpPr>
            <p:cNvPr id="2777" name="Google Shape;2777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8" name="Google Shape;2778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779" name="Google Shape;2779;p26"/>
          <p:cNvGrpSpPr/>
          <p:nvPr/>
        </p:nvGrpSpPr>
        <p:grpSpPr>
          <a:xfrm>
            <a:off x="10321301" y="7204296"/>
            <a:ext cx="983623" cy="1076308"/>
            <a:chOff x="7624826" y="1639908"/>
            <a:chExt cx="983623" cy="1076308"/>
          </a:xfrm>
        </p:grpSpPr>
        <p:sp>
          <p:nvSpPr>
            <p:cNvPr id="2780" name="Google Shape;2780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1" name="Google Shape;2781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782" name="Google Shape;2782;p26"/>
          <p:cNvGrpSpPr/>
          <p:nvPr/>
        </p:nvGrpSpPr>
        <p:grpSpPr>
          <a:xfrm>
            <a:off x="11461951" y="7204296"/>
            <a:ext cx="983623" cy="1076308"/>
            <a:chOff x="8765476" y="1639908"/>
            <a:chExt cx="983623" cy="1076308"/>
          </a:xfrm>
        </p:grpSpPr>
        <p:sp>
          <p:nvSpPr>
            <p:cNvPr id="2783" name="Google Shape;2783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4" name="Google Shape;2784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785" name="Google Shape;2785;p26"/>
          <p:cNvGrpSpPr/>
          <p:nvPr/>
        </p:nvGrpSpPr>
        <p:grpSpPr>
          <a:xfrm>
            <a:off x="12602601" y="7204296"/>
            <a:ext cx="983623" cy="1076308"/>
            <a:chOff x="2892126" y="2791008"/>
            <a:chExt cx="983623" cy="1076308"/>
          </a:xfrm>
        </p:grpSpPr>
        <p:sp>
          <p:nvSpPr>
            <p:cNvPr id="2786" name="Google Shape;2786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7" name="Google Shape;2787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788" name="Google Shape;2788;p26"/>
          <p:cNvGrpSpPr/>
          <p:nvPr/>
        </p:nvGrpSpPr>
        <p:grpSpPr>
          <a:xfrm>
            <a:off x="-1456587" y="8489596"/>
            <a:ext cx="983623" cy="1076308"/>
            <a:chOff x="4071013" y="2791008"/>
            <a:chExt cx="983623" cy="1076308"/>
          </a:xfrm>
        </p:grpSpPr>
        <p:sp>
          <p:nvSpPr>
            <p:cNvPr id="2789" name="Google Shape;2789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0" name="Google Shape;2790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791" name="Google Shape;2791;p26"/>
          <p:cNvGrpSpPr/>
          <p:nvPr/>
        </p:nvGrpSpPr>
        <p:grpSpPr>
          <a:xfrm>
            <a:off x="-222324" y="8525058"/>
            <a:ext cx="983623" cy="1076308"/>
            <a:chOff x="5249901" y="2791008"/>
            <a:chExt cx="983623" cy="1076308"/>
          </a:xfrm>
        </p:grpSpPr>
        <p:sp>
          <p:nvSpPr>
            <p:cNvPr id="2792" name="Google Shape;2792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3" name="Google Shape;2793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794" name="Google Shape;2794;p26"/>
          <p:cNvGrpSpPr/>
          <p:nvPr/>
        </p:nvGrpSpPr>
        <p:grpSpPr>
          <a:xfrm>
            <a:off x="1011951" y="8525058"/>
            <a:ext cx="983623" cy="1076308"/>
            <a:chOff x="6484176" y="2791008"/>
            <a:chExt cx="983623" cy="1076308"/>
          </a:xfrm>
        </p:grpSpPr>
        <p:sp>
          <p:nvSpPr>
            <p:cNvPr id="2795" name="Google Shape;2795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6" name="Google Shape;2796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797" name="Google Shape;2797;p26"/>
          <p:cNvGrpSpPr/>
          <p:nvPr/>
        </p:nvGrpSpPr>
        <p:grpSpPr>
          <a:xfrm>
            <a:off x="2114563" y="8525058"/>
            <a:ext cx="983623" cy="1076308"/>
            <a:chOff x="7586788" y="2791008"/>
            <a:chExt cx="983623" cy="1076308"/>
          </a:xfrm>
        </p:grpSpPr>
        <p:sp>
          <p:nvSpPr>
            <p:cNvPr id="2798" name="Google Shape;2798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9" name="Google Shape;2799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800" name="Google Shape;2800;p26"/>
          <p:cNvGrpSpPr/>
          <p:nvPr/>
        </p:nvGrpSpPr>
        <p:grpSpPr>
          <a:xfrm>
            <a:off x="3283001" y="8525058"/>
            <a:ext cx="983623" cy="1076308"/>
            <a:chOff x="8755226" y="2791008"/>
            <a:chExt cx="983623" cy="1076308"/>
          </a:xfrm>
        </p:grpSpPr>
        <p:sp>
          <p:nvSpPr>
            <p:cNvPr id="2801" name="Google Shape;2801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2" name="Google Shape;2802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803" name="Google Shape;2803;p26"/>
          <p:cNvGrpSpPr/>
          <p:nvPr/>
        </p:nvGrpSpPr>
        <p:grpSpPr>
          <a:xfrm>
            <a:off x="4451451" y="8536896"/>
            <a:ext cx="983623" cy="1076308"/>
            <a:chOff x="2892126" y="3942108"/>
            <a:chExt cx="983623" cy="1076308"/>
          </a:xfrm>
        </p:grpSpPr>
        <p:sp>
          <p:nvSpPr>
            <p:cNvPr id="2804" name="Google Shape;2804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5" name="Google Shape;2805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806" name="Google Shape;2806;p26"/>
          <p:cNvGrpSpPr/>
          <p:nvPr/>
        </p:nvGrpSpPr>
        <p:grpSpPr>
          <a:xfrm>
            <a:off x="5630338" y="8513221"/>
            <a:ext cx="983623" cy="1076308"/>
            <a:chOff x="4071013" y="3918433"/>
            <a:chExt cx="983623" cy="1076308"/>
          </a:xfrm>
        </p:grpSpPr>
        <p:sp>
          <p:nvSpPr>
            <p:cNvPr id="2807" name="Google Shape;2807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8" name="Google Shape;2808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809" name="Google Shape;2809;p26"/>
          <p:cNvGrpSpPr/>
          <p:nvPr/>
        </p:nvGrpSpPr>
        <p:grpSpPr>
          <a:xfrm>
            <a:off x="6809226" y="8536896"/>
            <a:ext cx="983623" cy="1076308"/>
            <a:chOff x="5249901" y="3942108"/>
            <a:chExt cx="983623" cy="1076308"/>
          </a:xfrm>
        </p:grpSpPr>
        <p:sp>
          <p:nvSpPr>
            <p:cNvPr id="2810" name="Google Shape;2810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1" name="Google Shape;2811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812" name="Google Shape;2812;p26"/>
          <p:cNvGrpSpPr/>
          <p:nvPr/>
        </p:nvGrpSpPr>
        <p:grpSpPr>
          <a:xfrm>
            <a:off x="7967226" y="8536896"/>
            <a:ext cx="983623" cy="1076308"/>
            <a:chOff x="6407901" y="3942108"/>
            <a:chExt cx="983623" cy="1076308"/>
          </a:xfrm>
        </p:grpSpPr>
        <p:sp>
          <p:nvSpPr>
            <p:cNvPr id="2813" name="Google Shape;2813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4" name="Google Shape;2814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815" name="Google Shape;2815;p26"/>
          <p:cNvGrpSpPr/>
          <p:nvPr/>
        </p:nvGrpSpPr>
        <p:grpSpPr>
          <a:xfrm>
            <a:off x="9146113" y="8536896"/>
            <a:ext cx="983623" cy="1076308"/>
            <a:chOff x="7586788" y="3942108"/>
            <a:chExt cx="983623" cy="1076308"/>
          </a:xfrm>
        </p:grpSpPr>
        <p:sp>
          <p:nvSpPr>
            <p:cNvPr id="2816" name="Google Shape;2816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7" name="Google Shape;2817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818" name="Google Shape;2818;p26"/>
          <p:cNvGrpSpPr/>
          <p:nvPr/>
        </p:nvGrpSpPr>
        <p:grpSpPr>
          <a:xfrm>
            <a:off x="10246801" y="8536896"/>
            <a:ext cx="983623" cy="1076308"/>
            <a:chOff x="8687476" y="3942108"/>
            <a:chExt cx="983623" cy="1076308"/>
          </a:xfrm>
        </p:grpSpPr>
        <p:sp>
          <p:nvSpPr>
            <p:cNvPr id="2819" name="Google Shape;2819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0" name="Google Shape;2820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821" name="Google Shape;2821;p26"/>
          <p:cNvGrpSpPr/>
          <p:nvPr/>
        </p:nvGrpSpPr>
        <p:grpSpPr>
          <a:xfrm>
            <a:off x="11483001" y="8536846"/>
            <a:ext cx="983623" cy="1076308"/>
            <a:chOff x="2892126" y="5140458"/>
            <a:chExt cx="983623" cy="1076308"/>
          </a:xfrm>
        </p:grpSpPr>
        <p:sp>
          <p:nvSpPr>
            <p:cNvPr id="2822" name="Google Shape;2822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3" name="Google Shape;2823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824" name="Google Shape;2824;p26"/>
          <p:cNvGrpSpPr/>
          <p:nvPr/>
        </p:nvGrpSpPr>
        <p:grpSpPr>
          <a:xfrm>
            <a:off x="12686076" y="8489596"/>
            <a:ext cx="983623" cy="1076308"/>
            <a:chOff x="4095201" y="5093208"/>
            <a:chExt cx="983623" cy="1076308"/>
          </a:xfrm>
        </p:grpSpPr>
        <p:sp>
          <p:nvSpPr>
            <p:cNvPr id="2825" name="Google Shape;2825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6" name="Google Shape;2826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827" name="Google Shape;2827;p26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2828" name="Google Shape;2828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9" name="Google Shape;2829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830" name="Google Shape;2830;p26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2831" name="Google Shape;2831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2" name="Google Shape;2832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833" name="Google Shape;2833;p26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2834" name="Google Shape;2834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5" name="Google Shape;2835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836" name="Google Shape;2836;p26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2837" name="Google Shape;2837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8" name="Google Shape;2838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839" name="Google Shape;2839;p26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2840" name="Google Shape;2840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1" name="Google Shape;2841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842" name="Google Shape;2842;p26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2843" name="Google Shape;2843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4" name="Google Shape;2844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845" name="Google Shape;2845;p26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2846" name="Google Shape;2846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7" name="Google Shape;2847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848" name="Google Shape;2848;p26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2849" name="Google Shape;2849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0" name="Google Shape;2850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851" name="Google Shape;2851;p26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2852" name="Google Shape;2852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3" name="Google Shape;2853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854" name="Google Shape;2854;p26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2855" name="Google Shape;2855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6" name="Google Shape;2856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857" name="Google Shape;2857;p26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2858" name="Google Shape;2858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9" name="Google Shape;2859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860" name="Google Shape;2860;p26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2861" name="Google Shape;2861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2" name="Google Shape;2862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863" name="Google Shape;2863;p26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2864" name="Google Shape;2864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5" name="Google Shape;2865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866" name="Google Shape;2866;p26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2867" name="Google Shape;2867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8" name="Google Shape;2868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869" name="Google Shape;2869;p26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2870" name="Google Shape;2870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1" name="Google Shape;2871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872" name="Google Shape;2872;p26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2873" name="Google Shape;2873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4" name="Google Shape;2874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875" name="Google Shape;2875;p26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2876" name="Google Shape;2876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7" name="Google Shape;2877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878" name="Google Shape;2878;p26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2879" name="Google Shape;2879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0" name="Google Shape;2880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881" name="Google Shape;2881;p26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2882" name="Google Shape;2882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3" name="Google Shape;2883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884" name="Google Shape;2884;p26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2885" name="Google Shape;2885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6" name="Google Shape;2886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887" name="Google Shape;2887;p26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2888" name="Google Shape;2888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9" name="Google Shape;2889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890" name="Google Shape;2890;p26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2891" name="Google Shape;2891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2" name="Google Shape;2892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893" name="Google Shape;2893;p26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2894" name="Google Shape;2894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5" name="Google Shape;2895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896" name="Google Shape;2896;p26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2897" name="Google Shape;2897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8" name="Google Shape;2898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899" name="Google Shape;2899;p26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2900" name="Google Shape;2900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1" name="Google Shape;2901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902" name="Google Shape;2902;p26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2903" name="Google Shape;2903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4" name="Google Shape;2904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905" name="Google Shape;2905;p26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2906" name="Google Shape;2906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7" name="Google Shape;2907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908" name="Google Shape;2908;p26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2909" name="Google Shape;2909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0" name="Google Shape;2910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911" name="Google Shape;2911;p26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2912" name="Google Shape;2912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3" name="Google Shape;2913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914" name="Google Shape;2914;p26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2915" name="Google Shape;2915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6" name="Google Shape;2916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917" name="Google Shape;2917;p26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2918" name="Google Shape;2918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9" name="Google Shape;2919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920" name="Google Shape;2920;p26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2921" name="Google Shape;2921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2" name="Google Shape;2922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2923" name="Google Shape;2923;p26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2924" name="Google Shape;2924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5" name="Google Shape;2925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2926" name="Google Shape;2926;p26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2927" name="Google Shape;2927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8" name="Google Shape;2928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2929" name="Google Shape;2929;p26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2930" name="Google Shape;2930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1" name="Google Shape;2931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2932" name="Google Shape;2932;p26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2933" name="Google Shape;2933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4" name="Google Shape;2934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2935" name="Google Shape;2935;p26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2936" name="Google Shape;2936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7" name="Google Shape;2937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2938" name="Google Shape;2938;p26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2939" name="Google Shape;2939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0" name="Google Shape;2940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2941" name="Google Shape;2941;p26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2942" name="Google Shape;2942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3" name="Google Shape;2943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2944" name="Google Shape;2944;p26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2945" name="Google Shape;2945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6" name="Google Shape;2946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2947" name="Google Shape;2947;p26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2948" name="Google Shape;2948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9" name="Google Shape;2949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2950" name="Google Shape;2950;p26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2951" name="Google Shape;2951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2" name="Google Shape;2952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2953" name="Google Shape;2953;p26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2954" name="Google Shape;2954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5" name="Google Shape;2955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2956" name="Google Shape;2956;p26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2957" name="Google Shape;2957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8" name="Google Shape;2958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2959" name="Google Shape;2959;p26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2960" name="Google Shape;2960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1" name="Google Shape;2961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2962" name="Google Shape;2962;p26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2963" name="Google Shape;2963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4" name="Google Shape;2964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2965" name="Google Shape;2965;p26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2966" name="Google Shape;2966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7" name="Google Shape;2967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2968" name="Google Shape;2968;p26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2969" name="Google Shape;2969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0" name="Google Shape;2970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2971" name="Google Shape;2971;p26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2972" name="Google Shape;2972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3" name="Google Shape;2973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2974" name="Google Shape;2974;p26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2975" name="Google Shape;2975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6" name="Google Shape;2976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2977" name="Google Shape;2977;p26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2978" name="Google Shape;2978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9" name="Google Shape;2979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2980" name="Google Shape;2980;p26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2981" name="Google Shape;2981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2" name="Google Shape;2982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2983" name="Google Shape;2983;p26"/>
          <p:cNvGrpSpPr/>
          <p:nvPr/>
        </p:nvGrpSpPr>
        <p:grpSpPr>
          <a:xfrm>
            <a:off x="-206737" y="7204296"/>
            <a:ext cx="983623" cy="1076308"/>
            <a:chOff x="4095201" y="488821"/>
            <a:chExt cx="983623" cy="1076308"/>
          </a:xfrm>
        </p:grpSpPr>
        <p:sp>
          <p:nvSpPr>
            <p:cNvPr id="2984" name="Google Shape;2984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5" name="Google Shape;2985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2986" name="Google Shape;2986;p26"/>
          <p:cNvGrpSpPr/>
          <p:nvPr/>
        </p:nvGrpSpPr>
        <p:grpSpPr>
          <a:xfrm>
            <a:off x="-1409812" y="7204296"/>
            <a:ext cx="983623" cy="1076308"/>
            <a:chOff x="2892126" y="488821"/>
            <a:chExt cx="983623" cy="1076308"/>
          </a:xfrm>
        </p:grpSpPr>
        <p:sp>
          <p:nvSpPr>
            <p:cNvPr id="2987" name="Google Shape;2987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8" name="Google Shape;2988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2989" name="Google Shape;2989;p26"/>
          <p:cNvGrpSpPr/>
          <p:nvPr/>
        </p:nvGrpSpPr>
        <p:grpSpPr>
          <a:xfrm>
            <a:off x="2182238" y="7204296"/>
            <a:ext cx="983623" cy="1076308"/>
            <a:chOff x="6484176" y="488821"/>
            <a:chExt cx="983623" cy="1076308"/>
          </a:xfrm>
        </p:grpSpPr>
        <p:sp>
          <p:nvSpPr>
            <p:cNvPr id="2990" name="Google Shape;2990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1" name="Google Shape;2991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2992" name="Google Shape;2992;p26"/>
          <p:cNvGrpSpPr/>
          <p:nvPr/>
        </p:nvGrpSpPr>
        <p:grpSpPr>
          <a:xfrm>
            <a:off x="1041588" y="7204296"/>
            <a:ext cx="983623" cy="1076308"/>
            <a:chOff x="5343526" y="488821"/>
            <a:chExt cx="983623" cy="1076308"/>
          </a:xfrm>
        </p:grpSpPr>
        <p:sp>
          <p:nvSpPr>
            <p:cNvPr id="2993" name="Google Shape;2993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4" name="Google Shape;2994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2995" name="Google Shape;2995;p26"/>
          <p:cNvGrpSpPr/>
          <p:nvPr/>
        </p:nvGrpSpPr>
        <p:grpSpPr>
          <a:xfrm>
            <a:off x="3322888" y="7204296"/>
            <a:ext cx="983623" cy="1076308"/>
            <a:chOff x="7624826" y="488821"/>
            <a:chExt cx="983623" cy="1076308"/>
          </a:xfrm>
        </p:grpSpPr>
        <p:sp>
          <p:nvSpPr>
            <p:cNvPr id="2996" name="Google Shape;2996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7" name="Google Shape;2997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2998" name="Google Shape;2998;p26"/>
          <p:cNvGrpSpPr/>
          <p:nvPr/>
        </p:nvGrpSpPr>
        <p:grpSpPr>
          <a:xfrm>
            <a:off x="4463538" y="7204296"/>
            <a:ext cx="983623" cy="1076308"/>
            <a:chOff x="8765476" y="488821"/>
            <a:chExt cx="983623" cy="1076308"/>
          </a:xfrm>
        </p:grpSpPr>
        <p:sp>
          <p:nvSpPr>
            <p:cNvPr id="2999" name="Google Shape;2999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0" name="Google Shape;3000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001" name="Google Shape;3001;p26"/>
          <p:cNvGrpSpPr/>
          <p:nvPr/>
        </p:nvGrpSpPr>
        <p:grpSpPr>
          <a:xfrm>
            <a:off x="5604188" y="7204296"/>
            <a:ext cx="983623" cy="1076308"/>
            <a:chOff x="2892126" y="1639908"/>
            <a:chExt cx="983623" cy="1076308"/>
          </a:xfrm>
        </p:grpSpPr>
        <p:sp>
          <p:nvSpPr>
            <p:cNvPr id="3002" name="Google Shape;3002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3" name="Google Shape;3003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004" name="Google Shape;3004;p26"/>
          <p:cNvGrpSpPr/>
          <p:nvPr/>
        </p:nvGrpSpPr>
        <p:grpSpPr>
          <a:xfrm>
            <a:off x="6807263" y="7204296"/>
            <a:ext cx="983623" cy="1076308"/>
            <a:chOff x="4095201" y="1639908"/>
            <a:chExt cx="983623" cy="1076308"/>
          </a:xfrm>
        </p:grpSpPr>
        <p:sp>
          <p:nvSpPr>
            <p:cNvPr id="3005" name="Google Shape;3005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6" name="Google Shape;3006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007" name="Google Shape;3007;p26"/>
          <p:cNvGrpSpPr/>
          <p:nvPr/>
        </p:nvGrpSpPr>
        <p:grpSpPr>
          <a:xfrm>
            <a:off x="8055588" y="7204296"/>
            <a:ext cx="983623" cy="1076308"/>
            <a:chOff x="5343526" y="1639908"/>
            <a:chExt cx="983623" cy="1076308"/>
          </a:xfrm>
        </p:grpSpPr>
        <p:sp>
          <p:nvSpPr>
            <p:cNvPr id="3008" name="Google Shape;3008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9" name="Google Shape;3009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010" name="Google Shape;3010;p26"/>
          <p:cNvGrpSpPr/>
          <p:nvPr/>
        </p:nvGrpSpPr>
        <p:grpSpPr>
          <a:xfrm>
            <a:off x="9196238" y="7204296"/>
            <a:ext cx="983623" cy="1076308"/>
            <a:chOff x="6484176" y="1639908"/>
            <a:chExt cx="983623" cy="1076308"/>
          </a:xfrm>
        </p:grpSpPr>
        <p:sp>
          <p:nvSpPr>
            <p:cNvPr id="3011" name="Google Shape;3011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2" name="Google Shape;3012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013" name="Google Shape;3013;p26"/>
          <p:cNvGrpSpPr/>
          <p:nvPr/>
        </p:nvGrpSpPr>
        <p:grpSpPr>
          <a:xfrm>
            <a:off x="10336888" y="7204296"/>
            <a:ext cx="983623" cy="1076308"/>
            <a:chOff x="7624826" y="1639908"/>
            <a:chExt cx="983623" cy="1076308"/>
          </a:xfrm>
        </p:grpSpPr>
        <p:sp>
          <p:nvSpPr>
            <p:cNvPr id="3014" name="Google Shape;3014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5" name="Google Shape;3015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016" name="Google Shape;3016;p26"/>
          <p:cNvGrpSpPr/>
          <p:nvPr/>
        </p:nvGrpSpPr>
        <p:grpSpPr>
          <a:xfrm>
            <a:off x="11477538" y="7204296"/>
            <a:ext cx="983623" cy="1076308"/>
            <a:chOff x="8765476" y="1639908"/>
            <a:chExt cx="983623" cy="1076308"/>
          </a:xfrm>
        </p:grpSpPr>
        <p:sp>
          <p:nvSpPr>
            <p:cNvPr id="3017" name="Google Shape;3017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8" name="Google Shape;3018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019" name="Google Shape;3019;p26"/>
          <p:cNvGrpSpPr/>
          <p:nvPr/>
        </p:nvGrpSpPr>
        <p:grpSpPr>
          <a:xfrm>
            <a:off x="12618188" y="7204296"/>
            <a:ext cx="983623" cy="1076308"/>
            <a:chOff x="2892126" y="2791008"/>
            <a:chExt cx="983623" cy="1076308"/>
          </a:xfrm>
        </p:grpSpPr>
        <p:sp>
          <p:nvSpPr>
            <p:cNvPr id="3020" name="Google Shape;3020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1" name="Google Shape;3021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022" name="Google Shape;3022;p26"/>
          <p:cNvGrpSpPr/>
          <p:nvPr/>
        </p:nvGrpSpPr>
        <p:grpSpPr>
          <a:xfrm>
            <a:off x="-1440999" y="8489596"/>
            <a:ext cx="983623" cy="1076308"/>
            <a:chOff x="4071013" y="2791008"/>
            <a:chExt cx="983623" cy="1076308"/>
          </a:xfrm>
        </p:grpSpPr>
        <p:sp>
          <p:nvSpPr>
            <p:cNvPr id="3023" name="Google Shape;3023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4" name="Google Shape;3024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025" name="Google Shape;3025;p26"/>
          <p:cNvGrpSpPr/>
          <p:nvPr/>
        </p:nvGrpSpPr>
        <p:grpSpPr>
          <a:xfrm>
            <a:off x="-206737" y="8525058"/>
            <a:ext cx="983623" cy="1076308"/>
            <a:chOff x="5249901" y="2791008"/>
            <a:chExt cx="983623" cy="1076308"/>
          </a:xfrm>
        </p:grpSpPr>
        <p:sp>
          <p:nvSpPr>
            <p:cNvPr id="3026" name="Google Shape;3026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7" name="Google Shape;3027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028" name="Google Shape;3028;p26"/>
          <p:cNvGrpSpPr/>
          <p:nvPr/>
        </p:nvGrpSpPr>
        <p:grpSpPr>
          <a:xfrm>
            <a:off x="1027538" y="8525058"/>
            <a:ext cx="983623" cy="1076308"/>
            <a:chOff x="6484176" y="2791008"/>
            <a:chExt cx="983623" cy="1076308"/>
          </a:xfrm>
        </p:grpSpPr>
        <p:sp>
          <p:nvSpPr>
            <p:cNvPr id="3029" name="Google Shape;3029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0" name="Google Shape;3030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031" name="Google Shape;3031;p26"/>
          <p:cNvGrpSpPr/>
          <p:nvPr/>
        </p:nvGrpSpPr>
        <p:grpSpPr>
          <a:xfrm>
            <a:off x="2130151" y="8525058"/>
            <a:ext cx="983623" cy="1076308"/>
            <a:chOff x="7586788" y="2791008"/>
            <a:chExt cx="983623" cy="1076308"/>
          </a:xfrm>
        </p:grpSpPr>
        <p:sp>
          <p:nvSpPr>
            <p:cNvPr id="3032" name="Google Shape;3032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3" name="Google Shape;3033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034" name="Google Shape;3034;p26"/>
          <p:cNvGrpSpPr/>
          <p:nvPr/>
        </p:nvGrpSpPr>
        <p:grpSpPr>
          <a:xfrm>
            <a:off x="3298588" y="8525058"/>
            <a:ext cx="983623" cy="1076308"/>
            <a:chOff x="8755226" y="2791008"/>
            <a:chExt cx="983623" cy="1076308"/>
          </a:xfrm>
        </p:grpSpPr>
        <p:sp>
          <p:nvSpPr>
            <p:cNvPr id="3035" name="Google Shape;3035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6" name="Google Shape;3036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037" name="Google Shape;3037;p26"/>
          <p:cNvGrpSpPr/>
          <p:nvPr/>
        </p:nvGrpSpPr>
        <p:grpSpPr>
          <a:xfrm>
            <a:off x="4467038" y="8536896"/>
            <a:ext cx="983623" cy="1076308"/>
            <a:chOff x="2892126" y="3942108"/>
            <a:chExt cx="983623" cy="1076308"/>
          </a:xfrm>
        </p:grpSpPr>
        <p:sp>
          <p:nvSpPr>
            <p:cNvPr id="3038" name="Google Shape;3038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9" name="Google Shape;3039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040" name="Google Shape;3040;p26"/>
          <p:cNvGrpSpPr/>
          <p:nvPr/>
        </p:nvGrpSpPr>
        <p:grpSpPr>
          <a:xfrm>
            <a:off x="5645926" y="8513221"/>
            <a:ext cx="983623" cy="1076308"/>
            <a:chOff x="4071013" y="3918433"/>
            <a:chExt cx="983623" cy="1076308"/>
          </a:xfrm>
        </p:grpSpPr>
        <p:sp>
          <p:nvSpPr>
            <p:cNvPr id="3041" name="Google Shape;3041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2" name="Google Shape;3042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043" name="Google Shape;3043;p26"/>
          <p:cNvGrpSpPr/>
          <p:nvPr/>
        </p:nvGrpSpPr>
        <p:grpSpPr>
          <a:xfrm>
            <a:off x="6824813" y="8536896"/>
            <a:ext cx="983623" cy="1076308"/>
            <a:chOff x="5249901" y="3942108"/>
            <a:chExt cx="983623" cy="1076308"/>
          </a:xfrm>
        </p:grpSpPr>
        <p:sp>
          <p:nvSpPr>
            <p:cNvPr id="3044" name="Google Shape;3044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5" name="Google Shape;3045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046" name="Google Shape;3046;p26"/>
          <p:cNvGrpSpPr/>
          <p:nvPr/>
        </p:nvGrpSpPr>
        <p:grpSpPr>
          <a:xfrm>
            <a:off x="7982813" y="8536896"/>
            <a:ext cx="983623" cy="1076308"/>
            <a:chOff x="6407901" y="3942108"/>
            <a:chExt cx="983623" cy="1076308"/>
          </a:xfrm>
        </p:grpSpPr>
        <p:sp>
          <p:nvSpPr>
            <p:cNvPr id="3047" name="Google Shape;3047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8" name="Google Shape;3048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049" name="Google Shape;3049;p26"/>
          <p:cNvGrpSpPr/>
          <p:nvPr/>
        </p:nvGrpSpPr>
        <p:grpSpPr>
          <a:xfrm>
            <a:off x="9161701" y="8536896"/>
            <a:ext cx="983623" cy="1076308"/>
            <a:chOff x="7586788" y="3942108"/>
            <a:chExt cx="983623" cy="1076308"/>
          </a:xfrm>
        </p:grpSpPr>
        <p:sp>
          <p:nvSpPr>
            <p:cNvPr id="3050" name="Google Shape;3050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1" name="Google Shape;3051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052" name="Google Shape;3052;p26"/>
          <p:cNvGrpSpPr/>
          <p:nvPr/>
        </p:nvGrpSpPr>
        <p:grpSpPr>
          <a:xfrm>
            <a:off x="10262388" y="8536896"/>
            <a:ext cx="983623" cy="1076308"/>
            <a:chOff x="8687476" y="3942108"/>
            <a:chExt cx="983623" cy="1076308"/>
          </a:xfrm>
        </p:grpSpPr>
        <p:sp>
          <p:nvSpPr>
            <p:cNvPr id="3053" name="Google Shape;3053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4" name="Google Shape;3054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055" name="Google Shape;3055;p26"/>
          <p:cNvGrpSpPr/>
          <p:nvPr/>
        </p:nvGrpSpPr>
        <p:grpSpPr>
          <a:xfrm>
            <a:off x="11498588" y="8536846"/>
            <a:ext cx="983623" cy="1076308"/>
            <a:chOff x="2892126" y="5140458"/>
            <a:chExt cx="983623" cy="1076308"/>
          </a:xfrm>
        </p:grpSpPr>
        <p:sp>
          <p:nvSpPr>
            <p:cNvPr id="3056" name="Google Shape;3056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7" name="Google Shape;3057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058" name="Google Shape;3058;p26"/>
          <p:cNvGrpSpPr/>
          <p:nvPr/>
        </p:nvGrpSpPr>
        <p:grpSpPr>
          <a:xfrm>
            <a:off x="12701663" y="8489596"/>
            <a:ext cx="983623" cy="1076308"/>
            <a:chOff x="4095201" y="5093208"/>
            <a:chExt cx="983623" cy="1076308"/>
          </a:xfrm>
        </p:grpSpPr>
        <p:sp>
          <p:nvSpPr>
            <p:cNvPr id="3059" name="Google Shape;3059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0" name="Google Shape;3060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061" name="Google Shape;3061;p26"/>
          <p:cNvGrpSpPr/>
          <p:nvPr/>
        </p:nvGrpSpPr>
        <p:grpSpPr>
          <a:xfrm>
            <a:off x="-232887" y="7204296"/>
            <a:ext cx="983623" cy="1076308"/>
            <a:chOff x="4095201" y="488821"/>
            <a:chExt cx="983623" cy="1076308"/>
          </a:xfrm>
        </p:grpSpPr>
        <p:sp>
          <p:nvSpPr>
            <p:cNvPr id="3062" name="Google Shape;3062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3" name="Google Shape;3063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064" name="Google Shape;3064;p26"/>
          <p:cNvGrpSpPr/>
          <p:nvPr/>
        </p:nvGrpSpPr>
        <p:grpSpPr>
          <a:xfrm>
            <a:off x="-1435962" y="7204296"/>
            <a:ext cx="983623" cy="1076308"/>
            <a:chOff x="2892126" y="488821"/>
            <a:chExt cx="983623" cy="1076308"/>
          </a:xfrm>
        </p:grpSpPr>
        <p:sp>
          <p:nvSpPr>
            <p:cNvPr id="3065" name="Google Shape;3065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6" name="Google Shape;3066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067" name="Google Shape;3067;p26"/>
          <p:cNvGrpSpPr/>
          <p:nvPr/>
        </p:nvGrpSpPr>
        <p:grpSpPr>
          <a:xfrm>
            <a:off x="2156088" y="7204296"/>
            <a:ext cx="983623" cy="1076308"/>
            <a:chOff x="6484176" y="488821"/>
            <a:chExt cx="983623" cy="1076308"/>
          </a:xfrm>
        </p:grpSpPr>
        <p:sp>
          <p:nvSpPr>
            <p:cNvPr id="3068" name="Google Shape;3068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9" name="Google Shape;3069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070" name="Google Shape;3070;p26"/>
          <p:cNvGrpSpPr/>
          <p:nvPr/>
        </p:nvGrpSpPr>
        <p:grpSpPr>
          <a:xfrm>
            <a:off x="1015438" y="7204296"/>
            <a:ext cx="983623" cy="1076308"/>
            <a:chOff x="5343526" y="488821"/>
            <a:chExt cx="983623" cy="1076308"/>
          </a:xfrm>
        </p:grpSpPr>
        <p:sp>
          <p:nvSpPr>
            <p:cNvPr id="3071" name="Google Shape;3071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2" name="Google Shape;3072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073" name="Google Shape;3073;p26"/>
          <p:cNvGrpSpPr/>
          <p:nvPr/>
        </p:nvGrpSpPr>
        <p:grpSpPr>
          <a:xfrm>
            <a:off x="3296738" y="7204296"/>
            <a:ext cx="983623" cy="1076308"/>
            <a:chOff x="7624826" y="488821"/>
            <a:chExt cx="983623" cy="1076308"/>
          </a:xfrm>
        </p:grpSpPr>
        <p:sp>
          <p:nvSpPr>
            <p:cNvPr id="3074" name="Google Shape;3074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5" name="Google Shape;3075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076" name="Google Shape;3076;p26"/>
          <p:cNvGrpSpPr/>
          <p:nvPr/>
        </p:nvGrpSpPr>
        <p:grpSpPr>
          <a:xfrm>
            <a:off x="4437388" y="7204296"/>
            <a:ext cx="983623" cy="1076308"/>
            <a:chOff x="8765476" y="488821"/>
            <a:chExt cx="983623" cy="1076308"/>
          </a:xfrm>
        </p:grpSpPr>
        <p:sp>
          <p:nvSpPr>
            <p:cNvPr id="3077" name="Google Shape;3077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8" name="Google Shape;3078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079" name="Google Shape;3079;p26"/>
          <p:cNvGrpSpPr/>
          <p:nvPr/>
        </p:nvGrpSpPr>
        <p:grpSpPr>
          <a:xfrm>
            <a:off x="5578038" y="7204296"/>
            <a:ext cx="983623" cy="1076308"/>
            <a:chOff x="2892126" y="1639908"/>
            <a:chExt cx="983623" cy="1076308"/>
          </a:xfrm>
        </p:grpSpPr>
        <p:sp>
          <p:nvSpPr>
            <p:cNvPr id="3080" name="Google Shape;3080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1" name="Google Shape;3081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082" name="Google Shape;3082;p26"/>
          <p:cNvGrpSpPr/>
          <p:nvPr/>
        </p:nvGrpSpPr>
        <p:grpSpPr>
          <a:xfrm>
            <a:off x="6781113" y="7204296"/>
            <a:ext cx="983623" cy="1076308"/>
            <a:chOff x="4095201" y="1639908"/>
            <a:chExt cx="983623" cy="1076308"/>
          </a:xfrm>
        </p:grpSpPr>
        <p:sp>
          <p:nvSpPr>
            <p:cNvPr id="3083" name="Google Shape;3083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4" name="Google Shape;3084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085" name="Google Shape;3085;p26"/>
          <p:cNvGrpSpPr/>
          <p:nvPr/>
        </p:nvGrpSpPr>
        <p:grpSpPr>
          <a:xfrm>
            <a:off x="8029438" y="7204296"/>
            <a:ext cx="983623" cy="1076308"/>
            <a:chOff x="5343526" y="1639908"/>
            <a:chExt cx="983623" cy="1076308"/>
          </a:xfrm>
        </p:grpSpPr>
        <p:sp>
          <p:nvSpPr>
            <p:cNvPr id="3086" name="Google Shape;3086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7" name="Google Shape;3087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088" name="Google Shape;3088;p26"/>
          <p:cNvGrpSpPr/>
          <p:nvPr/>
        </p:nvGrpSpPr>
        <p:grpSpPr>
          <a:xfrm>
            <a:off x="9170088" y="7204296"/>
            <a:ext cx="983623" cy="1076308"/>
            <a:chOff x="6484176" y="1639908"/>
            <a:chExt cx="983623" cy="1076308"/>
          </a:xfrm>
        </p:grpSpPr>
        <p:sp>
          <p:nvSpPr>
            <p:cNvPr id="3089" name="Google Shape;3089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0" name="Google Shape;3090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091" name="Google Shape;3091;p26"/>
          <p:cNvGrpSpPr/>
          <p:nvPr/>
        </p:nvGrpSpPr>
        <p:grpSpPr>
          <a:xfrm>
            <a:off x="10310738" y="7204296"/>
            <a:ext cx="983623" cy="1076308"/>
            <a:chOff x="7624826" y="1639908"/>
            <a:chExt cx="983623" cy="1076308"/>
          </a:xfrm>
        </p:grpSpPr>
        <p:sp>
          <p:nvSpPr>
            <p:cNvPr id="3092" name="Google Shape;3092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3" name="Google Shape;3093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094" name="Google Shape;3094;p26"/>
          <p:cNvGrpSpPr/>
          <p:nvPr/>
        </p:nvGrpSpPr>
        <p:grpSpPr>
          <a:xfrm>
            <a:off x="11451388" y="7204296"/>
            <a:ext cx="983623" cy="1076308"/>
            <a:chOff x="8765476" y="1639908"/>
            <a:chExt cx="983623" cy="1076308"/>
          </a:xfrm>
        </p:grpSpPr>
        <p:sp>
          <p:nvSpPr>
            <p:cNvPr id="3095" name="Google Shape;3095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6" name="Google Shape;3096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097" name="Google Shape;3097;p26"/>
          <p:cNvGrpSpPr/>
          <p:nvPr/>
        </p:nvGrpSpPr>
        <p:grpSpPr>
          <a:xfrm>
            <a:off x="12592038" y="7204296"/>
            <a:ext cx="983623" cy="1076308"/>
            <a:chOff x="2892126" y="2791008"/>
            <a:chExt cx="983623" cy="1076308"/>
          </a:xfrm>
        </p:grpSpPr>
        <p:sp>
          <p:nvSpPr>
            <p:cNvPr id="3098" name="Google Shape;3098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9" name="Google Shape;3099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100" name="Google Shape;3100;p26"/>
          <p:cNvGrpSpPr/>
          <p:nvPr/>
        </p:nvGrpSpPr>
        <p:grpSpPr>
          <a:xfrm>
            <a:off x="-1467149" y="8489596"/>
            <a:ext cx="983623" cy="1076308"/>
            <a:chOff x="4071013" y="2791008"/>
            <a:chExt cx="983623" cy="1076308"/>
          </a:xfrm>
        </p:grpSpPr>
        <p:sp>
          <p:nvSpPr>
            <p:cNvPr id="3101" name="Google Shape;3101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2" name="Google Shape;3102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103" name="Google Shape;3103;p26"/>
          <p:cNvGrpSpPr/>
          <p:nvPr/>
        </p:nvGrpSpPr>
        <p:grpSpPr>
          <a:xfrm>
            <a:off x="-232887" y="8525058"/>
            <a:ext cx="983623" cy="1076308"/>
            <a:chOff x="5249901" y="2791008"/>
            <a:chExt cx="983623" cy="1076308"/>
          </a:xfrm>
        </p:grpSpPr>
        <p:sp>
          <p:nvSpPr>
            <p:cNvPr id="3104" name="Google Shape;3104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5" name="Google Shape;3105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106" name="Google Shape;3106;p26"/>
          <p:cNvGrpSpPr/>
          <p:nvPr/>
        </p:nvGrpSpPr>
        <p:grpSpPr>
          <a:xfrm>
            <a:off x="1001388" y="8525058"/>
            <a:ext cx="983623" cy="1076308"/>
            <a:chOff x="6484176" y="2791008"/>
            <a:chExt cx="983623" cy="1076308"/>
          </a:xfrm>
        </p:grpSpPr>
        <p:sp>
          <p:nvSpPr>
            <p:cNvPr id="3107" name="Google Shape;3107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8" name="Google Shape;3108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109" name="Google Shape;3109;p26"/>
          <p:cNvGrpSpPr/>
          <p:nvPr/>
        </p:nvGrpSpPr>
        <p:grpSpPr>
          <a:xfrm>
            <a:off x="2104001" y="8525058"/>
            <a:ext cx="983623" cy="1076308"/>
            <a:chOff x="7586788" y="2791008"/>
            <a:chExt cx="983623" cy="1076308"/>
          </a:xfrm>
        </p:grpSpPr>
        <p:sp>
          <p:nvSpPr>
            <p:cNvPr id="3110" name="Google Shape;3110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1" name="Google Shape;3111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112" name="Google Shape;3112;p26"/>
          <p:cNvGrpSpPr/>
          <p:nvPr/>
        </p:nvGrpSpPr>
        <p:grpSpPr>
          <a:xfrm>
            <a:off x="3272438" y="8525058"/>
            <a:ext cx="983623" cy="1076308"/>
            <a:chOff x="8755226" y="2791008"/>
            <a:chExt cx="983623" cy="1076308"/>
          </a:xfrm>
        </p:grpSpPr>
        <p:sp>
          <p:nvSpPr>
            <p:cNvPr id="3113" name="Google Shape;3113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4" name="Google Shape;3114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115" name="Google Shape;3115;p26"/>
          <p:cNvGrpSpPr/>
          <p:nvPr/>
        </p:nvGrpSpPr>
        <p:grpSpPr>
          <a:xfrm>
            <a:off x="4440888" y="8536896"/>
            <a:ext cx="983623" cy="1076308"/>
            <a:chOff x="2892126" y="3942108"/>
            <a:chExt cx="983623" cy="1076308"/>
          </a:xfrm>
        </p:grpSpPr>
        <p:sp>
          <p:nvSpPr>
            <p:cNvPr id="3116" name="Google Shape;3116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7" name="Google Shape;3117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118" name="Google Shape;3118;p26"/>
          <p:cNvGrpSpPr/>
          <p:nvPr/>
        </p:nvGrpSpPr>
        <p:grpSpPr>
          <a:xfrm>
            <a:off x="5619776" y="8513221"/>
            <a:ext cx="983623" cy="1076308"/>
            <a:chOff x="4071013" y="3918433"/>
            <a:chExt cx="983623" cy="1076308"/>
          </a:xfrm>
        </p:grpSpPr>
        <p:sp>
          <p:nvSpPr>
            <p:cNvPr id="3119" name="Google Shape;3119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0" name="Google Shape;3120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121" name="Google Shape;3121;p26"/>
          <p:cNvGrpSpPr/>
          <p:nvPr/>
        </p:nvGrpSpPr>
        <p:grpSpPr>
          <a:xfrm>
            <a:off x="6798663" y="8536896"/>
            <a:ext cx="983623" cy="1076308"/>
            <a:chOff x="5249901" y="3942108"/>
            <a:chExt cx="983623" cy="1076308"/>
          </a:xfrm>
        </p:grpSpPr>
        <p:sp>
          <p:nvSpPr>
            <p:cNvPr id="3122" name="Google Shape;3122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3" name="Google Shape;3123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124" name="Google Shape;3124;p26"/>
          <p:cNvGrpSpPr/>
          <p:nvPr/>
        </p:nvGrpSpPr>
        <p:grpSpPr>
          <a:xfrm>
            <a:off x="7956663" y="8536896"/>
            <a:ext cx="983623" cy="1076308"/>
            <a:chOff x="6407901" y="3942108"/>
            <a:chExt cx="983623" cy="1076308"/>
          </a:xfrm>
        </p:grpSpPr>
        <p:sp>
          <p:nvSpPr>
            <p:cNvPr id="3125" name="Google Shape;3125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6" name="Google Shape;3126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127" name="Google Shape;3127;p26"/>
          <p:cNvGrpSpPr/>
          <p:nvPr/>
        </p:nvGrpSpPr>
        <p:grpSpPr>
          <a:xfrm>
            <a:off x="9135551" y="8536896"/>
            <a:ext cx="983623" cy="1076308"/>
            <a:chOff x="7586788" y="3942108"/>
            <a:chExt cx="983623" cy="1076308"/>
          </a:xfrm>
        </p:grpSpPr>
        <p:sp>
          <p:nvSpPr>
            <p:cNvPr id="3128" name="Google Shape;3128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9" name="Google Shape;3129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130" name="Google Shape;3130;p26"/>
          <p:cNvGrpSpPr/>
          <p:nvPr/>
        </p:nvGrpSpPr>
        <p:grpSpPr>
          <a:xfrm>
            <a:off x="10236238" y="8536896"/>
            <a:ext cx="983623" cy="1076308"/>
            <a:chOff x="8687476" y="3942108"/>
            <a:chExt cx="983623" cy="1076308"/>
          </a:xfrm>
        </p:grpSpPr>
        <p:sp>
          <p:nvSpPr>
            <p:cNvPr id="3131" name="Google Shape;3131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2" name="Google Shape;3132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133" name="Google Shape;3133;p26"/>
          <p:cNvGrpSpPr/>
          <p:nvPr/>
        </p:nvGrpSpPr>
        <p:grpSpPr>
          <a:xfrm>
            <a:off x="11472438" y="8536846"/>
            <a:ext cx="983623" cy="1076308"/>
            <a:chOff x="2892126" y="5140458"/>
            <a:chExt cx="983623" cy="1076308"/>
          </a:xfrm>
        </p:grpSpPr>
        <p:sp>
          <p:nvSpPr>
            <p:cNvPr id="3134" name="Google Shape;3134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5" name="Google Shape;3135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136" name="Google Shape;3136;p26"/>
          <p:cNvGrpSpPr/>
          <p:nvPr/>
        </p:nvGrpSpPr>
        <p:grpSpPr>
          <a:xfrm>
            <a:off x="12675513" y="8489596"/>
            <a:ext cx="983623" cy="1076308"/>
            <a:chOff x="4095201" y="5093208"/>
            <a:chExt cx="983623" cy="1076308"/>
          </a:xfrm>
        </p:grpSpPr>
        <p:sp>
          <p:nvSpPr>
            <p:cNvPr id="3137" name="Google Shape;3137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8" name="Google Shape;3138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139" name="Google Shape;3139;p26"/>
          <p:cNvGrpSpPr/>
          <p:nvPr/>
        </p:nvGrpSpPr>
        <p:grpSpPr>
          <a:xfrm>
            <a:off x="-217287" y="7204296"/>
            <a:ext cx="983623" cy="1076308"/>
            <a:chOff x="4095201" y="488821"/>
            <a:chExt cx="983623" cy="1076308"/>
          </a:xfrm>
        </p:grpSpPr>
        <p:sp>
          <p:nvSpPr>
            <p:cNvPr id="3140" name="Google Shape;3140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1" name="Google Shape;3141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142" name="Google Shape;3142;p26"/>
          <p:cNvGrpSpPr/>
          <p:nvPr/>
        </p:nvGrpSpPr>
        <p:grpSpPr>
          <a:xfrm>
            <a:off x="-1420362" y="7204296"/>
            <a:ext cx="983623" cy="1076308"/>
            <a:chOff x="2892126" y="488821"/>
            <a:chExt cx="983623" cy="1076308"/>
          </a:xfrm>
        </p:grpSpPr>
        <p:sp>
          <p:nvSpPr>
            <p:cNvPr id="3143" name="Google Shape;3143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4" name="Google Shape;3144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145" name="Google Shape;3145;p26"/>
          <p:cNvGrpSpPr/>
          <p:nvPr/>
        </p:nvGrpSpPr>
        <p:grpSpPr>
          <a:xfrm>
            <a:off x="2171688" y="7204296"/>
            <a:ext cx="983623" cy="1076308"/>
            <a:chOff x="6484176" y="488821"/>
            <a:chExt cx="983623" cy="1076308"/>
          </a:xfrm>
        </p:grpSpPr>
        <p:sp>
          <p:nvSpPr>
            <p:cNvPr id="3146" name="Google Shape;3146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7" name="Google Shape;3147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148" name="Google Shape;3148;p26"/>
          <p:cNvGrpSpPr/>
          <p:nvPr/>
        </p:nvGrpSpPr>
        <p:grpSpPr>
          <a:xfrm>
            <a:off x="1031038" y="7204296"/>
            <a:ext cx="983623" cy="1076308"/>
            <a:chOff x="5343526" y="488821"/>
            <a:chExt cx="983623" cy="1076308"/>
          </a:xfrm>
        </p:grpSpPr>
        <p:sp>
          <p:nvSpPr>
            <p:cNvPr id="3149" name="Google Shape;3149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0" name="Google Shape;3150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151" name="Google Shape;3151;p26"/>
          <p:cNvGrpSpPr/>
          <p:nvPr/>
        </p:nvGrpSpPr>
        <p:grpSpPr>
          <a:xfrm>
            <a:off x="3312338" y="7204296"/>
            <a:ext cx="983623" cy="1076308"/>
            <a:chOff x="7624826" y="488821"/>
            <a:chExt cx="983623" cy="1076308"/>
          </a:xfrm>
        </p:grpSpPr>
        <p:sp>
          <p:nvSpPr>
            <p:cNvPr id="3152" name="Google Shape;3152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3" name="Google Shape;3153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154" name="Google Shape;3154;p26"/>
          <p:cNvGrpSpPr/>
          <p:nvPr/>
        </p:nvGrpSpPr>
        <p:grpSpPr>
          <a:xfrm>
            <a:off x="4452988" y="7204296"/>
            <a:ext cx="983623" cy="1076308"/>
            <a:chOff x="8765476" y="488821"/>
            <a:chExt cx="983623" cy="1076308"/>
          </a:xfrm>
        </p:grpSpPr>
        <p:sp>
          <p:nvSpPr>
            <p:cNvPr id="3155" name="Google Shape;3155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6" name="Google Shape;3156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157" name="Google Shape;3157;p26"/>
          <p:cNvGrpSpPr/>
          <p:nvPr/>
        </p:nvGrpSpPr>
        <p:grpSpPr>
          <a:xfrm>
            <a:off x="5593638" y="7204296"/>
            <a:ext cx="983623" cy="1076308"/>
            <a:chOff x="2892126" y="1639908"/>
            <a:chExt cx="983623" cy="1076308"/>
          </a:xfrm>
        </p:grpSpPr>
        <p:sp>
          <p:nvSpPr>
            <p:cNvPr id="3158" name="Google Shape;3158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9" name="Google Shape;3159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160" name="Google Shape;3160;p26"/>
          <p:cNvGrpSpPr/>
          <p:nvPr/>
        </p:nvGrpSpPr>
        <p:grpSpPr>
          <a:xfrm>
            <a:off x="6796713" y="7204296"/>
            <a:ext cx="983623" cy="1076308"/>
            <a:chOff x="4095201" y="1639908"/>
            <a:chExt cx="983623" cy="1076308"/>
          </a:xfrm>
        </p:grpSpPr>
        <p:sp>
          <p:nvSpPr>
            <p:cNvPr id="3161" name="Google Shape;3161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2" name="Google Shape;3162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163" name="Google Shape;3163;p26"/>
          <p:cNvGrpSpPr/>
          <p:nvPr/>
        </p:nvGrpSpPr>
        <p:grpSpPr>
          <a:xfrm>
            <a:off x="8045038" y="7204296"/>
            <a:ext cx="983623" cy="1076308"/>
            <a:chOff x="5343526" y="1639908"/>
            <a:chExt cx="983623" cy="1076308"/>
          </a:xfrm>
        </p:grpSpPr>
        <p:sp>
          <p:nvSpPr>
            <p:cNvPr id="3164" name="Google Shape;3164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5" name="Google Shape;3165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166" name="Google Shape;3166;p26"/>
          <p:cNvGrpSpPr/>
          <p:nvPr/>
        </p:nvGrpSpPr>
        <p:grpSpPr>
          <a:xfrm>
            <a:off x="9185688" y="7204296"/>
            <a:ext cx="983623" cy="1076308"/>
            <a:chOff x="6484176" y="1639908"/>
            <a:chExt cx="983623" cy="1076308"/>
          </a:xfrm>
        </p:grpSpPr>
        <p:sp>
          <p:nvSpPr>
            <p:cNvPr id="3167" name="Google Shape;3167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8" name="Google Shape;3168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169" name="Google Shape;3169;p26"/>
          <p:cNvGrpSpPr/>
          <p:nvPr/>
        </p:nvGrpSpPr>
        <p:grpSpPr>
          <a:xfrm>
            <a:off x="10326338" y="7204296"/>
            <a:ext cx="983623" cy="1076308"/>
            <a:chOff x="7624826" y="1639908"/>
            <a:chExt cx="983623" cy="1076308"/>
          </a:xfrm>
        </p:grpSpPr>
        <p:sp>
          <p:nvSpPr>
            <p:cNvPr id="3170" name="Google Shape;3170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1" name="Google Shape;3171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172" name="Google Shape;3172;p26"/>
          <p:cNvGrpSpPr/>
          <p:nvPr/>
        </p:nvGrpSpPr>
        <p:grpSpPr>
          <a:xfrm>
            <a:off x="11466988" y="7204296"/>
            <a:ext cx="983623" cy="1076308"/>
            <a:chOff x="8765476" y="1639908"/>
            <a:chExt cx="983623" cy="1076308"/>
          </a:xfrm>
        </p:grpSpPr>
        <p:sp>
          <p:nvSpPr>
            <p:cNvPr id="3173" name="Google Shape;3173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4" name="Google Shape;3174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175" name="Google Shape;3175;p26"/>
          <p:cNvGrpSpPr/>
          <p:nvPr/>
        </p:nvGrpSpPr>
        <p:grpSpPr>
          <a:xfrm>
            <a:off x="12607638" y="7204296"/>
            <a:ext cx="983623" cy="1076308"/>
            <a:chOff x="2892126" y="2791008"/>
            <a:chExt cx="983623" cy="1076308"/>
          </a:xfrm>
        </p:grpSpPr>
        <p:sp>
          <p:nvSpPr>
            <p:cNvPr id="3176" name="Google Shape;3176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7" name="Google Shape;3177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178" name="Google Shape;3178;p26"/>
          <p:cNvGrpSpPr/>
          <p:nvPr/>
        </p:nvGrpSpPr>
        <p:grpSpPr>
          <a:xfrm>
            <a:off x="-1451549" y="8489596"/>
            <a:ext cx="983623" cy="1076308"/>
            <a:chOff x="4071013" y="2791008"/>
            <a:chExt cx="983623" cy="1076308"/>
          </a:xfrm>
        </p:grpSpPr>
        <p:sp>
          <p:nvSpPr>
            <p:cNvPr id="3179" name="Google Shape;3179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0" name="Google Shape;3180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181" name="Google Shape;3181;p26"/>
          <p:cNvGrpSpPr/>
          <p:nvPr/>
        </p:nvGrpSpPr>
        <p:grpSpPr>
          <a:xfrm>
            <a:off x="-217287" y="8525058"/>
            <a:ext cx="983623" cy="1076308"/>
            <a:chOff x="5249901" y="2791008"/>
            <a:chExt cx="983623" cy="1076308"/>
          </a:xfrm>
        </p:grpSpPr>
        <p:sp>
          <p:nvSpPr>
            <p:cNvPr id="3182" name="Google Shape;3182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3" name="Google Shape;3183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184" name="Google Shape;3184;p26"/>
          <p:cNvGrpSpPr/>
          <p:nvPr/>
        </p:nvGrpSpPr>
        <p:grpSpPr>
          <a:xfrm>
            <a:off x="1016988" y="8525058"/>
            <a:ext cx="983623" cy="1076308"/>
            <a:chOff x="6484176" y="2791008"/>
            <a:chExt cx="983623" cy="1076308"/>
          </a:xfrm>
        </p:grpSpPr>
        <p:sp>
          <p:nvSpPr>
            <p:cNvPr id="3185" name="Google Shape;3185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6" name="Google Shape;3186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187" name="Google Shape;3187;p26"/>
          <p:cNvGrpSpPr/>
          <p:nvPr/>
        </p:nvGrpSpPr>
        <p:grpSpPr>
          <a:xfrm>
            <a:off x="2119601" y="8525058"/>
            <a:ext cx="983623" cy="1076308"/>
            <a:chOff x="7586788" y="2791008"/>
            <a:chExt cx="983623" cy="1076308"/>
          </a:xfrm>
        </p:grpSpPr>
        <p:sp>
          <p:nvSpPr>
            <p:cNvPr id="3188" name="Google Shape;3188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9" name="Google Shape;3189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190" name="Google Shape;3190;p26"/>
          <p:cNvGrpSpPr/>
          <p:nvPr/>
        </p:nvGrpSpPr>
        <p:grpSpPr>
          <a:xfrm>
            <a:off x="3288038" y="8525058"/>
            <a:ext cx="983623" cy="1076308"/>
            <a:chOff x="8755226" y="2791008"/>
            <a:chExt cx="983623" cy="1076308"/>
          </a:xfrm>
        </p:grpSpPr>
        <p:sp>
          <p:nvSpPr>
            <p:cNvPr id="3191" name="Google Shape;3191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2" name="Google Shape;3192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193" name="Google Shape;3193;p26"/>
          <p:cNvGrpSpPr/>
          <p:nvPr/>
        </p:nvGrpSpPr>
        <p:grpSpPr>
          <a:xfrm>
            <a:off x="4456488" y="8536896"/>
            <a:ext cx="983623" cy="1076308"/>
            <a:chOff x="2892126" y="3942108"/>
            <a:chExt cx="983623" cy="1076308"/>
          </a:xfrm>
        </p:grpSpPr>
        <p:sp>
          <p:nvSpPr>
            <p:cNvPr id="3194" name="Google Shape;3194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5" name="Google Shape;3195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196" name="Google Shape;3196;p26"/>
          <p:cNvGrpSpPr/>
          <p:nvPr/>
        </p:nvGrpSpPr>
        <p:grpSpPr>
          <a:xfrm>
            <a:off x="5635376" y="8513221"/>
            <a:ext cx="983623" cy="1076308"/>
            <a:chOff x="4071013" y="3918433"/>
            <a:chExt cx="983623" cy="1076308"/>
          </a:xfrm>
        </p:grpSpPr>
        <p:sp>
          <p:nvSpPr>
            <p:cNvPr id="3197" name="Google Shape;3197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8" name="Google Shape;3198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199" name="Google Shape;3199;p26"/>
          <p:cNvGrpSpPr/>
          <p:nvPr/>
        </p:nvGrpSpPr>
        <p:grpSpPr>
          <a:xfrm>
            <a:off x="6814263" y="8536896"/>
            <a:ext cx="983623" cy="1076308"/>
            <a:chOff x="5249901" y="3942108"/>
            <a:chExt cx="983623" cy="1076308"/>
          </a:xfrm>
        </p:grpSpPr>
        <p:sp>
          <p:nvSpPr>
            <p:cNvPr id="3200" name="Google Shape;3200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1" name="Google Shape;3201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202" name="Google Shape;3202;p26"/>
          <p:cNvGrpSpPr/>
          <p:nvPr/>
        </p:nvGrpSpPr>
        <p:grpSpPr>
          <a:xfrm>
            <a:off x="7972263" y="8536896"/>
            <a:ext cx="983623" cy="1076308"/>
            <a:chOff x="6407901" y="3942108"/>
            <a:chExt cx="983623" cy="1076308"/>
          </a:xfrm>
        </p:grpSpPr>
        <p:sp>
          <p:nvSpPr>
            <p:cNvPr id="3203" name="Google Shape;3203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4" name="Google Shape;3204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205" name="Google Shape;3205;p26"/>
          <p:cNvGrpSpPr/>
          <p:nvPr/>
        </p:nvGrpSpPr>
        <p:grpSpPr>
          <a:xfrm>
            <a:off x="9151151" y="8536896"/>
            <a:ext cx="983623" cy="1076308"/>
            <a:chOff x="7586788" y="3942108"/>
            <a:chExt cx="983623" cy="1076308"/>
          </a:xfrm>
        </p:grpSpPr>
        <p:sp>
          <p:nvSpPr>
            <p:cNvPr id="3206" name="Google Shape;3206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7" name="Google Shape;3207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208" name="Google Shape;3208;p26"/>
          <p:cNvGrpSpPr/>
          <p:nvPr/>
        </p:nvGrpSpPr>
        <p:grpSpPr>
          <a:xfrm>
            <a:off x="10251838" y="8536896"/>
            <a:ext cx="983623" cy="1076308"/>
            <a:chOff x="8687476" y="3942108"/>
            <a:chExt cx="983623" cy="1076308"/>
          </a:xfrm>
        </p:grpSpPr>
        <p:sp>
          <p:nvSpPr>
            <p:cNvPr id="3209" name="Google Shape;3209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0" name="Google Shape;3210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211" name="Google Shape;3211;p26"/>
          <p:cNvGrpSpPr/>
          <p:nvPr/>
        </p:nvGrpSpPr>
        <p:grpSpPr>
          <a:xfrm>
            <a:off x="11488038" y="8536846"/>
            <a:ext cx="983623" cy="1076308"/>
            <a:chOff x="2892126" y="5140458"/>
            <a:chExt cx="983623" cy="1076308"/>
          </a:xfrm>
        </p:grpSpPr>
        <p:sp>
          <p:nvSpPr>
            <p:cNvPr id="3212" name="Google Shape;3212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3" name="Google Shape;3213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214" name="Google Shape;3214;p26"/>
          <p:cNvGrpSpPr/>
          <p:nvPr/>
        </p:nvGrpSpPr>
        <p:grpSpPr>
          <a:xfrm>
            <a:off x="12691113" y="8489596"/>
            <a:ext cx="983623" cy="1076308"/>
            <a:chOff x="4095201" y="5093208"/>
            <a:chExt cx="983623" cy="1076308"/>
          </a:xfrm>
        </p:grpSpPr>
        <p:sp>
          <p:nvSpPr>
            <p:cNvPr id="3215" name="Google Shape;3215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6" name="Google Shape;3216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217" name="Google Shape;3217;p26"/>
          <p:cNvGrpSpPr/>
          <p:nvPr/>
        </p:nvGrpSpPr>
        <p:grpSpPr>
          <a:xfrm>
            <a:off x="-259024" y="7204296"/>
            <a:ext cx="983623" cy="1076308"/>
            <a:chOff x="4095201" y="488821"/>
            <a:chExt cx="983623" cy="1076308"/>
          </a:xfrm>
        </p:grpSpPr>
        <p:sp>
          <p:nvSpPr>
            <p:cNvPr id="3218" name="Google Shape;3218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9" name="Google Shape;3219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220" name="Google Shape;3220;p26"/>
          <p:cNvGrpSpPr/>
          <p:nvPr/>
        </p:nvGrpSpPr>
        <p:grpSpPr>
          <a:xfrm>
            <a:off x="-1462099" y="7204296"/>
            <a:ext cx="983623" cy="1076308"/>
            <a:chOff x="2892126" y="488821"/>
            <a:chExt cx="983623" cy="1076308"/>
          </a:xfrm>
        </p:grpSpPr>
        <p:sp>
          <p:nvSpPr>
            <p:cNvPr id="3221" name="Google Shape;3221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2" name="Google Shape;3222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223" name="Google Shape;3223;p26"/>
          <p:cNvGrpSpPr/>
          <p:nvPr/>
        </p:nvGrpSpPr>
        <p:grpSpPr>
          <a:xfrm>
            <a:off x="2129951" y="7204296"/>
            <a:ext cx="983623" cy="1076308"/>
            <a:chOff x="6484176" y="488821"/>
            <a:chExt cx="983623" cy="1076308"/>
          </a:xfrm>
        </p:grpSpPr>
        <p:sp>
          <p:nvSpPr>
            <p:cNvPr id="3224" name="Google Shape;3224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5" name="Google Shape;3225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226" name="Google Shape;3226;p26"/>
          <p:cNvGrpSpPr/>
          <p:nvPr/>
        </p:nvGrpSpPr>
        <p:grpSpPr>
          <a:xfrm>
            <a:off x="989301" y="7204296"/>
            <a:ext cx="983623" cy="1076308"/>
            <a:chOff x="5343526" y="488821"/>
            <a:chExt cx="983623" cy="1076308"/>
          </a:xfrm>
        </p:grpSpPr>
        <p:sp>
          <p:nvSpPr>
            <p:cNvPr id="3227" name="Google Shape;3227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8" name="Google Shape;3228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229" name="Google Shape;3229;p26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3230" name="Google Shape;3230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1" name="Google Shape;3231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232" name="Google Shape;3232;p26"/>
          <p:cNvGrpSpPr/>
          <p:nvPr/>
        </p:nvGrpSpPr>
        <p:grpSpPr>
          <a:xfrm>
            <a:off x="4411251" y="7204296"/>
            <a:ext cx="983623" cy="1076308"/>
            <a:chOff x="8765476" y="488821"/>
            <a:chExt cx="983623" cy="1076308"/>
          </a:xfrm>
        </p:grpSpPr>
        <p:sp>
          <p:nvSpPr>
            <p:cNvPr id="3233" name="Google Shape;3233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4" name="Google Shape;3234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235" name="Google Shape;3235;p26"/>
          <p:cNvGrpSpPr/>
          <p:nvPr/>
        </p:nvGrpSpPr>
        <p:grpSpPr>
          <a:xfrm>
            <a:off x="5551901" y="7204296"/>
            <a:ext cx="983623" cy="1076308"/>
            <a:chOff x="2892126" y="1639908"/>
            <a:chExt cx="983623" cy="1076308"/>
          </a:xfrm>
        </p:grpSpPr>
        <p:sp>
          <p:nvSpPr>
            <p:cNvPr id="3236" name="Google Shape;3236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7" name="Google Shape;3237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238" name="Google Shape;3238;p26"/>
          <p:cNvGrpSpPr/>
          <p:nvPr/>
        </p:nvGrpSpPr>
        <p:grpSpPr>
          <a:xfrm>
            <a:off x="6754976" y="7204296"/>
            <a:ext cx="983623" cy="1076308"/>
            <a:chOff x="4095201" y="1639908"/>
            <a:chExt cx="983623" cy="1076308"/>
          </a:xfrm>
        </p:grpSpPr>
        <p:sp>
          <p:nvSpPr>
            <p:cNvPr id="3239" name="Google Shape;3239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0" name="Google Shape;3240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241" name="Google Shape;3241;p26"/>
          <p:cNvGrpSpPr/>
          <p:nvPr/>
        </p:nvGrpSpPr>
        <p:grpSpPr>
          <a:xfrm>
            <a:off x="8003301" y="7204296"/>
            <a:ext cx="983623" cy="1076308"/>
            <a:chOff x="5343526" y="1639908"/>
            <a:chExt cx="983623" cy="1076308"/>
          </a:xfrm>
        </p:grpSpPr>
        <p:sp>
          <p:nvSpPr>
            <p:cNvPr id="3242" name="Google Shape;3242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3" name="Google Shape;3243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244" name="Google Shape;3244;p26"/>
          <p:cNvGrpSpPr/>
          <p:nvPr/>
        </p:nvGrpSpPr>
        <p:grpSpPr>
          <a:xfrm>
            <a:off x="9143951" y="7204296"/>
            <a:ext cx="983623" cy="1076308"/>
            <a:chOff x="6484176" y="1639908"/>
            <a:chExt cx="983623" cy="1076308"/>
          </a:xfrm>
        </p:grpSpPr>
        <p:sp>
          <p:nvSpPr>
            <p:cNvPr id="3245" name="Google Shape;3245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6" name="Google Shape;3246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247" name="Google Shape;3247;p26"/>
          <p:cNvGrpSpPr/>
          <p:nvPr/>
        </p:nvGrpSpPr>
        <p:grpSpPr>
          <a:xfrm>
            <a:off x="10284601" y="7204296"/>
            <a:ext cx="983623" cy="1076308"/>
            <a:chOff x="7624826" y="1639908"/>
            <a:chExt cx="983623" cy="1076308"/>
          </a:xfrm>
        </p:grpSpPr>
        <p:sp>
          <p:nvSpPr>
            <p:cNvPr id="3248" name="Google Shape;3248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9" name="Google Shape;3249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250" name="Google Shape;3250;p26"/>
          <p:cNvGrpSpPr/>
          <p:nvPr/>
        </p:nvGrpSpPr>
        <p:grpSpPr>
          <a:xfrm>
            <a:off x="11425251" y="7204296"/>
            <a:ext cx="983623" cy="1076308"/>
            <a:chOff x="8765476" y="1639908"/>
            <a:chExt cx="983623" cy="1076308"/>
          </a:xfrm>
        </p:grpSpPr>
        <p:sp>
          <p:nvSpPr>
            <p:cNvPr id="3251" name="Google Shape;3251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2" name="Google Shape;3252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253" name="Google Shape;3253;p26"/>
          <p:cNvGrpSpPr/>
          <p:nvPr/>
        </p:nvGrpSpPr>
        <p:grpSpPr>
          <a:xfrm>
            <a:off x="12565901" y="7204296"/>
            <a:ext cx="983623" cy="1076308"/>
            <a:chOff x="2892126" y="2791008"/>
            <a:chExt cx="983623" cy="1076308"/>
          </a:xfrm>
        </p:grpSpPr>
        <p:sp>
          <p:nvSpPr>
            <p:cNvPr id="3254" name="Google Shape;3254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5" name="Google Shape;3255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256" name="Google Shape;3256;p26"/>
          <p:cNvGrpSpPr/>
          <p:nvPr/>
        </p:nvGrpSpPr>
        <p:grpSpPr>
          <a:xfrm>
            <a:off x="-1493287" y="8489596"/>
            <a:ext cx="983623" cy="1076308"/>
            <a:chOff x="4071013" y="2791008"/>
            <a:chExt cx="983623" cy="1076308"/>
          </a:xfrm>
        </p:grpSpPr>
        <p:sp>
          <p:nvSpPr>
            <p:cNvPr id="3257" name="Google Shape;3257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8" name="Google Shape;3258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259" name="Google Shape;3259;p26"/>
          <p:cNvGrpSpPr/>
          <p:nvPr/>
        </p:nvGrpSpPr>
        <p:grpSpPr>
          <a:xfrm>
            <a:off x="-259024" y="8525058"/>
            <a:ext cx="983623" cy="1076308"/>
            <a:chOff x="5249901" y="2791008"/>
            <a:chExt cx="983623" cy="1076308"/>
          </a:xfrm>
        </p:grpSpPr>
        <p:sp>
          <p:nvSpPr>
            <p:cNvPr id="3260" name="Google Shape;3260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1" name="Google Shape;3261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262" name="Google Shape;3262;p26"/>
          <p:cNvGrpSpPr/>
          <p:nvPr/>
        </p:nvGrpSpPr>
        <p:grpSpPr>
          <a:xfrm>
            <a:off x="975251" y="8525058"/>
            <a:ext cx="983623" cy="1076308"/>
            <a:chOff x="6484176" y="2791008"/>
            <a:chExt cx="983623" cy="1076308"/>
          </a:xfrm>
        </p:grpSpPr>
        <p:sp>
          <p:nvSpPr>
            <p:cNvPr id="3263" name="Google Shape;3263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4" name="Google Shape;3264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265" name="Google Shape;3265;p26"/>
          <p:cNvGrpSpPr/>
          <p:nvPr/>
        </p:nvGrpSpPr>
        <p:grpSpPr>
          <a:xfrm>
            <a:off x="2077863" y="8525058"/>
            <a:ext cx="983623" cy="1076308"/>
            <a:chOff x="7586788" y="2791008"/>
            <a:chExt cx="983623" cy="1076308"/>
          </a:xfrm>
        </p:grpSpPr>
        <p:sp>
          <p:nvSpPr>
            <p:cNvPr id="3266" name="Google Shape;3266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7" name="Google Shape;3267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268" name="Google Shape;3268;p26"/>
          <p:cNvGrpSpPr/>
          <p:nvPr/>
        </p:nvGrpSpPr>
        <p:grpSpPr>
          <a:xfrm>
            <a:off x="3246301" y="8525058"/>
            <a:ext cx="983623" cy="1076308"/>
            <a:chOff x="8755226" y="2791008"/>
            <a:chExt cx="983623" cy="1076308"/>
          </a:xfrm>
        </p:grpSpPr>
        <p:sp>
          <p:nvSpPr>
            <p:cNvPr id="3269" name="Google Shape;3269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0" name="Google Shape;3270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271" name="Google Shape;3271;p26"/>
          <p:cNvGrpSpPr/>
          <p:nvPr/>
        </p:nvGrpSpPr>
        <p:grpSpPr>
          <a:xfrm>
            <a:off x="4414751" y="8536896"/>
            <a:ext cx="983623" cy="1076308"/>
            <a:chOff x="2892126" y="3942108"/>
            <a:chExt cx="983623" cy="1076308"/>
          </a:xfrm>
        </p:grpSpPr>
        <p:sp>
          <p:nvSpPr>
            <p:cNvPr id="3272" name="Google Shape;3272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3" name="Google Shape;3273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274" name="Google Shape;3274;p26"/>
          <p:cNvGrpSpPr/>
          <p:nvPr/>
        </p:nvGrpSpPr>
        <p:grpSpPr>
          <a:xfrm>
            <a:off x="5593638" y="8513221"/>
            <a:ext cx="983623" cy="1076308"/>
            <a:chOff x="4071013" y="3918433"/>
            <a:chExt cx="983623" cy="1076308"/>
          </a:xfrm>
        </p:grpSpPr>
        <p:sp>
          <p:nvSpPr>
            <p:cNvPr id="3275" name="Google Shape;3275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6" name="Google Shape;3276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277" name="Google Shape;3277;p26"/>
          <p:cNvGrpSpPr/>
          <p:nvPr/>
        </p:nvGrpSpPr>
        <p:grpSpPr>
          <a:xfrm>
            <a:off x="6772526" y="8536896"/>
            <a:ext cx="983623" cy="1076308"/>
            <a:chOff x="5249901" y="3942108"/>
            <a:chExt cx="983623" cy="1076308"/>
          </a:xfrm>
        </p:grpSpPr>
        <p:sp>
          <p:nvSpPr>
            <p:cNvPr id="3278" name="Google Shape;3278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9" name="Google Shape;3279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280" name="Google Shape;3280;p26"/>
          <p:cNvGrpSpPr/>
          <p:nvPr/>
        </p:nvGrpSpPr>
        <p:grpSpPr>
          <a:xfrm>
            <a:off x="7930526" y="8536896"/>
            <a:ext cx="983623" cy="1076308"/>
            <a:chOff x="6407901" y="3942108"/>
            <a:chExt cx="983623" cy="1076308"/>
          </a:xfrm>
        </p:grpSpPr>
        <p:sp>
          <p:nvSpPr>
            <p:cNvPr id="3281" name="Google Shape;3281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2" name="Google Shape;3282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283" name="Google Shape;3283;p26"/>
          <p:cNvGrpSpPr/>
          <p:nvPr/>
        </p:nvGrpSpPr>
        <p:grpSpPr>
          <a:xfrm>
            <a:off x="9109413" y="8536896"/>
            <a:ext cx="983623" cy="1076308"/>
            <a:chOff x="7586788" y="3942108"/>
            <a:chExt cx="983623" cy="1076308"/>
          </a:xfrm>
        </p:grpSpPr>
        <p:sp>
          <p:nvSpPr>
            <p:cNvPr id="3284" name="Google Shape;3284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5" name="Google Shape;3285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286" name="Google Shape;3286;p26"/>
          <p:cNvGrpSpPr/>
          <p:nvPr/>
        </p:nvGrpSpPr>
        <p:grpSpPr>
          <a:xfrm>
            <a:off x="10210101" y="8536896"/>
            <a:ext cx="983623" cy="1076308"/>
            <a:chOff x="8687476" y="3942108"/>
            <a:chExt cx="983623" cy="1076308"/>
          </a:xfrm>
        </p:grpSpPr>
        <p:sp>
          <p:nvSpPr>
            <p:cNvPr id="3287" name="Google Shape;3287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8" name="Google Shape;3288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289" name="Google Shape;3289;p26"/>
          <p:cNvGrpSpPr/>
          <p:nvPr/>
        </p:nvGrpSpPr>
        <p:grpSpPr>
          <a:xfrm>
            <a:off x="11446301" y="8536846"/>
            <a:ext cx="983623" cy="1076308"/>
            <a:chOff x="2892126" y="5140458"/>
            <a:chExt cx="983623" cy="1076308"/>
          </a:xfrm>
        </p:grpSpPr>
        <p:sp>
          <p:nvSpPr>
            <p:cNvPr id="3290" name="Google Shape;3290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1" name="Google Shape;3291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292" name="Google Shape;3292;p26"/>
          <p:cNvGrpSpPr/>
          <p:nvPr/>
        </p:nvGrpSpPr>
        <p:grpSpPr>
          <a:xfrm>
            <a:off x="12649376" y="8489596"/>
            <a:ext cx="983623" cy="1076308"/>
            <a:chOff x="4095201" y="5093208"/>
            <a:chExt cx="983623" cy="1076308"/>
          </a:xfrm>
        </p:grpSpPr>
        <p:sp>
          <p:nvSpPr>
            <p:cNvPr id="3293" name="Google Shape;3293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4" name="Google Shape;3294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295" name="Google Shape;3295;p26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3296" name="Google Shape;3296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7" name="Google Shape;3297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298" name="Google Shape;3298;p26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3299" name="Google Shape;3299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0" name="Google Shape;3300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301" name="Google Shape;3301;p26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3302" name="Google Shape;3302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3" name="Google Shape;3303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304" name="Google Shape;3304;p26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3305" name="Google Shape;3305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6" name="Google Shape;3306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307" name="Google Shape;3307;p26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3308" name="Google Shape;3308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9" name="Google Shape;3309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310" name="Google Shape;3310;p26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3311" name="Google Shape;3311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2" name="Google Shape;3312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313" name="Google Shape;3313;p26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3314" name="Google Shape;3314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5" name="Google Shape;3315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316" name="Google Shape;3316;p26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3317" name="Google Shape;3317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8" name="Google Shape;3318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319" name="Google Shape;3319;p26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3320" name="Google Shape;3320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1" name="Google Shape;3321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322" name="Google Shape;3322;p26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3323" name="Google Shape;3323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4" name="Google Shape;3324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325" name="Google Shape;3325;p26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3326" name="Google Shape;3326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7" name="Google Shape;3327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328" name="Google Shape;3328;p26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3329" name="Google Shape;3329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0" name="Google Shape;3330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331" name="Google Shape;3331;p26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3332" name="Google Shape;3332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3" name="Google Shape;3333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334" name="Google Shape;3334;p26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3335" name="Google Shape;3335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6" name="Google Shape;3336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337" name="Google Shape;3337;p26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3338" name="Google Shape;3338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9" name="Google Shape;3339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340" name="Google Shape;3340;p26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3341" name="Google Shape;3341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2" name="Google Shape;3342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343" name="Google Shape;3343;p26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3344" name="Google Shape;3344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5" name="Google Shape;3345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346" name="Google Shape;3346;p26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3347" name="Google Shape;3347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8" name="Google Shape;3348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349" name="Google Shape;3349;p26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3350" name="Google Shape;3350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1" name="Google Shape;3351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352" name="Google Shape;3352;p26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3353" name="Google Shape;3353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4" name="Google Shape;3354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355" name="Google Shape;3355;p26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3356" name="Google Shape;3356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7" name="Google Shape;3357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358" name="Google Shape;3358;p26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3359" name="Google Shape;3359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0" name="Google Shape;3360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361" name="Google Shape;3361;p26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3362" name="Google Shape;3362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3" name="Google Shape;3363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364" name="Google Shape;3364;p26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3365" name="Google Shape;3365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6" name="Google Shape;3366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367" name="Google Shape;3367;p26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3368" name="Google Shape;3368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9" name="Google Shape;3369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370" name="Google Shape;3370;p26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3371" name="Google Shape;3371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2" name="Google Shape;3372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373" name="Google Shape;3373;p26"/>
          <p:cNvGrpSpPr/>
          <p:nvPr/>
        </p:nvGrpSpPr>
        <p:grpSpPr>
          <a:xfrm>
            <a:off x="-243424" y="7204296"/>
            <a:ext cx="983623" cy="1076308"/>
            <a:chOff x="4095201" y="488821"/>
            <a:chExt cx="983623" cy="1076308"/>
          </a:xfrm>
        </p:grpSpPr>
        <p:sp>
          <p:nvSpPr>
            <p:cNvPr id="3374" name="Google Shape;3374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5" name="Google Shape;3375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376" name="Google Shape;3376;p26"/>
          <p:cNvGrpSpPr/>
          <p:nvPr/>
        </p:nvGrpSpPr>
        <p:grpSpPr>
          <a:xfrm>
            <a:off x="-1446499" y="7204296"/>
            <a:ext cx="983623" cy="1076308"/>
            <a:chOff x="2892126" y="488821"/>
            <a:chExt cx="983623" cy="1076308"/>
          </a:xfrm>
        </p:grpSpPr>
        <p:sp>
          <p:nvSpPr>
            <p:cNvPr id="3377" name="Google Shape;3377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8" name="Google Shape;3378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379" name="Google Shape;3379;p26"/>
          <p:cNvGrpSpPr/>
          <p:nvPr/>
        </p:nvGrpSpPr>
        <p:grpSpPr>
          <a:xfrm>
            <a:off x="2145551" y="7204296"/>
            <a:ext cx="983623" cy="1076308"/>
            <a:chOff x="6484176" y="488821"/>
            <a:chExt cx="983623" cy="1076308"/>
          </a:xfrm>
        </p:grpSpPr>
        <p:sp>
          <p:nvSpPr>
            <p:cNvPr id="3380" name="Google Shape;3380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1" name="Google Shape;3381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382" name="Google Shape;3382;p26"/>
          <p:cNvGrpSpPr/>
          <p:nvPr/>
        </p:nvGrpSpPr>
        <p:grpSpPr>
          <a:xfrm>
            <a:off x="1004901" y="7204296"/>
            <a:ext cx="983623" cy="1076308"/>
            <a:chOff x="5343526" y="488821"/>
            <a:chExt cx="983623" cy="1076308"/>
          </a:xfrm>
        </p:grpSpPr>
        <p:sp>
          <p:nvSpPr>
            <p:cNvPr id="3383" name="Google Shape;3383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4" name="Google Shape;3384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385" name="Google Shape;3385;p26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3386" name="Google Shape;3386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7" name="Google Shape;3387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388" name="Google Shape;3388;p26"/>
          <p:cNvGrpSpPr/>
          <p:nvPr/>
        </p:nvGrpSpPr>
        <p:grpSpPr>
          <a:xfrm>
            <a:off x="4426851" y="7204296"/>
            <a:ext cx="983623" cy="1076308"/>
            <a:chOff x="8765476" y="488821"/>
            <a:chExt cx="983623" cy="1076308"/>
          </a:xfrm>
        </p:grpSpPr>
        <p:sp>
          <p:nvSpPr>
            <p:cNvPr id="3389" name="Google Shape;3389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0" name="Google Shape;3390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391" name="Google Shape;3391;p26"/>
          <p:cNvGrpSpPr/>
          <p:nvPr/>
        </p:nvGrpSpPr>
        <p:grpSpPr>
          <a:xfrm>
            <a:off x="5567501" y="7204296"/>
            <a:ext cx="983623" cy="1076308"/>
            <a:chOff x="2892126" y="1639908"/>
            <a:chExt cx="983623" cy="1076308"/>
          </a:xfrm>
        </p:grpSpPr>
        <p:sp>
          <p:nvSpPr>
            <p:cNvPr id="3392" name="Google Shape;3392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3" name="Google Shape;3393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394" name="Google Shape;3394;p26"/>
          <p:cNvGrpSpPr/>
          <p:nvPr/>
        </p:nvGrpSpPr>
        <p:grpSpPr>
          <a:xfrm>
            <a:off x="6770576" y="7204296"/>
            <a:ext cx="983623" cy="1076308"/>
            <a:chOff x="4095201" y="1639908"/>
            <a:chExt cx="983623" cy="1076308"/>
          </a:xfrm>
        </p:grpSpPr>
        <p:sp>
          <p:nvSpPr>
            <p:cNvPr id="3395" name="Google Shape;3395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6" name="Google Shape;3396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397" name="Google Shape;3397;p26"/>
          <p:cNvGrpSpPr/>
          <p:nvPr/>
        </p:nvGrpSpPr>
        <p:grpSpPr>
          <a:xfrm>
            <a:off x="8018901" y="7204296"/>
            <a:ext cx="983623" cy="1076308"/>
            <a:chOff x="5343526" y="1639908"/>
            <a:chExt cx="983623" cy="1076308"/>
          </a:xfrm>
        </p:grpSpPr>
        <p:sp>
          <p:nvSpPr>
            <p:cNvPr id="3398" name="Google Shape;3398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9" name="Google Shape;3399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400" name="Google Shape;3400;p26"/>
          <p:cNvGrpSpPr/>
          <p:nvPr/>
        </p:nvGrpSpPr>
        <p:grpSpPr>
          <a:xfrm>
            <a:off x="9159551" y="7204296"/>
            <a:ext cx="983623" cy="1076308"/>
            <a:chOff x="6484176" y="1639908"/>
            <a:chExt cx="983623" cy="1076308"/>
          </a:xfrm>
        </p:grpSpPr>
        <p:sp>
          <p:nvSpPr>
            <p:cNvPr id="3401" name="Google Shape;3401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2" name="Google Shape;3402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403" name="Google Shape;3403;p26"/>
          <p:cNvGrpSpPr/>
          <p:nvPr/>
        </p:nvGrpSpPr>
        <p:grpSpPr>
          <a:xfrm>
            <a:off x="10300201" y="7204296"/>
            <a:ext cx="983623" cy="1076308"/>
            <a:chOff x="7624826" y="1639908"/>
            <a:chExt cx="983623" cy="1076308"/>
          </a:xfrm>
        </p:grpSpPr>
        <p:sp>
          <p:nvSpPr>
            <p:cNvPr id="3404" name="Google Shape;3404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5" name="Google Shape;3405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406" name="Google Shape;3406;p26"/>
          <p:cNvGrpSpPr/>
          <p:nvPr/>
        </p:nvGrpSpPr>
        <p:grpSpPr>
          <a:xfrm>
            <a:off x="11440851" y="7204296"/>
            <a:ext cx="983623" cy="1076308"/>
            <a:chOff x="8765476" y="1639908"/>
            <a:chExt cx="983623" cy="1076308"/>
          </a:xfrm>
        </p:grpSpPr>
        <p:sp>
          <p:nvSpPr>
            <p:cNvPr id="3407" name="Google Shape;3407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8" name="Google Shape;3408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409" name="Google Shape;3409;p26"/>
          <p:cNvGrpSpPr/>
          <p:nvPr/>
        </p:nvGrpSpPr>
        <p:grpSpPr>
          <a:xfrm>
            <a:off x="12581501" y="7204296"/>
            <a:ext cx="983623" cy="1076308"/>
            <a:chOff x="2892126" y="2791008"/>
            <a:chExt cx="983623" cy="1076308"/>
          </a:xfrm>
        </p:grpSpPr>
        <p:sp>
          <p:nvSpPr>
            <p:cNvPr id="3410" name="Google Shape;3410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1" name="Google Shape;3411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412" name="Google Shape;3412;p26"/>
          <p:cNvGrpSpPr/>
          <p:nvPr/>
        </p:nvGrpSpPr>
        <p:grpSpPr>
          <a:xfrm>
            <a:off x="-1477687" y="8489596"/>
            <a:ext cx="983623" cy="1076308"/>
            <a:chOff x="4071013" y="2791008"/>
            <a:chExt cx="983623" cy="1076308"/>
          </a:xfrm>
        </p:grpSpPr>
        <p:sp>
          <p:nvSpPr>
            <p:cNvPr id="3413" name="Google Shape;3413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4" name="Google Shape;3414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415" name="Google Shape;3415;p26"/>
          <p:cNvGrpSpPr/>
          <p:nvPr/>
        </p:nvGrpSpPr>
        <p:grpSpPr>
          <a:xfrm>
            <a:off x="-243424" y="8525058"/>
            <a:ext cx="983623" cy="1076308"/>
            <a:chOff x="5249901" y="2791008"/>
            <a:chExt cx="983623" cy="1076308"/>
          </a:xfrm>
        </p:grpSpPr>
        <p:sp>
          <p:nvSpPr>
            <p:cNvPr id="3416" name="Google Shape;3416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7" name="Google Shape;3417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418" name="Google Shape;3418;p26"/>
          <p:cNvGrpSpPr/>
          <p:nvPr/>
        </p:nvGrpSpPr>
        <p:grpSpPr>
          <a:xfrm>
            <a:off x="990851" y="8525058"/>
            <a:ext cx="983623" cy="1076308"/>
            <a:chOff x="6484176" y="2791008"/>
            <a:chExt cx="983623" cy="1076308"/>
          </a:xfrm>
        </p:grpSpPr>
        <p:sp>
          <p:nvSpPr>
            <p:cNvPr id="3419" name="Google Shape;3419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0" name="Google Shape;3420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421" name="Google Shape;3421;p26"/>
          <p:cNvGrpSpPr/>
          <p:nvPr/>
        </p:nvGrpSpPr>
        <p:grpSpPr>
          <a:xfrm>
            <a:off x="2093463" y="8525058"/>
            <a:ext cx="983623" cy="1076308"/>
            <a:chOff x="7586788" y="2791008"/>
            <a:chExt cx="983623" cy="1076308"/>
          </a:xfrm>
        </p:grpSpPr>
        <p:sp>
          <p:nvSpPr>
            <p:cNvPr id="3422" name="Google Shape;3422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3" name="Google Shape;3423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424" name="Google Shape;3424;p26"/>
          <p:cNvGrpSpPr/>
          <p:nvPr/>
        </p:nvGrpSpPr>
        <p:grpSpPr>
          <a:xfrm>
            <a:off x="3261901" y="8525058"/>
            <a:ext cx="983623" cy="1076308"/>
            <a:chOff x="8755226" y="2791008"/>
            <a:chExt cx="983623" cy="1076308"/>
          </a:xfrm>
        </p:grpSpPr>
        <p:sp>
          <p:nvSpPr>
            <p:cNvPr id="3425" name="Google Shape;3425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6" name="Google Shape;3426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427" name="Google Shape;3427;p26"/>
          <p:cNvGrpSpPr/>
          <p:nvPr/>
        </p:nvGrpSpPr>
        <p:grpSpPr>
          <a:xfrm>
            <a:off x="4430351" y="8536896"/>
            <a:ext cx="983623" cy="1076308"/>
            <a:chOff x="2892126" y="3942108"/>
            <a:chExt cx="983623" cy="1076308"/>
          </a:xfrm>
        </p:grpSpPr>
        <p:sp>
          <p:nvSpPr>
            <p:cNvPr id="3428" name="Google Shape;3428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9" name="Google Shape;3429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430" name="Google Shape;3430;p26"/>
          <p:cNvGrpSpPr/>
          <p:nvPr/>
        </p:nvGrpSpPr>
        <p:grpSpPr>
          <a:xfrm>
            <a:off x="5609238" y="8513221"/>
            <a:ext cx="983623" cy="1076308"/>
            <a:chOff x="4071013" y="3918433"/>
            <a:chExt cx="983623" cy="1076308"/>
          </a:xfrm>
        </p:grpSpPr>
        <p:sp>
          <p:nvSpPr>
            <p:cNvPr id="3431" name="Google Shape;3431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2" name="Google Shape;3432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433" name="Google Shape;3433;p26"/>
          <p:cNvGrpSpPr/>
          <p:nvPr/>
        </p:nvGrpSpPr>
        <p:grpSpPr>
          <a:xfrm>
            <a:off x="6788126" y="8536896"/>
            <a:ext cx="983623" cy="1076308"/>
            <a:chOff x="5249901" y="3942108"/>
            <a:chExt cx="983623" cy="1076308"/>
          </a:xfrm>
        </p:grpSpPr>
        <p:sp>
          <p:nvSpPr>
            <p:cNvPr id="3434" name="Google Shape;3434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5" name="Google Shape;3435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436" name="Google Shape;3436;p26"/>
          <p:cNvGrpSpPr/>
          <p:nvPr/>
        </p:nvGrpSpPr>
        <p:grpSpPr>
          <a:xfrm>
            <a:off x="7946126" y="8536896"/>
            <a:ext cx="983623" cy="1076308"/>
            <a:chOff x="6407901" y="3942108"/>
            <a:chExt cx="983623" cy="1076308"/>
          </a:xfrm>
        </p:grpSpPr>
        <p:sp>
          <p:nvSpPr>
            <p:cNvPr id="3437" name="Google Shape;3437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8" name="Google Shape;3438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439" name="Google Shape;3439;p26"/>
          <p:cNvGrpSpPr/>
          <p:nvPr/>
        </p:nvGrpSpPr>
        <p:grpSpPr>
          <a:xfrm>
            <a:off x="9125013" y="8536896"/>
            <a:ext cx="983623" cy="1076308"/>
            <a:chOff x="7586788" y="3942108"/>
            <a:chExt cx="983623" cy="1076308"/>
          </a:xfrm>
        </p:grpSpPr>
        <p:sp>
          <p:nvSpPr>
            <p:cNvPr id="3440" name="Google Shape;3440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1" name="Google Shape;3441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442" name="Google Shape;3442;p26"/>
          <p:cNvGrpSpPr/>
          <p:nvPr/>
        </p:nvGrpSpPr>
        <p:grpSpPr>
          <a:xfrm>
            <a:off x="10225701" y="8536896"/>
            <a:ext cx="983623" cy="1076308"/>
            <a:chOff x="8687476" y="3942108"/>
            <a:chExt cx="983623" cy="1076308"/>
          </a:xfrm>
        </p:grpSpPr>
        <p:sp>
          <p:nvSpPr>
            <p:cNvPr id="3443" name="Google Shape;3443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4" name="Google Shape;3444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445" name="Google Shape;3445;p26"/>
          <p:cNvGrpSpPr/>
          <p:nvPr/>
        </p:nvGrpSpPr>
        <p:grpSpPr>
          <a:xfrm>
            <a:off x="11461901" y="8536846"/>
            <a:ext cx="983623" cy="1076308"/>
            <a:chOff x="2892126" y="5140458"/>
            <a:chExt cx="983623" cy="1076308"/>
          </a:xfrm>
        </p:grpSpPr>
        <p:sp>
          <p:nvSpPr>
            <p:cNvPr id="3446" name="Google Shape;3446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7" name="Google Shape;3447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448" name="Google Shape;3448;p26"/>
          <p:cNvGrpSpPr/>
          <p:nvPr/>
        </p:nvGrpSpPr>
        <p:grpSpPr>
          <a:xfrm>
            <a:off x="12664976" y="8489596"/>
            <a:ext cx="983623" cy="1076308"/>
            <a:chOff x="4095201" y="5093208"/>
            <a:chExt cx="983623" cy="1076308"/>
          </a:xfrm>
        </p:grpSpPr>
        <p:sp>
          <p:nvSpPr>
            <p:cNvPr id="3449" name="Google Shape;3449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0" name="Google Shape;3450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451" name="Google Shape;3451;p26"/>
          <p:cNvGrpSpPr/>
          <p:nvPr/>
        </p:nvGrpSpPr>
        <p:grpSpPr>
          <a:xfrm>
            <a:off x="-236399" y="7204296"/>
            <a:ext cx="983623" cy="1076308"/>
            <a:chOff x="4095201" y="488821"/>
            <a:chExt cx="983623" cy="1076308"/>
          </a:xfrm>
        </p:grpSpPr>
        <p:sp>
          <p:nvSpPr>
            <p:cNvPr id="3452" name="Google Shape;3452;p26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3" name="Google Shape;3453;p26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454" name="Google Shape;3454;p26"/>
          <p:cNvGrpSpPr/>
          <p:nvPr/>
        </p:nvGrpSpPr>
        <p:grpSpPr>
          <a:xfrm>
            <a:off x="5645926" y="4346796"/>
            <a:ext cx="983623" cy="1076308"/>
            <a:chOff x="2892126" y="488821"/>
            <a:chExt cx="983623" cy="1076308"/>
          </a:xfrm>
        </p:grpSpPr>
        <p:sp>
          <p:nvSpPr>
            <p:cNvPr id="3455" name="Google Shape;3455;p26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6" name="Google Shape;3456;p26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457" name="Google Shape;3457;p26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3458" name="Google Shape;3458;p26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9" name="Google Shape;3459;p26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460" name="Google Shape;3460;p26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3461" name="Google Shape;3461;p26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2" name="Google Shape;3462;p26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463" name="Google Shape;3463;p26"/>
          <p:cNvGrpSpPr/>
          <p:nvPr/>
        </p:nvGrpSpPr>
        <p:grpSpPr>
          <a:xfrm>
            <a:off x="3302013" y="7229571"/>
            <a:ext cx="983623" cy="1076308"/>
            <a:chOff x="7624826" y="488821"/>
            <a:chExt cx="983623" cy="1076308"/>
          </a:xfrm>
        </p:grpSpPr>
        <p:sp>
          <p:nvSpPr>
            <p:cNvPr id="3464" name="Google Shape;3464;p26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5" name="Google Shape;3465;p26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466" name="Google Shape;3466;p26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3467" name="Google Shape;3467;p26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8" name="Google Shape;3468;p26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469" name="Google Shape;3469;p26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3470" name="Google Shape;3470;p26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1" name="Google Shape;3471;p26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472" name="Google Shape;3472;p26"/>
          <p:cNvGrpSpPr/>
          <p:nvPr/>
        </p:nvGrpSpPr>
        <p:grpSpPr>
          <a:xfrm>
            <a:off x="4390838" y="4346796"/>
            <a:ext cx="983623" cy="1076308"/>
            <a:chOff x="4095201" y="1639908"/>
            <a:chExt cx="983623" cy="1076308"/>
          </a:xfrm>
        </p:grpSpPr>
        <p:sp>
          <p:nvSpPr>
            <p:cNvPr id="3473" name="Google Shape;3473;p26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4" name="Google Shape;3474;p26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475" name="Google Shape;3475;p26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3476" name="Google Shape;3476;p26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7" name="Google Shape;3477;p26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478" name="Google Shape;3478;p26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3479" name="Google Shape;3479;p26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0" name="Google Shape;3480;p26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481" name="Google Shape;3481;p26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3482" name="Google Shape;3482;p26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3" name="Google Shape;3483;p26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484" name="Google Shape;3484;p26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3485" name="Google Shape;3485;p26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6" name="Google Shape;3486;p26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487" name="Google Shape;3487;p26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3488" name="Google Shape;3488;p26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9" name="Google Shape;3489;p26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490" name="Google Shape;3490;p26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3491" name="Google Shape;3491;p26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2" name="Google Shape;3492;p26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493" name="Google Shape;3493;p26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3494" name="Google Shape;3494;p26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5" name="Google Shape;3495;p26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496" name="Google Shape;3496;p26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3497" name="Google Shape;3497;p26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8" name="Google Shape;3498;p26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499" name="Google Shape;3499;p26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3500" name="Google Shape;3500;p26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1" name="Google Shape;3501;p26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502" name="Google Shape;3502;p26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3503" name="Google Shape;3503;p26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4" name="Google Shape;3504;p26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505" name="Google Shape;3505;p26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3506" name="Google Shape;3506;p26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7" name="Google Shape;3507;p26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508" name="Google Shape;3508;p26"/>
          <p:cNvGrpSpPr/>
          <p:nvPr/>
        </p:nvGrpSpPr>
        <p:grpSpPr>
          <a:xfrm>
            <a:off x="6901026" y="4346796"/>
            <a:ext cx="983623" cy="1076308"/>
            <a:chOff x="4071013" y="3918433"/>
            <a:chExt cx="983623" cy="1076308"/>
          </a:xfrm>
        </p:grpSpPr>
        <p:sp>
          <p:nvSpPr>
            <p:cNvPr id="3509" name="Google Shape;3509;p26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0" name="Google Shape;3510;p26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511" name="Google Shape;3511;p26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3512" name="Google Shape;3512;p26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3" name="Google Shape;3513;p26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514" name="Google Shape;3514;p26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3515" name="Google Shape;3515;p26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6" name="Google Shape;3516;p26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517" name="Google Shape;3517;p26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3518" name="Google Shape;3518;p26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9" name="Google Shape;3519;p26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520" name="Google Shape;3520;p26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3521" name="Google Shape;3521;p26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2" name="Google Shape;3522;p26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523" name="Google Shape;3523;p26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3524" name="Google Shape;3524;p26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5" name="Google Shape;3525;p26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526" name="Google Shape;3526;p26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3527" name="Google Shape;3527;p26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8" name="Google Shape;3528;p26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pic>
        <p:nvPicPr>
          <p:cNvPr id="3529" name="Google Shape;3529;p26"/>
          <p:cNvPicPr preferRelativeResize="0"/>
          <p:nvPr/>
        </p:nvPicPr>
        <p:blipFill rotWithShape="1">
          <a:blip r:embed="rId3">
            <a:alphaModFix/>
          </a:blip>
          <a:srcRect b="17915" l="0" r="0" t="17915"/>
          <a:stretch/>
        </p:blipFill>
        <p:spPr>
          <a:xfrm>
            <a:off x="4654838" y="1051650"/>
            <a:ext cx="2934600" cy="2510700"/>
          </a:xfrm>
          <a:prstGeom prst="hexagon">
            <a:avLst>
              <a:gd fmla="val 25000" name="adj"/>
              <a:gd fmla="val 115470" name="vf"/>
            </a:avLst>
          </a:prstGeom>
          <a:noFill/>
          <a:ln cap="flat" cmpd="sng" w="762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33" name="Shape 3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34" name="Google Shape;3534;p27"/>
          <p:cNvGrpSpPr/>
          <p:nvPr/>
        </p:nvGrpSpPr>
        <p:grpSpPr>
          <a:xfrm>
            <a:off x="-222324" y="7204296"/>
            <a:ext cx="983623" cy="1076308"/>
            <a:chOff x="4095201" y="488821"/>
            <a:chExt cx="983623" cy="1076308"/>
          </a:xfrm>
        </p:grpSpPr>
        <p:sp>
          <p:nvSpPr>
            <p:cNvPr id="3535" name="Google Shape;3535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6" name="Google Shape;3536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537" name="Google Shape;3537;p27"/>
          <p:cNvGrpSpPr/>
          <p:nvPr/>
        </p:nvGrpSpPr>
        <p:grpSpPr>
          <a:xfrm>
            <a:off x="-1425399" y="7204296"/>
            <a:ext cx="983623" cy="1076308"/>
            <a:chOff x="2892126" y="488821"/>
            <a:chExt cx="983623" cy="1076308"/>
          </a:xfrm>
        </p:grpSpPr>
        <p:sp>
          <p:nvSpPr>
            <p:cNvPr id="3538" name="Google Shape;3538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9" name="Google Shape;3539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540" name="Google Shape;3540;p27"/>
          <p:cNvGrpSpPr/>
          <p:nvPr/>
        </p:nvGrpSpPr>
        <p:grpSpPr>
          <a:xfrm>
            <a:off x="2166651" y="7204296"/>
            <a:ext cx="983623" cy="1076308"/>
            <a:chOff x="6484176" y="488821"/>
            <a:chExt cx="983623" cy="1076308"/>
          </a:xfrm>
        </p:grpSpPr>
        <p:sp>
          <p:nvSpPr>
            <p:cNvPr id="3541" name="Google Shape;3541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2" name="Google Shape;3542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543" name="Google Shape;3543;p27"/>
          <p:cNvGrpSpPr/>
          <p:nvPr/>
        </p:nvGrpSpPr>
        <p:grpSpPr>
          <a:xfrm>
            <a:off x="1026001" y="7204296"/>
            <a:ext cx="983623" cy="1076308"/>
            <a:chOff x="5343526" y="488821"/>
            <a:chExt cx="983623" cy="1076308"/>
          </a:xfrm>
        </p:grpSpPr>
        <p:sp>
          <p:nvSpPr>
            <p:cNvPr id="3544" name="Google Shape;3544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5" name="Google Shape;3545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546" name="Google Shape;3546;p27"/>
          <p:cNvGrpSpPr/>
          <p:nvPr/>
        </p:nvGrpSpPr>
        <p:grpSpPr>
          <a:xfrm>
            <a:off x="3307301" y="7204296"/>
            <a:ext cx="983623" cy="1076308"/>
            <a:chOff x="7624826" y="488821"/>
            <a:chExt cx="983623" cy="1076308"/>
          </a:xfrm>
        </p:grpSpPr>
        <p:sp>
          <p:nvSpPr>
            <p:cNvPr id="3547" name="Google Shape;3547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8" name="Google Shape;3548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549" name="Google Shape;3549;p27"/>
          <p:cNvGrpSpPr/>
          <p:nvPr/>
        </p:nvGrpSpPr>
        <p:grpSpPr>
          <a:xfrm>
            <a:off x="4447951" y="7204296"/>
            <a:ext cx="983623" cy="1076308"/>
            <a:chOff x="8765476" y="488821"/>
            <a:chExt cx="983623" cy="1076308"/>
          </a:xfrm>
        </p:grpSpPr>
        <p:sp>
          <p:nvSpPr>
            <p:cNvPr id="3550" name="Google Shape;3550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1" name="Google Shape;3551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552" name="Google Shape;3552;p27"/>
          <p:cNvGrpSpPr/>
          <p:nvPr/>
        </p:nvGrpSpPr>
        <p:grpSpPr>
          <a:xfrm>
            <a:off x="5588601" y="7204296"/>
            <a:ext cx="983623" cy="1076308"/>
            <a:chOff x="2892126" y="1639908"/>
            <a:chExt cx="983623" cy="1076308"/>
          </a:xfrm>
        </p:grpSpPr>
        <p:sp>
          <p:nvSpPr>
            <p:cNvPr id="3553" name="Google Shape;3553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4" name="Google Shape;3554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555" name="Google Shape;3555;p27"/>
          <p:cNvGrpSpPr/>
          <p:nvPr/>
        </p:nvGrpSpPr>
        <p:grpSpPr>
          <a:xfrm>
            <a:off x="6791676" y="7204296"/>
            <a:ext cx="983623" cy="1076308"/>
            <a:chOff x="4095201" y="1639908"/>
            <a:chExt cx="983623" cy="1076308"/>
          </a:xfrm>
        </p:grpSpPr>
        <p:sp>
          <p:nvSpPr>
            <p:cNvPr id="3556" name="Google Shape;3556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7" name="Google Shape;3557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558" name="Google Shape;3558;p27"/>
          <p:cNvGrpSpPr/>
          <p:nvPr/>
        </p:nvGrpSpPr>
        <p:grpSpPr>
          <a:xfrm>
            <a:off x="8040001" y="7204296"/>
            <a:ext cx="983623" cy="1076308"/>
            <a:chOff x="5343526" y="1639908"/>
            <a:chExt cx="983623" cy="1076308"/>
          </a:xfrm>
        </p:grpSpPr>
        <p:sp>
          <p:nvSpPr>
            <p:cNvPr id="3559" name="Google Shape;3559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0" name="Google Shape;3560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561" name="Google Shape;3561;p27"/>
          <p:cNvGrpSpPr/>
          <p:nvPr/>
        </p:nvGrpSpPr>
        <p:grpSpPr>
          <a:xfrm>
            <a:off x="9180651" y="7204296"/>
            <a:ext cx="983623" cy="1076308"/>
            <a:chOff x="6484176" y="1639908"/>
            <a:chExt cx="983623" cy="1076308"/>
          </a:xfrm>
        </p:grpSpPr>
        <p:sp>
          <p:nvSpPr>
            <p:cNvPr id="3562" name="Google Shape;3562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3" name="Google Shape;3563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564" name="Google Shape;3564;p27"/>
          <p:cNvGrpSpPr/>
          <p:nvPr/>
        </p:nvGrpSpPr>
        <p:grpSpPr>
          <a:xfrm>
            <a:off x="10321301" y="7204296"/>
            <a:ext cx="983623" cy="1076308"/>
            <a:chOff x="7624826" y="1639908"/>
            <a:chExt cx="983623" cy="1076308"/>
          </a:xfrm>
        </p:grpSpPr>
        <p:sp>
          <p:nvSpPr>
            <p:cNvPr id="3565" name="Google Shape;3565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6" name="Google Shape;3566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567" name="Google Shape;3567;p27"/>
          <p:cNvGrpSpPr/>
          <p:nvPr/>
        </p:nvGrpSpPr>
        <p:grpSpPr>
          <a:xfrm>
            <a:off x="11461951" y="7204296"/>
            <a:ext cx="983623" cy="1076308"/>
            <a:chOff x="8765476" y="1639908"/>
            <a:chExt cx="983623" cy="1076308"/>
          </a:xfrm>
        </p:grpSpPr>
        <p:sp>
          <p:nvSpPr>
            <p:cNvPr id="3568" name="Google Shape;3568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9" name="Google Shape;3569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570" name="Google Shape;3570;p27"/>
          <p:cNvGrpSpPr/>
          <p:nvPr/>
        </p:nvGrpSpPr>
        <p:grpSpPr>
          <a:xfrm>
            <a:off x="12602601" y="7204296"/>
            <a:ext cx="983623" cy="1076308"/>
            <a:chOff x="2892126" y="2791008"/>
            <a:chExt cx="983623" cy="1076308"/>
          </a:xfrm>
        </p:grpSpPr>
        <p:sp>
          <p:nvSpPr>
            <p:cNvPr id="3571" name="Google Shape;3571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2" name="Google Shape;3572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573" name="Google Shape;3573;p27"/>
          <p:cNvGrpSpPr/>
          <p:nvPr/>
        </p:nvGrpSpPr>
        <p:grpSpPr>
          <a:xfrm>
            <a:off x="-1456587" y="8489596"/>
            <a:ext cx="983623" cy="1076308"/>
            <a:chOff x="4071013" y="2791008"/>
            <a:chExt cx="983623" cy="1076308"/>
          </a:xfrm>
        </p:grpSpPr>
        <p:sp>
          <p:nvSpPr>
            <p:cNvPr id="3574" name="Google Shape;3574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5" name="Google Shape;3575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576" name="Google Shape;3576;p27"/>
          <p:cNvGrpSpPr/>
          <p:nvPr/>
        </p:nvGrpSpPr>
        <p:grpSpPr>
          <a:xfrm>
            <a:off x="-222324" y="8525058"/>
            <a:ext cx="983623" cy="1076308"/>
            <a:chOff x="5249901" y="2791008"/>
            <a:chExt cx="983623" cy="1076308"/>
          </a:xfrm>
        </p:grpSpPr>
        <p:sp>
          <p:nvSpPr>
            <p:cNvPr id="3577" name="Google Shape;3577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8" name="Google Shape;3578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579" name="Google Shape;3579;p27"/>
          <p:cNvGrpSpPr/>
          <p:nvPr/>
        </p:nvGrpSpPr>
        <p:grpSpPr>
          <a:xfrm>
            <a:off x="1011951" y="8525058"/>
            <a:ext cx="983623" cy="1076308"/>
            <a:chOff x="6484176" y="2791008"/>
            <a:chExt cx="983623" cy="1076308"/>
          </a:xfrm>
        </p:grpSpPr>
        <p:sp>
          <p:nvSpPr>
            <p:cNvPr id="3580" name="Google Shape;3580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1" name="Google Shape;3581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582" name="Google Shape;3582;p27"/>
          <p:cNvGrpSpPr/>
          <p:nvPr/>
        </p:nvGrpSpPr>
        <p:grpSpPr>
          <a:xfrm>
            <a:off x="2114563" y="8525058"/>
            <a:ext cx="983623" cy="1076308"/>
            <a:chOff x="7586788" y="2791008"/>
            <a:chExt cx="983623" cy="1076308"/>
          </a:xfrm>
        </p:grpSpPr>
        <p:sp>
          <p:nvSpPr>
            <p:cNvPr id="3583" name="Google Shape;3583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4" name="Google Shape;3584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585" name="Google Shape;3585;p27"/>
          <p:cNvGrpSpPr/>
          <p:nvPr/>
        </p:nvGrpSpPr>
        <p:grpSpPr>
          <a:xfrm>
            <a:off x="3283001" y="8525058"/>
            <a:ext cx="983623" cy="1076308"/>
            <a:chOff x="8755226" y="2791008"/>
            <a:chExt cx="983623" cy="1076308"/>
          </a:xfrm>
        </p:grpSpPr>
        <p:sp>
          <p:nvSpPr>
            <p:cNvPr id="3586" name="Google Shape;3586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7" name="Google Shape;3587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588" name="Google Shape;3588;p27"/>
          <p:cNvGrpSpPr/>
          <p:nvPr/>
        </p:nvGrpSpPr>
        <p:grpSpPr>
          <a:xfrm>
            <a:off x="4451451" y="8536896"/>
            <a:ext cx="983623" cy="1076308"/>
            <a:chOff x="2892126" y="3942108"/>
            <a:chExt cx="983623" cy="1076308"/>
          </a:xfrm>
        </p:grpSpPr>
        <p:sp>
          <p:nvSpPr>
            <p:cNvPr id="3589" name="Google Shape;3589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0" name="Google Shape;3590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591" name="Google Shape;3591;p27"/>
          <p:cNvGrpSpPr/>
          <p:nvPr/>
        </p:nvGrpSpPr>
        <p:grpSpPr>
          <a:xfrm>
            <a:off x="5630338" y="8513221"/>
            <a:ext cx="983623" cy="1076308"/>
            <a:chOff x="4071013" y="3918433"/>
            <a:chExt cx="983623" cy="1076308"/>
          </a:xfrm>
        </p:grpSpPr>
        <p:sp>
          <p:nvSpPr>
            <p:cNvPr id="3592" name="Google Shape;3592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3" name="Google Shape;3593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594" name="Google Shape;3594;p27"/>
          <p:cNvGrpSpPr/>
          <p:nvPr/>
        </p:nvGrpSpPr>
        <p:grpSpPr>
          <a:xfrm>
            <a:off x="6809226" y="8536896"/>
            <a:ext cx="983623" cy="1076308"/>
            <a:chOff x="5249901" y="3942108"/>
            <a:chExt cx="983623" cy="1076308"/>
          </a:xfrm>
        </p:grpSpPr>
        <p:sp>
          <p:nvSpPr>
            <p:cNvPr id="3595" name="Google Shape;3595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6" name="Google Shape;3596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597" name="Google Shape;3597;p27"/>
          <p:cNvGrpSpPr/>
          <p:nvPr/>
        </p:nvGrpSpPr>
        <p:grpSpPr>
          <a:xfrm>
            <a:off x="7967226" y="8536896"/>
            <a:ext cx="983623" cy="1076308"/>
            <a:chOff x="6407901" y="3942108"/>
            <a:chExt cx="983623" cy="1076308"/>
          </a:xfrm>
        </p:grpSpPr>
        <p:sp>
          <p:nvSpPr>
            <p:cNvPr id="3598" name="Google Shape;3598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9" name="Google Shape;3599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600" name="Google Shape;3600;p27"/>
          <p:cNvGrpSpPr/>
          <p:nvPr/>
        </p:nvGrpSpPr>
        <p:grpSpPr>
          <a:xfrm>
            <a:off x="9146113" y="8536896"/>
            <a:ext cx="983623" cy="1076308"/>
            <a:chOff x="7586788" y="3942108"/>
            <a:chExt cx="983623" cy="1076308"/>
          </a:xfrm>
        </p:grpSpPr>
        <p:sp>
          <p:nvSpPr>
            <p:cNvPr id="3601" name="Google Shape;3601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2" name="Google Shape;3602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603" name="Google Shape;3603;p27"/>
          <p:cNvGrpSpPr/>
          <p:nvPr/>
        </p:nvGrpSpPr>
        <p:grpSpPr>
          <a:xfrm>
            <a:off x="10246801" y="8536896"/>
            <a:ext cx="983623" cy="1076308"/>
            <a:chOff x="8687476" y="3942108"/>
            <a:chExt cx="983623" cy="1076308"/>
          </a:xfrm>
        </p:grpSpPr>
        <p:sp>
          <p:nvSpPr>
            <p:cNvPr id="3604" name="Google Shape;3604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5" name="Google Shape;3605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606" name="Google Shape;3606;p27"/>
          <p:cNvGrpSpPr/>
          <p:nvPr/>
        </p:nvGrpSpPr>
        <p:grpSpPr>
          <a:xfrm>
            <a:off x="11483001" y="8536846"/>
            <a:ext cx="983623" cy="1076308"/>
            <a:chOff x="2892126" y="5140458"/>
            <a:chExt cx="983623" cy="1076308"/>
          </a:xfrm>
        </p:grpSpPr>
        <p:sp>
          <p:nvSpPr>
            <p:cNvPr id="3607" name="Google Shape;3607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8" name="Google Shape;3608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609" name="Google Shape;3609;p27"/>
          <p:cNvGrpSpPr/>
          <p:nvPr/>
        </p:nvGrpSpPr>
        <p:grpSpPr>
          <a:xfrm>
            <a:off x="12686076" y="8489596"/>
            <a:ext cx="983623" cy="1076308"/>
            <a:chOff x="4095201" y="5093208"/>
            <a:chExt cx="983623" cy="1076308"/>
          </a:xfrm>
        </p:grpSpPr>
        <p:sp>
          <p:nvSpPr>
            <p:cNvPr id="3610" name="Google Shape;3610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1" name="Google Shape;3611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612" name="Google Shape;3612;p27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3613" name="Google Shape;3613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4" name="Google Shape;3614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615" name="Google Shape;3615;p27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3616" name="Google Shape;3616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7" name="Google Shape;3617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618" name="Google Shape;3618;p27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3619" name="Google Shape;3619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0" name="Google Shape;3620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621" name="Google Shape;3621;p27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3622" name="Google Shape;3622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3" name="Google Shape;3623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624" name="Google Shape;3624;p27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3625" name="Google Shape;3625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6" name="Google Shape;3626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627" name="Google Shape;3627;p27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3628" name="Google Shape;3628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9" name="Google Shape;3629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630" name="Google Shape;3630;p27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3631" name="Google Shape;3631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2" name="Google Shape;3632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633" name="Google Shape;3633;p27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3634" name="Google Shape;3634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5" name="Google Shape;3635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636" name="Google Shape;3636;p27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3637" name="Google Shape;3637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8" name="Google Shape;3638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639" name="Google Shape;3639;p27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3640" name="Google Shape;3640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1" name="Google Shape;3641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642" name="Google Shape;3642;p27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3643" name="Google Shape;3643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4" name="Google Shape;3644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645" name="Google Shape;3645;p27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3646" name="Google Shape;3646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7" name="Google Shape;3647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648" name="Google Shape;3648;p27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3649" name="Google Shape;3649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0" name="Google Shape;3650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651" name="Google Shape;3651;p27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3652" name="Google Shape;3652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3" name="Google Shape;3653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654" name="Google Shape;3654;p27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3655" name="Google Shape;3655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6" name="Google Shape;3656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657" name="Google Shape;3657;p27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3658" name="Google Shape;3658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9" name="Google Shape;3659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660" name="Google Shape;3660;p27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3661" name="Google Shape;3661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2" name="Google Shape;3662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663" name="Google Shape;3663;p27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3664" name="Google Shape;3664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5" name="Google Shape;3665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666" name="Google Shape;3666;p27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3667" name="Google Shape;3667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8" name="Google Shape;3668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669" name="Google Shape;3669;p27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3670" name="Google Shape;3670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1" name="Google Shape;3671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672" name="Google Shape;3672;p27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3673" name="Google Shape;3673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4" name="Google Shape;3674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675" name="Google Shape;3675;p27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3676" name="Google Shape;3676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7" name="Google Shape;3677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678" name="Google Shape;3678;p27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3679" name="Google Shape;3679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0" name="Google Shape;3680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681" name="Google Shape;3681;p27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3682" name="Google Shape;3682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3" name="Google Shape;3683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684" name="Google Shape;3684;p27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3685" name="Google Shape;3685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6" name="Google Shape;3686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687" name="Google Shape;3687;p27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3688" name="Google Shape;3688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9" name="Google Shape;3689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690" name="Google Shape;3690;p27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3691" name="Google Shape;3691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2" name="Google Shape;3692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693" name="Google Shape;3693;p27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3694" name="Google Shape;3694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5" name="Google Shape;3695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696" name="Google Shape;3696;p27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3697" name="Google Shape;3697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8" name="Google Shape;3698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699" name="Google Shape;3699;p27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3700" name="Google Shape;3700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1" name="Google Shape;3701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702" name="Google Shape;3702;p27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3703" name="Google Shape;3703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4" name="Google Shape;3704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705" name="Google Shape;3705;p27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3706" name="Google Shape;3706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7" name="Google Shape;3707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708" name="Google Shape;3708;p27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3709" name="Google Shape;3709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0" name="Google Shape;3710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711" name="Google Shape;3711;p27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3712" name="Google Shape;3712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3" name="Google Shape;3713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714" name="Google Shape;3714;p27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3715" name="Google Shape;3715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6" name="Google Shape;3716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717" name="Google Shape;3717;p27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3718" name="Google Shape;3718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9" name="Google Shape;3719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720" name="Google Shape;3720;p27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3721" name="Google Shape;3721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2" name="Google Shape;3722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723" name="Google Shape;3723;p27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3724" name="Google Shape;3724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5" name="Google Shape;3725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726" name="Google Shape;3726;p27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3727" name="Google Shape;3727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8" name="Google Shape;3728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729" name="Google Shape;3729;p27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3730" name="Google Shape;3730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1" name="Google Shape;3731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732" name="Google Shape;3732;p27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3733" name="Google Shape;3733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4" name="Google Shape;3734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735" name="Google Shape;3735;p27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3736" name="Google Shape;3736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7" name="Google Shape;3737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738" name="Google Shape;3738;p27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3739" name="Google Shape;3739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0" name="Google Shape;3740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741" name="Google Shape;3741;p27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3742" name="Google Shape;3742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3" name="Google Shape;3743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744" name="Google Shape;3744;p27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3745" name="Google Shape;3745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6" name="Google Shape;3746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747" name="Google Shape;3747;p27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3748" name="Google Shape;3748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9" name="Google Shape;3749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750" name="Google Shape;3750;p27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3751" name="Google Shape;3751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2" name="Google Shape;3752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753" name="Google Shape;3753;p27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3754" name="Google Shape;3754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5" name="Google Shape;3755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756" name="Google Shape;3756;p27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3757" name="Google Shape;3757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8" name="Google Shape;3758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759" name="Google Shape;3759;p27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3760" name="Google Shape;3760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1" name="Google Shape;3761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762" name="Google Shape;3762;p27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3763" name="Google Shape;3763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4" name="Google Shape;3764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765" name="Google Shape;3765;p27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3766" name="Google Shape;3766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7" name="Google Shape;3767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768" name="Google Shape;3768;p27"/>
          <p:cNvGrpSpPr/>
          <p:nvPr/>
        </p:nvGrpSpPr>
        <p:grpSpPr>
          <a:xfrm>
            <a:off x="-206737" y="7204296"/>
            <a:ext cx="983623" cy="1076308"/>
            <a:chOff x="4095201" y="488821"/>
            <a:chExt cx="983623" cy="1076308"/>
          </a:xfrm>
        </p:grpSpPr>
        <p:sp>
          <p:nvSpPr>
            <p:cNvPr id="3769" name="Google Shape;3769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0" name="Google Shape;3770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771" name="Google Shape;3771;p27"/>
          <p:cNvGrpSpPr/>
          <p:nvPr/>
        </p:nvGrpSpPr>
        <p:grpSpPr>
          <a:xfrm>
            <a:off x="-1409812" y="7204296"/>
            <a:ext cx="983623" cy="1076308"/>
            <a:chOff x="2892126" y="488821"/>
            <a:chExt cx="983623" cy="1076308"/>
          </a:xfrm>
        </p:grpSpPr>
        <p:sp>
          <p:nvSpPr>
            <p:cNvPr id="3772" name="Google Shape;3772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3" name="Google Shape;3773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774" name="Google Shape;3774;p27"/>
          <p:cNvGrpSpPr/>
          <p:nvPr/>
        </p:nvGrpSpPr>
        <p:grpSpPr>
          <a:xfrm>
            <a:off x="2182238" y="7204296"/>
            <a:ext cx="983623" cy="1076308"/>
            <a:chOff x="6484176" y="488821"/>
            <a:chExt cx="983623" cy="1076308"/>
          </a:xfrm>
        </p:grpSpPr>
        <p:sp>
          <p:nvSpPr>
            <p:cNvPr id="3775" name="Google Shape;3775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6" name="Google Shape;3776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777" name="Google Shape;3777;p27"/>
          <p:cNvGrpSpPr/>
          <p:nvPr/>
        </p:nvGrpSpPr>
        <p:grpSpPr>
          <a:xfrm>
            <a:off x="1041588" y="7204296"/>
            <a:ext cx="983623" cy="1076308"/>
            <a:chOff x="5343526" y="488821"/>
            <a:chExt cx="983623" cy="1076308"/>
          </a:xfrm>
        </p:grpSpPr>
        <p:sp>
          <p:nvSpPr>
            <p:cNvPr id="3778" name="Google Shape;3778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9" name="Google Shape;3779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780" name="Google Shape;3780;p27"/>
          <p:cNvGrpSpPr/>
          <p:nvPr/>
        </p:nvGrpSpPr>
        <p:grpSpPr>
          <a:xfrm>
            <a:off x="3322888" y="7204296"/>
            <a:ext cx="983623" cy="1076308"/>
            <a:chOff x="7624826" y="488821"/>
            <a:chExt cx="983623" cy="1076308"/>
          </a:xfrm>
        </p:grpSpPr>
        <p:sp>
          <p:nvSpPr>
            <p:cNvPr id="3781" name="Google Shape;3781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2" name="Google Shape;3782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783" name="Google Shape;3783;p27"/>
          <p:cNvGrpSpPr/>
          <p:nvPr/>
        </p:nvGrpSpPr>
        <p:grpSpPr>
          <a:xfrm>
            <a:off x="4463538" y="7204296"/>
            <a:ext cx="983623" cy="1076308"/>
            <a:chOff x="8765476" y="488821"/>
            <a:chExt cx="983623" cy="1076308"/>
          </a:xfrm>
        </p:grpSpPr>
        <p:sp>
          <p:nvSpPr>
            <p:cNvPr id="3784" name="Google Shape;3784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5" name="Google Shape;3785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786" name="Google Shape;3786;p27"/>
          <p:cNvGrpSpPr/>
          <p:nvPr/>
        </p:nvGrpSpPr>
        <p:grpSpPr>
          <a:xfrm>
            <a:off x="5604188" y="7204296"/>
            <a:ext cx="983623" cy="1076308"/>
            <a:chOff x="2892126" y="1639908"/>
            <a:chExt cx="983623" cy="1076308"/>
          </a:xfrm>
        </p:grpSpPr>
        <p:sp>
          <p:nvSpPr>
            <p:cNvPr id="3787" name="Google Shape;3787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8" name="Google Shape;3788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789" name="Google Shape;3789;p27"/>
          <p:cNvGrpSpPr/>
          <p:nvPr/>
        </p:nvGrpSpPr>
        <p:grpSpPr>
          <a:xfrm>
            <a:off x="6807263" y="7204296"/>
            <a:ext cx="983623" cy="1076308"/>
            <a:chOff x="4095201" y="1639908"/>
            <a:chExt cx="983623" cy="1076308"/>
          </a:xfrm>
        </p:grpSpPr>
        <p:sp>
          <p:nvSpPr>
            <p:cNvPr id="3790" name="Google Shape;3790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1" name="Google Shape;3791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792" name="Google Shape;3792;p27"/>
          <p:cNvGrpSpPr/>
          <p:nvPr/>
        </p:nvGrpSpPr>
        <p:grpSpPr>
          <a:xfrm>
            <a:off x="8055588" y="7204296"/>
            <a:ext cx="983623" cy="1076308"/>
            <a:chOff x="5343526" y="1639908"/>
            <a:chExt cx="983623" cy="1076308"/>
          </a:xfrm>
        </p:grpSpPr>
        <p:sp>
          <p:nvSpPr>
            <p:cNvPr id="3793" name="Google Shape;3793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4" name="Google Shape;3794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795" name="Google Shape;3795;p27"/>
          <p:cNvGrpSpPr/>
          <p:nvPr/>
        </p:nvGrpSpPr>
        <p:grpSpPr>
          <a:xfrm>
            <a:off x="9196238" y="7204296"/>
            <a:ext cx="983623" cy="1076308"/>
            <a:chOff x="6484176" y="1639908"/>
            <a:chExt cx="983623" cy="1076308"/>
          </a:xfrm>
        </p:grpSpPr>
        <p:sp>
          <p:nvSpPr>
            <p:cNvPr id="3796" name="Google Shape;3796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7" name="Google Shape;3797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798" name="Google Shape;3798;p27"/>
          <p:cNvGrpSpPr/>
          <p:nvPr/>
        </p:nvGrpSpPr>
        <p:grpSpPr>
          <a:xfrm>
            <a:off x="10336888" y="7204296"/>
            <a:ext cx="983623" cy="1076308"/>
            <a:chOff x="7624826" y="1639908"/>
            <a:chExt cx="983623" cy="1076308"/>
          </a:xfrm>
        </p:grpSpPr>
        <p:sp>
          <p:nvSpPr>
            <p:cNvPr id="3799" name="Google Shape;3799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0" name="Google Shape;3800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801" name="Google Shape;3801;p27"/>
          <p:cNvGrpSpPr/>
          <p:nvPr/>
        </p:nvGrpSpPr>
        <p:grpSpPr>
          <a:xfrm>
            <a:off x="11477538" y="7204296"/>
            <a:ext cx="983623" cy="1076308"/>
            <a:chOff x="8765476" y="1639908"/>
            <a:chExt cx="983623" cy="1076308"/>
          </a:xfrm>
        </p:grpSpPr>
        <p:sp>
          <p:nvSpPr>
            <p:cNvPr id="3802" name="Google Shape;3802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3" name="Google Shape;3803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804" name="Google Shape;3804;p27"/>
          <p:cNvGrpSpPr/>
          <p:nvPr/>
        </p:nvGrpSpPr>
        <p:grpSpPr>
          <a:xfrm>
            <a:off x="12618188" y="7204296"/>
            <a:ext cx="983623" cy="1076308"/>
            <a:chOff x="2892126" y="2791008"/>
            <a:chExt cx="983623" cy="1076308"/>
          </a:xfrm>
        </p:grpSpPr>
        <p:sp>
          <p:nvSpPr>
            <p:cNvPr id="3805" name="Google Shape;3805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6" name="Google Shape;3806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807" name="Google Shape;3807;p27"/>
          <p:cNvGrpSpPr/>
          <p:nvPr/>
        </p:nvGrpSpPr>
        <p:grpSpPr>
          <a:xfrm>
            <a:off x="-1440999" y="8489596"/>
            <a:ext cx="983623" cy="1076308"/>
            <a:chOff x="4071013" y="2791008"/>
            <a:chExt cx="983623" cy="1076308"/>
          </a:xfrm>
        </p:grpSpPr>
        <p:sp>
          <p:nvSpPr>
            <p:cNvPr id="3808" name="Google Shape;3808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9" name="Google Shape;3809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810" name="Google Shape;3810;p27"/>
          <p:cNvGrpSpPr/>
          <p:nvPr/>
        </p:nvGrpSpPr>
        <p:grpSpPr>
          <a:xfrm>
            <a:off x="-206737" y="8525058"/>
            <a:ext cx="983623" cy="1076308"/>
            <a:chOff x="5249901" y="2791008"/>
            <a:chExt cx="983623" cy="1076308"/>
          </a:xfrm>
        </p:grpSpPr>
        <p:sp>
          <p:nvSpPr>
            <p:cNvPr id="3811" name="Google Shape;3811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2" name="Google Shape;3812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813" name="Google Shape;3813;p27"/>
          <p:cNvGrpSpPr/>
          <p:nvPr/>
        </p:nvGrpSpPr>
        <p:grpSpPr>
          <a:xfrm>
            <a:off x="1027538" y="8525058"/>
            <a:ext cx="983623" cy="1076308"/>
            <a:chOff x="6484176" y="2791008"/>
            <a:chExt cx="983623" cy="1076308"/>
          </a:xfrm>
        </p:grpSpPr>
        <p:sp>
          <p:nvSpPr>
            <p:cNvPr id="3814" name="Google Shape;3814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5" name="Google Shape;3815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816" name="Google Shape;3816;p27"/>
          <p:cNvGrpSpPr/>
          <p:nvPr/>
        </p:nvGrpSpPr>
        <p:grpSpPr>
          <a:xfrm>
            <a:off x="2130151" y="8525058"/>
            <a:ext cx="983623" cy="1076308"/>
            <a:chOff x="7586788" y="2791008"/>
            <a:chExt cx="983623" cy="1076308"/>
          </a:xfrm>
        </p:grpSpPr>
        <p:sp>
          <p:nvSpPr>
            <p:cNvPr id="3817" name="Google Shape;3817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8" name="Google Shape;3818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819" name="Google Shape;3819;p27"/>
          <p:cNvGrpSpPr/>
          <p:nvPr/>
        </p:nvGrpSpPr>
        <p:grpSpPr>
          <a:xfrm>
            <a:off x="3298588" y="8525058"/>
            <a:ext cx="983623" cy="1076308"/>
            <a:chOff x="8755226" y="2791008"/>
            <a:chExt cx="983623" cy="1076308"/>
          </a:xfrm>
        </p:grpSpPr>
        <p:sp>
          <p:nvSpPr>
            <p:cNvPr id="3820" name="Google Shape;3820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1" name="Google Shape;3821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822" name="Google Shape;3822;p27"/>
          <p:cNvGrpSpPr/>
          <p:nvPr/>
        </p:nvGrpSpPr>
        <p:grpSpPr>
          <a:xfrm>
            <a:off x="4467038" y="8536896"/>
            <a:ext cx="983623" cy="1076308"/>
            <a:chOff x="2892126" y="3942108"/>
            <a:chExt cx="983623" cy="1076308"/>
          </a:xfrm>
        </p:grpSpPr>
        <p:sp>
          <p:nvSpPr>
            <p:cNvPr id="3823" name="Google Shape;3823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4" name="Google Shape;3824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825" name="Google Shape;3825;p27"/>
          <p:cNvGrpSpPr/>
          <p:nvPr/>
        </p:nvGrpSpPr>
        <p:grpSpPr>
          <a:xfrm>
            <a:off x="5645926" y="8513221"/>
            <a:ext cx="983623" cy="1076308"/>
            <a:chOff x="4071013" y="3918433"/>
            <a:chExt cx="983623" cy="1076308"/>
          </a:xfrm>
        </p:grpSpPr>
        <p:sp>
          <p:nvSpPr>
            <p:cNvPr id="3826" name="Google Shape;3826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7" name="Google Shape;3827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828" name="Google Shape;3828;p27"/>
          <p:cNvGrpSpPr/>
          <p:nvPr/>
        </p:nvGrpSpPr>
        <p:grpSpPr>
          <a:xfrm>
            <a:off x="6824813" y="8536896"/>
            <a:ext cx="983623" cy="1076308"/>
            <a:chOff x="5249901" y="3942108"/>
            <a:chExt cx="983623" cy="1076308"/>
          </a:xfrm>
        </p:grpSpPr>
        <p:sp>
          <p:nvSpPr>
            <p:cNvPr id="3829" name="Google Shape;3829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0" name="Google Shape;3830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831" name="Google Shape;3831;p27"/>
          <p:cNvGrpSpPr/>
          <p:nvPr/>
        </p:nvGrpSpPr>
        <p:grpSpPr>
          <a:xfrm>
            <a:off x="7982813" y="8536896"/>
            <a:ext cx="983623" cy="1076308"/>
            <a:chOff x="6407901" y="3942108"/>
            <a:chExt cx="983623" cy="1076308"/>
          </a:xfrm>
        </p:grpSpPr>
        <p:sp>
          <p:nvSpPr>
            <p:cNvPr id="3832" name="Google Shape;3832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3" name="Google Shape;3833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834" name="Google Shape;3834;p27"/>
          <p:cNvGrpSpPr/>
          <p:nvPr/>
        </p:nvGrpSpPr>
        <p:grpSpPr>
          <a:xfrm>
            <a:off x="9161701" y="8536896"/>
            <a:ext cx="983623" cy="1076308"/>
            <a:chOff x="7586788" y="3942108"/>
            <a:chExt cx="983623" cy="1076308"/>
          </a:xfrm>
        </p:grpSpPr>
        <p:sp>
          <p:nvSpPr>
            <p:cNvPr id="3835" name="Google Shape;3835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6" name="Google Shape;3836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837" name="Google Shape;3837;p27"/>
          <p:cNvGrpSpPr/>
          <p:nvPr/>
        </p:nvGrpSpPr>
        <p:grpSpPr>
          <a:xfrm>
            <a:off x="10262388" y="8536896"/>
            <a:ext cx="983623" cy="1076308"/>
            <a:chOff x="8687476" y="3942108"/>
            <a:chExt cx="983623" cy="1076308"/>
          </a:xfrm>
        </p:grpSpPr>
        <p:sp>
          <p:nvSpPr>
            <p:cNvPr id="3838" name="Google Shape;3838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9" name="Google Shape;3839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840" name="Google Shape;3840;p27"/>
          <p:cNvGrpSpPr/>
          <p:nvPr/>
        </p:nvGrpSpPr>
        <p:grpSpPr>
          <a:xfrm>
            <a:off x="11498588" y="8536846"/>
            <a:ext cx="983623" cy="1076308"/>
            <a:chOff x="2892126" y="5140458"/>
            <a:chExt cx="983623" cy="1076308"/>
          </a:xfrm>
        </p:grpSpPr>
        <p:sp>
          <p:nvSpPr>
            <p:cNvPr id="3841" name="Google Shape;3841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2" name="Google Shape;3842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843" name="Google Shape;3843;p27"/>
          <p:cNvGrpSpPr/>
          <p:nvPr/>
        </p:nvGrpSpPr>
        <p:grpSpPr>
          <a:xfrm>
            <a:off x="12701663" y="8489596"/>
            <a:ext cx="983623" cy="1076308"/>
            <a:chOff x="4095201" y="5093208"/>
            <a:chExt cx="983623" cy="1076308"/>
          </a:xfrm>
        </p:grpSpPr>
        <p:sp>
          <p:nvSpPr>
            <p:cNvPr id="3844" name="Google Shape;3844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5" name="Google Shape;3845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846" name="Google Shape;3846;p27"/>
          <p:cNvGrpSpPr/>
          <p:nvPr/>
        </p:nvGrpSpPr>
        <p:grpSpPr>
          <a:xfrm>
            <a:off x="-232887" y="7204296"/>
            <a:ext cx="983623" cy="1076308"/>
            <a:chOff x="4095201" y="488821"/>
            <a:chExt cx="983623" cy="1076308"/>
          </a:xfrm>
        </p:grpSpPr>
        <p:sp>
          <p:nvSpPr>
            <p:cNvPr id="3847" name="Google Shape;3847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8" name="Google Shape;3848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849" name="Google Shape;3849;p27"/>
          <p:cNvGrpSpPr/>
          <p:nvPr/>
        </p:nvGrpSpPr>
        <p:grpSpPr>
          <a:xfrm>
            <a:off x="-1435962" y="7204296"/>
            <a:ext cx="983623" cy="1076308"/>
            <a:chOff x="2892126" y="488821"/>
            <a:chExt cx="983623" cy="1076308"/>
          </a:xfrm>
        </p:grpSpPr>
        <p:sp>
          <p:nvSpPr>
            <p:cNvPr id="3850" name="Google Shape;3850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1" name="Google Shape;3851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852" name="Google Shape;3852;p27"/>
          <p:cNvGrpSpPr/>
          <p:nvPr/>
        </p:nvGrpSpPr>
        <p:grpSpPr>
          <a:xfrm>
            <a:off x="2156088" y="7204296"/>
            <a:ext cx="983623" cy="1076308"/>
            <a:chOff x="6484176" y="488821"/>
            <a:chExt cx="983623" cy="1076308"/>
          </a:xfrm>
        </p:grpSpPr>
        <p:sp>
          <p:nvSpPr>
            <p:cNvPr id="3853" name="Google Shape;3853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4" name="Google Shape;3854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855" name="Google Shape;3855;p27"/>
          <p:cNvGrpSpPr/>
          <p:nvPr/>
        </p:nvGrpSpPr>
        <p:grpSpPr>
          <a:xfrm>
            <a:off x="1015438" y="7204296"/>
            <a:ext cx="983623" cy="1076308"/>
            <a:chOff x="5343526" y="488821"/>
            <a:chExt cx="983623" cy="1076308"/>
          </a:xfrm>
        </p:grpSpPr>
        <p:sp>
          <p:nvSpPr>
            <p:cNvPr id="3856" name="Google Shape;3856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7" name="Google Shape;3857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858" name="Google Shape;3858;p27"/>
          <p:cNvGrpSpPr/>
          <p:nvPr/>
        </p:nvGrpSpPr>
        <p:grpSpPr>
          <a:xfrm>
            <a:off x="3296738" y="7204296"/>
            <a:ext cx="983623" cy="1076308"/>
            <a:chOff x="7624826" y="488821"/>
            <a:chExt cx="983623" cy="1076308"/>
          </a:xfrm>
        </p:grpSpPr>
        <p:sp>
          <p:nvSpPr>
            <p:cNvPr id="3859" name="Google Shape;3859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0" name="Google Shape;3860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861" name="Google Shape;3861;p27"/>
          <p:cNvGrpSpPr/>
          <p:nvPr/>
        </p:nvGrpSpPr>
        <p:grpSpPr>
          <a:xfrm>
            <a:off x="4437388" y="7204296"/>
            <a:ext cx="983623" cy="1076308"/>
            <a:chOff x="8765476" y="488821"/>
            <a:chExt cx="983623" cy="1076308"/>
          </a:xfrm>
        </p:grpSpPr>
        <p:sp>
          <p:nvSpPr>
            <p:cNvPr id="3862" name="Google Shape;3862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3" name="Google Shape;3863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864" name="Google Shape;3864;p27"/>
          <p:cNvGrpSpPr/>
          <p:nvPr/>
        </p:nvGrpSpPr>
        <p:grpSpPr>
          <a:xfrm>
            <a:off x="5578038" y="7204296"/>
            <a:ext cx="983623" cy="1076308"/>
            <a:chOff x="2892126" y="1639908"/>
            <a:chExt cx="983623" cy="1076308"/>
          </a:xfrm>
        </p:grpSpPr>
        <p:sp>
          <p:nvSpPr>
            <p:cNvPr id="3865" name="Google Shape;3865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6" name="Google Shape;3866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867" name="Google Shape;3867;p27"/>
          <p:cNvGrpSpPr/>
          <p:nvPr/>
        </p:nvGrpSpPr>
        <p:grpSpPr>
          <a:xfrm>
            <a:off x="6781113" y="7204296"/>
            <a:ext cx="983623" cy="1076308"/>
            <a:chOff x="4095201" y="1639908"/>
            <a:chExt cx="983623" cy="1076308"/>
          </a:xfrm>
        </p:grpSpPr>
        <p:sp>
          <p:nvSpPr>
            <p:cNvPr id="3868" name="Google Shape;3868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9" name="Google Shape;3869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870" name="Google Shape;3870;p27"/>
          <p:cNvGrpSpPr/>
          <p:nvPr/>
        </p:nvGrpSpPr>
        <p:grpSpPr>
          <a:xfrm>
            <a:off x="8029438" y="7204296"/>
            <a:ext cx="983623" cy="1076308"/>
            <a:chOff x="5343526" y="1639908"/>
            <a:chExt cx="983623" cy="1076308"/>
          </a:xfrm>
        </p:grpSpPr>
        <p:sp>
          <p:nvSpPr>
            <p:cNvPr id="3871" name="Google Shape;3871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2" name="Google Shape;3872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873" name="Google Shape;3873;p27"/>
          <p:cNvGrpSpPr/>
          <p:nvPr/>
        </p:nvGrpSpPr>
        <p:grpSpPr>
          <a:xfrm>
            <a:off x="9170088" y="7204296"/>
            <a:ext cx="983623" cy="1076308"/>
            <a:chOff x="6484176" y="1639908"/>
            <a:chExt cx="983623" cy="1076308"/>
          </a:xfrm>
        </p:grpSpPr>
        <p:sp>
          <p:nvSpPr>
            <p:cNvPr id="3874" name="Google Shape;3874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5" name="Google Shape;3875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876" name="Google Shape;3876;p27"/>
          <p:cNvGrpSpPr/>
          <p:nvPr/>
        </p:nvGrpSpPr>
        <p:grpSpPr>
          <a:xfrm>
            <a:off x="10310738" y="7204296"/>
            <a:ext cx="983623" cy="1076308"/>
            <a:chOff x="7624826" y="1639908"/>
            <a:chExt cx="983623" cy="1076308"/>
          </a:xfrm>
        </p:grpSpPr>
        <p:sp>
          <p:nvSpPr>
            <p:cNvPr id="3877" name="Google Shape;3877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8" name="Google Shape;3878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879" name="Google Shape;3879;p27"/>
          <p:cNvGrpSpPr/>
          <p:nvPr/>
        </p:nvGrpSpPr>
        <p:grpSpPr>
          <a:xfrm>
            <a:off x="11451388" y="7204296"/>
            <a:ext cx="983623" cy="1076308"/>
            <a:chOff x="8765476" y="1639908"/>
            <a:chExt cx="983623" cy="1076308"/>
          </a:xfrm>
        </p:grpSpPr>
        <p:sp>
          <p:nvSpPr>
            <p:cNvPr id="3880" name="Google Shape;3880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1" name="Google Shape;3881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882" name="Google Shape;3882;p27"/>
          <p:cNvGrpSpPr/>
          <p:nvPr/>
        </p:nvGrpSpPr>
        <p:grpSpPr>
          <a:xfrm>
            <a:off x="12592038" y="7204296"/>
            <a:ext cx="983623" cy="1076308"/>
            <a:chOff x="2892126" y="2791008"/>
            <a:chExt cx="983623" cy="1076308"/>
          </a:xfrm>
        </p:grpSpPr>
        <p:sp>
          <p:nvSpPr>
            <p:cNvPr id="3883" name="Google Shape;3883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4" name="Google Shape;3884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885" name="Google Shape;3885;p27"/>
          <p:cNvGrpSpPr/>
          <p:nvPr/>
        </p:nvGrpSpPr>
        <p:grpSpPr>
          <a:xfrm>
            <a:off x="-1467149" y="8489596"/>
            <a:ext cx="983623" cy="1076308"/>
            <a:chOff x="4071013" y="2791008"/>
            <a:chExt cx="983623" cy="1076308"/>
          </a:xfrm>
        </p:grpSpPr>
        <p:sp>
          <p:nvSpPr>
            <p:cNvPr id="3886" name="Google Shape;3886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7" name="Google Shape;3887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888" name="Google Shape;3888;p27"/>
          <p:cNvGrpSpPr/>
          <p:nvPr/>
        </p:nvGrpSpPr>
        <p:grpSpPr>
          <a:xfrm>
            <a:off x="-232887" y="8525058"/>
            <a:ext cx="983623" cy="1076308"/>
            <a:chOff x="5249901" y="2791008"/>
            <a:chExt cx="983623" cy="1076308"/>
          </a:xfrm>
        </p:grpSpPr>
        <p:sp>
          <p:nvSpPr>
            <p:cNvPr id="3889" name="Google Shape;3889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0" name="Google Shape;3890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891" name="Google Shape;3891;p27"/>
          <p:cNvGrpSpPr/>
          <p:nvPr/>
        </p:nvGrpSpPr>
        <p:grpSpPr>
          <a:xfrm>
            <a:off x="1001388" y="8525058"/>
            <a:ext cx="983623" cy="1076308"/>
            <a:chOff x="6484176" y="2791008"/>
            <a:chExt cx="983623" cy="1076308"/>
          </a:xfrm>
        </p:grpSpPr>
        <p:sp>
          <p:nvSpPr>
            <p:cNvPr id="3892" name="Google Shape;3892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3" name="Google Shape;3893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894" name="Google Shape;3894;p27"/>
          <p:cNvGrpSpPr/>
          <p:nvPr/>
        </p:nvGrpSpPr>
        <p:grpSpPr>
          <a:xfrm>
            <a:off x="2104001" y="8525058"/>
            <a:ext cx="983623" cy="1076308"/>
            <a:chOff x="7586788" y="2791008"/>
            <a:chExt cx="983623" cy="1076308"/>
          </a:xfrm>
        </p:grpSpPr>
        <p:sp>
          <p:nvSpPr>
            <p:cNvPr id="3895" name="Google Shape;3895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6" name="Google Shape;3896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897" name="Google Shape;3897;p27"/>
          <p:cNvGrpSpPr/>
          <p:nvPr/>
        </p:nvGrpSpPr>
        <p:grpSpPr>
          <a:xfrm>
            <a:off x="3272438" y="8525058"/>
            <a:ext cx="983623" cy="1076308"/>
            <a:chOff x="8755226" y="2791008"/>
            <a:chExt cx="983623" cy="1076308"/>
          </a:xfrm>
        </p:grpSpPr>
        <p:sp>
          <p:nvSpPr>
            <p:cNvPr id="3898" name="Google Shape;3898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9" name="Google Shape;3899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900" name="Google Shape;3900;p27"/>
          <p:cNvGrpSpPr/>
          <p:nvPr/>
        </p:nvGrpSpPr>
        <p:grpSpPr>
          <a:xfrm>
            <a:off x="4440888" y="8536896"/>
            <a:ext cx="983623" cy="1076308"/>
            <a:chOff x="2892126" y="3942108"/>
            <a:chExt cx="983623" cy="1076308"/>
          </a:xfrm>
        </p:grpSpPr>
        <p:sp>
          <p:nvSpPr>
            <p:cNvPr id="3901" name="Google Shape;3901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2" name="Google Shape;3902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903" name="Google Shape;3903;p27"/>
          <p:cNvGrpSpPr/>
          <p:nvPr/>
        </p:nvGrpSpPr>
        <p:grpSpPr>
          <a:xfrm>
            <a:off x="5619776" y="8513221"/>
            <a:ext cx="983623" cy="1076308"/>
            <a:chOff x="4071013" y="3918433"/>
            <a:chExt cx="983623" cy="1076308"/>
          </a:xfrm>
        </p:grpSpPr>
        <p:sp>
          <p:nvSpPr>
            <p:cNvPr id="3904" name="Google Shape;3904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5" name="Google Shape;3905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906" name="Google Shape;3906;p27"/>
          <p:cNvGrpSpPr/>
          <p:nvPr/>
        </p:nvGrpSpPr>
        <p:grpSpPr>
          <a:xfrm>
            <a:off x="6798663" y="8536896"/>
            <a:ext cx="983623" cy="1076308"/>
            <a:chOff x="5249901" y="3942108"/>
            <a:chExt cx="983623" cy="1076308"/>
          </a:xfrm>
        </p:grpSpPr>
        <p:sp>
          <p:nvSpPr>
            <p:cNvPr id="3907" name="Google Shape;3907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8" name="Google Shape;3908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909" name="Google Shape;3909;p27"/>
          <p:cNvGrpSpPr/>
          <p:nvPr/>
        </p:nvGrpSpPr>
        <p:grpSpPr>
          <a:xfrm>
            <a:off x="7956663" y="8536896"/>
            <a:ext cx="983623" cy="1076308"/>
            <a:chOff x="6407901" y="3942108"/>
            <a:chExt cx="983623" cy="1076308"/>
          </a:xfrm>
        </p:grpSpPr>
        <p:sp>
          <p:nvSpPr>
            <p:cNvPr id="3910" name="Google Shape;3910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1" name="Google Shape;3911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912" name="Google Shape;3912;p27"/>
          <p:cNvGrpSpPr/>
          <p:nvPr/>
        </p:nvGrpSpPr>
        <p:grpSpPr>
          <a:xfrm>
            <a:off x="9135551" y="8536896"/>
            <a:ext cx="983623" cy="1076308"/>
            <a:chOff x="7586788" y="3942108"/>
            <a:chExt cx="983623" cy="1076308"/>
          </a:xfrm>
        </p:grpSpPr>
        <p:sp>
          <p:nvSpPr>
            <p:cNvPr id="3913" name="Google Shape;3913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4" name="Google Shape;3914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915" name="Google Shape;3915;p27"/>
          <p:cNvGrpSpPr/>
          <p:nvPr/>
        </p:nvGrpSpPr>
        <p:grpSpPr>
          <a:xfrm>
            <a:off x="10236238" y="8536896"/>
            <a:ext cx="983623" cy="1076308"/>
            <a:chOff x="8687476" y="3942108"/>
            <a:chExt cx="983623" cy="1076308"/>
          </a:xfrm>
        </p:grpSpPr>
        <p:sp>
          <p:nvSpPr>
            <p:cNvPr id="3916" name="Google Shape;3916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7" name="Google Shape;3917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918" name="Google Shape;3918;p27"/>
          <p:cNvGrpSpPr/>
          <p:nvPr/>
        </p:nvGrpSpPr>
        <p:grpSpPr>
          <a:xfrm>
            <a:off x="11472438" y="8536846"/>
            <a:ext cx="983623" cy="1076308"/>
            <a:chOff x="2892126" y="5140458"/>
            <a:chExt cx="983623" cy="1076308"/>
          </a:xfrm>
        </p:grpSpPr>
        <p:sp>
          <p:nvSpPr>
            <p:cNvPr id="3919" name="Google Shape;3919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0" name="Google Shape;3920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921" name="Google Shape;3921;p27"/>
          <p:cNvGrpSpPr/>
          <p:nvPr/>
        </p:nvGrpSpPr>
        <p:grpSpPr>
          <a:xfrm>
            <a:off x="12675513" y="8489596"/>
            <a:ext cx="983623" cy="1076308"/>
            <a:chOff x="4095201" y="5093208"/>
            <a:chExt cx="983623" cy="1076308"/>
          </a:xfrm>
        </p:grpSpPr>
        <p:sp>
          <p:nvSpPr>
            <p:cNvPr id="3922" name="Google Shape;3922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3" name="Google Shape;3923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3924" name="Google Shape;3924;p27"/>
          <p:cNvGrpSpPr/>
          <p:nvPr/>
        </p:nvGrpSpPr>
        <p:grpSpPr>
          <a:xfrm>
            <a:off x="-217287" y="7204296"/>
            <a:ext cx="983623" cy="1076308"/>
            <a:chOff x="4095201" y="488821"/>
            <a:chExt cx="983623" cy="1076308"/>
          </a:xfrm>
        </p:grpSpPr>
        <p:sp>
          <p:nvSpPr>
            <p:cNvPr id="3925" name="Google Shape;3925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6" name="Google Shape;3926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3927" name="Google Shape;3927;p27"/>
          <p:cNvGrpSpPr/>
          <p:nvPr/>
        </p:nvGrpSpPr>
        <p:grpSpPr>
          <a:xfrm>
            <a:off x="-1420362" y="7204296"/>
            <a:ext cx="983623" cy="1076308"/>
            <a:chOff x="2892126" y="488821"/>
            <a:chExt cx="983623" cy="1076308"/>
          </a:xfrm>
        </p:grpSpPr>
        <p:sp>
          <p:nvSpPr>
            <p:cNvPr id="3928" name="Google Shape;3928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9" name="Google Shape;3929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3930" name="Google Shape;3930;p27"/>
          <p:cNvGrpSpPr/>
          <p:nvPr/>
        </p:nvGrpSpPr>
        <p:grpSpPr>
          <a:xfrm>
            <a:off x="2171688" y="7204296"/>
            <a:ext cx="983623" cy="1076308"/>
            <a:chOff x="6484176" y="488821"/>
            <a:chExt cx="983623" cy="1076308"/>
          </a:xfrm>
        </p:grpSpPr>
        <p:sp>
          <p:nvSpPr>
            <p:cNvPr id="3931" name="Google Shape;3931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2" name="Google Shape;3932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3933" name="Google Shape;3933;p27"/>
          <p:cNvGrpSpPr/>
          <p:nvPr/>
        </p:nvGrpSpPr>
        <p:grpSpPr>
          <a:xfrm>
            <a:off x="1031038" y="7204296"/>
            <a:ext cx="983623" cy="1076308"/>
            <a:chOff x="5343526" y="488821"/>
            <a:chExt cx="983623" cy="1076308"/>
          </a:xfrm>
        </p:grpSpPr>
        <p:sp>
          <p:nvSpPr>
            <p:cNvPr id="3934" name="Google Shape;3934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5" name="Google Shape;3935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3936" name="Google Shape;3936;p27"/>
          <p:cNvGrpSpPr/>
          <p:nvPr/>
        </p:nvGrpSpPr>
        <p:grpSpPr>
          <a:xfrm>
            <a:off x="3312338" y="7204296"/>
            <a:ext cx="983623" cy="1076308"/>
            <a:chOff x="7624826" y="488821"/>
            <a:chExt cx="983623" cy="1076308"/>
          </a:xfrm>
        </p:grpSpPr>
        <p:sp>
          <p:nvSpPr>
            <p:cNvPr id="3937" name="Google Shape;3937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8" name="Google Shape;3938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3939" name="Google Shape;3939;p27"/>
          <p:cNvGrpSpPr/>
          <p:nvPr/>
        </p:nvGrpSpPr>
        <p:grpSpPr>
          <a:xfrm>
            <a:off x="4452988" y="7204296"/>
            <a:ext cx="983623" cy="1076308"/>
            <a:chOff x="8765476" y="488821"/>
            <a:chExt cx="983623" cy="1076308"/>
          </a:xfrm>
        </p:grpSpPr>
        <p:sp>
          <p:nvSpPr>
            <p:cNvPr id="3940" name="Google Shape;3940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1" name="Google Shape;3941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3942" name="Google Shape;3942;p27"/>
          <p:cNvGrpSpPr/>
          <p:nvPr/>
        </p:nvGrpSpPr>
        <p:grpSpPr>
          <a:xfrm>
            <a:off x="5593638" y="7204296"/>
            <a:ext cx="983623" cy="1076308"/>
            <a:chOff x="2892126" y="1639908"/>
            <a:chExt cx="983623" cy="1076308"/>
          </a:xfrm>
        </p:grpSpPr>
        <p:sp>
          <p:nvSpPr>
            <p:cNvPr id="3943" name="Google Shape;3943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4" name="Google Shape;3944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3945" name="Google Shape;3945;p27"/>
          <p:cNvGrpSpPr/>
          <p:nvPr/>
        </p:nvGrpSpPr>
        <p:grpSpPr>
          <a:xfrm>
            <a:off x="6796713" y="7204296"/>
            <a:ext cx="983623" cy="1076308"/>
            <a:chOff x="4095201" y="1639908"/>
            <a:chExt cx="983623" cy="1076308"/>
          </a:xfrm>
        </p:grpSpPr>
        <p:sp>
          <p:nvSpPr>
            <p:cNvPr id="3946" name="Google Shape;3946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7" name="Google Shape;3947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3948" name="Google Shape;3948;p27"/>
          <p:cNvGrpSpPr/>
          <p:nvPr/>
        </p:nvGrpSpPr>
        <p:grpSpPr>
          <a:xfrm>
            <a:off x="8045038" y="7204296"/>
            <a:ext cx="983623" cy="1076308"/>
            <a:chOff x="5343526" y="1639908"/>
            <a:chExt cx="983623" cy="1076308"/>
          </a:xfrm>
        </p:grpSpPr>
        <p:sp>
          <p:nvSpPr>
            <p:cNvPr id="3949" name="Google Shape;3949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0" name="Google Shape;3950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3951" name="Google Shape;3951;p27"/>
          <p:cNvGrpSpPr/>
          <p:nvPr/>
        </p:nvGrpSpPr>
        <p:grpSpPr>
          <a:xfrm>
            <a:off x="9185688" y="7204296"/>
            <a:ext cx="983623" cy="1076308"/>
            <a:chOff x="6484176" y="1639908"/>
            <a:chExt cx="983623" cy="1076308"/>
          </a:xfrm>
        </p:grpSpPr>
        <p:sp>
          <p:nvSpPr>
            <p:cNvPr id="3952" name="Google Shape;3952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3" name="Google Shape;3953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3954" name="Google Shape;3954;p27"/>
          <p:cNvGrpSpPr/>
          <p:nvPr/>
        </p:nvGrpSpPr>
        <p:grpSpPr>
          <a:xfrm>
            <a:off x="10326338" y="7204296"/>
            <a:ext cx="983623" cy="1076308"/>
            <a:chOff x="7624826" y="1639908"/>
            <a:chExt cx="983623" cy="1076308"/>
          </a:xfrm>
        </p:grpSpPr>
        <p:sp>
          <p:nvSpPr>
            <p:cNvPr id="3955" name="Google Shape;3955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6" name="Google Shape;3956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3957" name="Google Shape;3957;p27"/>
          <p:cNvGrpSpPr/>
          <p:nvPr/>
        </p:nvGrpSpPr>
        <p:grpSpPr>
          <a:xfrm>
            <a:off x="11466988" y="7204296"/>
            <a:ext cx="983623" cy="1076308"/>
            <a:chOff x="8765476" y="1639908"/>
            <a:chExt cx="983623" cy="1076308"/>
          </a:xfrm>
        </p:grpSpPr>
        <p:sp>
          <p:nvSpPr>
            <p:cNvPr id="3958" name="Google Shape;3958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9" name="Google Shape;3959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3960" name="Google Shape;3960;p27"/>
          <p:cNvGrpSpPr/>
          <p:nvPr/>
        </p:nvGrpSpPr>
        <p:grpSpPr>
          <a:xfrm>
            <a:off x="12607638" y="7204296"/>
            <a:ext cx="983623" cy="1076308"/>
            <a:chOff x="2892126" y="2791008"/>
            <a:chExt cx="983623" cy="1076308"/>
          </a:xfrm>
        </p:grpSpPr>
        <p:sp>
          <p:nvSpPr>
            <p:cNvPr id="3961" name="Google Shape;3961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2" name="Google Shape;3962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3963" name="Google Shape;3963;p27"/>
          <p:cNvGrpSpPr/>
          <p:nvPr/>
        </p:nvGrpSpPr>
        <p:grpSpPr>
          <a:xfrm>
            <a:off x="-1451549" y="8489596"/>
            <a:ext cx="983623" cy="1076308"/>
            <a:chOff x="4071013" y="2791008"/>
            <a:chExt cx="983623" cy="1076308"/>
          </a:xfrm>
        </p:grpSpPr>
        <p:sp>
          <p:nvSpPr>
            <p:cNvPr id="3964" name="Google Shape;3964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5" name="Google Shape;3965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3966" name="Google Shape;3966;p27"/>
          <p:cNvGrpSpPr/>
          <p:nvPr/>
        </p:nvGrpSpPr>
        <p:grpSpPr>
          <a:xfrm>
            <a:off x="-217287" y="8525058"/>
            <a:ext cx="983623" cy="1076308"/>
            <a:chOff x="5249901" y="2791008"/>
            <a:chExt cx="983623" cy="1076308"/>
          </a:xfrm>
        </p:grpSpPr>
        <p:sp>
          <p:nvSpPr>
            <p:cNvPr id="3967" name="Google Shape;3967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8" name="Google Shape;3968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3969" name="Google Shape;3969;p27"/>
          <p:cNvGrpSpPr/>
          <p:nvPr/>
        </p:nvGrpSpPr>
        <p:grpSpPr>
          <a:xfrm>
            <a:off x="1016988" y="8525058"/>
            <a:ext cx="983623" cy="1076308"/>
            <a:chOff x="6484176" y="2791008"/>
            <a:chExt cx="983623" cy="1076308"/>
          </a:xfrm>
        </p:grpSpPr>
        <p:sp>
          <p:nvSpPr>
            <p:cNvPr id="3970" name="Google Shape;3970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1" name="Google Shape;3971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3972" name="Google Shape;3972;p27"/>
          <p:cNvGrpSpPr/>
          <p:nvPr/>
        </p:nvGrpSpPr>
        <p:grpSpPr>
          <a:xfrm>
            <a:off x="2119601" y="8525058"/>
            <a:ext cx="983623" cy="1076308"/>
            <a:chOff x="7586788" y="2791008"/>
            <a:chExt cx="983623" cy="1076308"/>
          </a:xfrm>
        </p:grpSpPr>
        <p:sp>
          <p:nvSpPr>
            <p:cNvPr id="3973" name="Google Shape;3973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4" name="Google Shape;3974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3975" name="Google Shape;3975;p27"/>
          <p:cNvGrpSpPr/>
          <p:nvPr/>
        </p:nvGrpSpPr>
        <p:grpSpPr>
          <a:xfrm>
            <a:off x="3288038" y="8525058"/>
            <a:ext cx="983623" cy="1076308"/>
            <a:chOff x="8755226" y="2791008"/>
            <a:chExt cx="983623" cy="1076308"/>
          </a:xfrm>
        </p:grpSpPr>
        <p:sp>
          <p:nvSpPr>
            <p:cNvPr id="3976" name="Google Shape;3976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7" name="Google Shape;3977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3978" name="Google Shape;3978;p27"/>
          <p:cNvGrpSpPr/>
          <p:nvPr/>
        </p:nvGrpSpPr>
        <p:grpSpPr>
          <a:xfrm>
            <a:off x="4456488" y="8536896"/>
            <a:ext cx="983623" cy="1076308"/>
            <a:chOff x="2892126" y="3942108"/>
            <a:chExt cx="983623" cy="1076308"/>
          </a:xfrm>
        </p:grpSpPr>
        <p:sp>
          <p:nvSpPr>
            <p:cNvPr id="3979" name="Google Shape;3979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0" name="Google Shape;3980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3981" name="Google Shape;3981;p27"/>
          <p:cNvGrpSpPr/>
          <p:nvPr/>
        </p:nvGrpSpPr>
        <p:grpSpPr>
          <a:xfrm>
            <a:off x="5635376" y="8513221"/>
            <a:ext cx="983623" cy="1076308"/>
            <a:chOff x="4071013" y="3918433"/>
            <a:chExt cx="983623" cy="1076308"/>
          </a:xfrm>
        </p:grpSpPr>
        <p:sp>
          <p:nvSpPr>
            <p:cNvPr id="3982" name="Google Shape;3982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3" name="Google Shape;3983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3984" name="Google Shape;3984;p27"/>
          <p:cNvGrpSpPr/>
          <p:nvPr/>
        </p:nvGrpSpPr>
        <p:grpSpPr>
          <a:xfrm>
            <a:off x="6814263" y="8536896"/>
            <a:ext cx="983623" cy="1076308"/>
            <a:chOff x="5249901" y="3942108"/>
            <a:chExt cx="983623" cy="1076308"/>
          </a:xfrm>
        </p:grpSpPr>
        <p:sp>
          <p:nvSpPr>
            <p:cNvPr id="3985" name="Google Shape;3985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6" name="Google Shape;3986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3987" name="Google Shape;3987;p27"/>
          <p:cNvGrpSpPr/>
          <p:nvPr/>
        </p:nvGrpSpPr>
        <p:grpSpPr>
          <a:xfrm>
            <a:off x="7972263" y="8536896"/>
            <a:ext cx="983623" cy="1076308"/>
            <a:chOff x="6407901" y="3942108"/>
            <a:chExt cx="983623" cy="1076308"/>
          </a:xfrm>
        </p:grpSpPr>
        <p:sp>
          <p:nvSpPr>
            <p:cNvPr id="3988" name="Google Shape;3988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9" name="Google Shape;3989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3990" name="Google Shape;3990;p27"/>
          <p:cNvGrpSpPr/>
          <p:nvPr/>
        </p:nvGrpSpPr>
        <p:grpSpPr>
          <a:xfrm>
            <a:off x="9151151" y="8536896"/>
            <a:ext cx="983623" cy="1076308"/>
            <a:chOff x="7586788" y="3942108"/>
            <a:chExt cx="983623" cy="1076308"/>
          </a:xfrm>
        </p:grpSpPr>
        <p:sp>
          <p:nvSpPr>
            <p:cNvPr id="3991" name="Google Shape;3991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2" name="Google Shape;3992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3993" name="Google Shape;3993;p27"/>
          <p:cNvGrpSpPr/>
          <p:nvPr/>
        </p:nvGrpSpPr>
        <p:grpSpPr>
          <a:xfrm>
            <a:off x="10251838" y="8536896"/>
            <a:ext cx="983623" cy="1076308"/>
            <a:chOff x="8687476" y="3942108"/>
            <a:chExt cx="983623" cy="1076308"/>
          </a:xfrm>
        </p:grpSpPr>
        <p:sp>
          <p:nvSpPr>
            <p:cNvPr id="3994" name="Google Shape;3994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5" name="Google Shape;3995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3996" name="Google Shape;3996;p27"/>
          <p:cNvGrpSpPr/>
          <p:nvPr/>
        </p:nvGrpSpPr>
        <p:grpSpPr>
          <a:xfrm>
            <a:off x="11488038" y="8536846"/>
            <a:ext cx="983623" cy="1076308"/>
            <a:chOff x="2892126" y="5140458"/>
            <a:chExt cx="983623" cy="1076308"/>
          </a:xfrm>
        </p:grpSpPr>
        <p:sp>
          <p:nvSpPr>
            <p:cNvPr id="3997" name="Google Shape;3997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8" name="Google Shape;3998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3999" name="Google Shape;3999;p27"/>
          <p:cNvGrpSpPr/>
          <p:nvPr/>
        </p:nvGrpSpPr>
        <p:grpSpPr>
          <a:xfrm>
            <a:off x="12691113" y="8489596"/>
            <a:ext cx="983623" cy="1076308"/>
            <a:chOff x="4095201" y="5093208"/>
            <a:chExt cx="983623" cy="1076308"/>
          </a:xfrm>
        </p:grpSpPr>
        <p:sp>
          <p:nvSpPr>
            <p:cNvPr id="4000" name="Google Shape;4000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1" name="Google Shape;4001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002" name="Google Shape;4002;p27"/>
          <p:cNvGrpSpPr/>
          <p:nvPr/>
        </p:nvGrpSpPr>
        <p:grpSpPr>
          <a:xfrm>
            <a:off x="-259024" y="7204296"/>
            <a:ext cx="983623" cy="1076308"/>
            <a:chOff x="4095201" y="488821"/>
            <a:chExt cx="983623" cy="1076308"/>
          </a:xfrm>
        </p:grpSpPr>
        <p:sp>
          <p:nvSpPr>
            <p:cNvPr id="4003" name="Google Shape;4003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4" name="Google Shape;4004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005" name="Google Shape;4005;p27"/>
          <p:cNvGrpSpPr/>
          <p:nvPr/>
        </p:nvGrpSpPr>
        <p:grpSpPr>
          <a:xfrm>
            <a:off x="-1462099" y="7204296"/>
            <a:ext cx="983623" cy="1076308"/>
            <a:chOff x="2892126" y="488821"/>
            <a:chExt cx="983623" cy="1076308"/>
          </a:xfrm>
        </p:grpSpPr>
        <p:sp>
          <p:nvSpPr>
            <p:cNvPr id="4006" name="Google Shape;4006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7" name="Google Shape;4007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008" name="Google Shape;4008;p27"/>
          <p:cNvGrpSpPr/>
          <p:nvPr/>
        </p:nvGrpSpPr>
        <p:grpSpPr>
          <a:xfrm>
            <a:off x="2129951" y="7204296"/>
            <a:ext cx="983623" cy="1076308"/>
            <a:chOff x="6484176" y="488821"/>
            <a:chExt cx="983623" cy="1076308"/>
          </a:xfrm>
        </p:grpSpPr>
        <p:sp>
          <p:nvSpPr>
            <p:cNvPr id="4009" name="Google Shape;4009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0" name="Google Shape;4010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011" name="Google Shape;4011;p27"/>
          <p:cNvGrpSpPr/>
          <p:nvPr/>
        </p:nvGrpSpPr>
        <p:grpSpPr>
          <a:xfrm>
            <a:off x="989301" y="7204296"/>
            <a:ext cx="983623" cy="1076308"/>
            <a:chOff x="5343526" y="488821"/>
            <a:chExt cx="983623" cy="1076308"/>
          </a:xfrm>
        </p:grpSpPr>
        <p:sp>
          <p:nvSpPr>
            <p:cNvPr id="4012" name="Google Shape;4012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3" name="Google Shape;4013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014" name="Google Shape;4014;p27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4015" name="Google Shape;4015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6" name="Google Shape;4016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017" name="Google Shape;4017;p27"/>
          <p:cNvGrpSpPr/>
          <p:nvPr/>
        </p:nvGrpSpPr>
        <p:grpSpPr>
          <a:xfrm>
            <a:off x="4411251" y="7204296"/>
            <a:ext cx="983623" cy="1076308"/>
            <a:chOff x="8765476" y="488821"/>
            <a:chExt cx="983623" cy="1076308"/>
          </a:xfrm>
        </p:grpSpPr>
        <p:sp>
          <p:nvSpPr>
            <p:cNvPr id="4018" name="Google Shape;4018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9" name="Google Shape;4019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020" name="Google Shape;4020;p27"/>
          <p:cNvGrpSpPr/>
          <p:nvPr/>
        </p:nvGrpSpPr>
        <p:grpSpPr>
          <a:xfrm>
            <a:off x="5551901" y="7204296"/>
            <a:ext cx="983623" cy="1076308"/>
            <a:chOff x="2892126" y="1639908"/>
            <a:chExt cx="983623" cy="1076308"/>
          </a:xfrm>
        </p:grpSpPr>
        <p:sp>
          <p:nvSpPr>
            <p:cNvPr id="4021" name="Google Shape;4021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2" name="Google Shape;4022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023" name="Google Shape;4023;p27"/>
          <p:cNvGrpSpPr/>
          <p:nvPr/>
        </p:nvGrpSpPr>
        <p:grpSpPr>
          <a:xfrm>
            <a:off x="6754976" y="7204296"/>
            <a:ext cx="983623" cy="1076308"/>
            <a:chOff x="4095201" y="1639908"/>
            <a:chExt cx="983623" cy="1076308"/>
          </a:xfrm>
        </p:grpSpPr>
        <p:sp>
          <p:nvSpPr>
            <p:cNvPr id="4024" name="Google Shape;4024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5" name="Google Shape;4025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026" name="Google Shape;4026;p27"/>
          <p:cNvGrpSpPr/>
          <p:nvPr/>
        </p:nvGrpSpPr>
        <p:grpSpPr>
          <a:xfrm>
            <a:off x="8003301" y="7204296"/>
            <a:ext cx="983623" cy="1076308"/>
            <a:chOff x="5343526" y="1639908"/>
            <a:chExt cx="983623" cy="1076308"/>
          </a:xfrm>
        </p:grpSpPr>
        <p:sp>
          <p:nvSpPr>
            <p:cNvPr id="4027" name="Google Shape;4027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8" name="Google Shape;4028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029" name="Google Shape;4029;p27"/>
          <p:cNvGrpSpPr/>
          <p:nvPr/>
        </p:nvGrpSpPr>
        <p:grpSpPr>
          <a:xfrm>
            <a:off x="9143951" y="7204296"/>
            <a:ext cx="983623" cy="1076308"/>
            <a:chOff x="6484176" y="1639908"/>
            <a:chExt cx="983623" cy="1076308"/>
          </a:xfrm>
        </p:grpSpPr>
        <p:sp>
          <p:nvSpPr>
            <p:cNvPr id="4030" name="Google Shape;4030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1" name="Google Shape;4031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032" name="Google Shape;4032;p27"/>
          <p:cNvGrpSpPr/>
          <p:nvPr/>
        </p:nvGrpSpPr>
        <p:grpSpPr>
          <a:xfrm>
            <a:off x="10284601" y="7204296"/>
            <a:ext cx="983623" cy="1076308"/>
            <a:chOff x="7624826" y="1639908"/>
            <a:chExt cx="983623" cy="1076308"/>
          </a:xfrm>
        </p:grpSpPr>
        <p:sp>
          <p:nvSpPr>
            <p:cNvPr id="4033" name="Google Shape;4033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4" name="Google Shape;4034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035" name="Google Shape;4035;p27"/>
          <p:cNvGrpSpPr/>
          <p:nvPr/>
        </p:nvGrpSpPr>
        <p:grpSpPr>
          <a:xfrm>
            <a:off x="11425251" y="7204296"/>
            <a:ext cx="983623" cy="1076308"/>
            <a:chOff x="8765476" y="1639908"/>
            <a:chExt cx="983623" cy="1076308"/>
          </a:xfrm>
        </p:grpSpPr>
        <p:sp>
          <p:nvSpPr>
            <p:cNvPr id="4036" name="Google Shape;4036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7" name="Google Shape;4037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038" name="Google Shape;4038;p27"/>
          <p:cNvGrpSpPr/>
          <p:nvPr/>
        </p:nvGrpSpPr>
        <p:grpSpPr>
          <a:xfrm>
            <a:off x="12565901" y="7204296"/>
            <a:ext cx="983623" cy="1076308"/>
            <a:chOff x="2892126" y="2791008"/>
            <a:chExt cx="983623" cy="1076308"/>
          </a:xfrm>
        </p:grpSpPr>
        <p:sp>
          <p:nvSpPr>
            <p:cNvPr id="4039" name="Google Shape;4039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0" name="Google Shape;4040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041" name="Google Shape;4041;p27"/>
          <p:cNvGrpSpPr/>
          <p:nvPr/>
        </p:nvGrpSpPr>
        <p:grpSpPr>
          <a:xfrm>
            <a:off x="-1493287" y="8489596"/>
            <a:ext cx="983623" cy="1076308"/>
            <a:chOff x="4071013" y="2791008"/>
            <a:chExt cx="983623" cy="1076308"/>
          </a:xfrm>
        </p:grpSpPr>
        <p:sp>
          <p:nvSpPr>
            <p:cNvPr id="4042" name="Google Shape;4042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3" name="Google Shape;4043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044" name="Google Shape;4044;p27"/>
          <p:cNvGrpSpPr/>
          <p:nvPr/>
        </p:nvGrpSpPr>
        <p:grpSpPr>
          <a:xfrm>
            <a:off x="-259024" y="8525058"/>
            <a:ext cx="983623" cy="1076308"/>
            <a:chOff x="5249901" y="2791008"/>
            <a:chExt cx="983623" cy="1076308"/>
          </a:xfrm>
        </p:grpSpPr>
        <p:sp>
          <p:nvSpPr>
            <p:cNvPr id="4045" name="Google Shape;4045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6" name="Google Shape;4046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047" name="Google Shape;4047;p27"/>
          <p:cNvGrpSpPr/>
          <p:nvPr/>
        </p:nvGrpSpPr>
        <p:grpSpPr>
          <a:xfrm>
            <a:off x="975251" y="8525058"/>
            <a:ext cx="983623" cy="1076308"/>
            <a:chOff x="6484176" y="2791008"/>
            <a:chExt cx="983623" cy="1076308"/>
          </a:xfrm>
        </p:grpSpPr>
        <p:sp>
          <p:nvSpPr>
            <p:cNvPr id="4048" name="Google Shape;4048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9" name="Google Shape;4049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050" name="Google Shape;4050;p27"/>
          <p:cNvGrpSpPr/>
          <p:nvPr/>
        </p:nvGrpSpPr>
        <p:grpSpPr>
          <a:xfrm>
            <a:off x="2077863" y="8525058"/>
            <a:ext cx="983623" cy="1076308"/>
            <a:chOff x="7586788" y="2791008"/>
            <a:chExt cx="983623" cy="1076308"/>
          </a:xfrm>
        </p:grpSpPr>
        <p:sp>
          <p:nvSpPr>
            <p:cNvPr id="4051" name="Google Shape;4051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2" name="Google Shape;4052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053" name="Google Shape;4053;p27"/>
          <p:cNvGrpSpPr/>
          <p:nvPr/>
        </p:nvGrpSpPr>
        <p:grpSpPr>
          <a:xfrm>
            <a:off x="3246301" y="8525058"/>
            <a:ext cx="983623" cy="1076308"/>
            <a:chOff x="8755226" y="2791008"/>
            <a:chExt cx="983623" cy="1076308"/>
          </a:xfrm>
        </p:grpSpPr>
        <p:sp>
          <p:nvSpPr>
            <p:cNvPr id="4054" name="Google Shape;4054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5" name="Google Shape;4055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056" name="Google Shape;4056;p27"/>
          <p:cNvGrpSpPr/>
          <p:nvPr/>
        </p:nvGrpSpPr>
        <p:grpSpPr>
          <a:xfrm>
            <a:off x="4414751" y="8536896"/>
            <a:ext cx="983623" cy="1076308"/>
            <a:chOff x="2892126" y="3942108"/>
            <a:chExt cx="983623" cy="1076308"/>
          </a:xfrm>
        </p:grpSpPr>
        <p:sp>
          <p:nvSpPr>
            <p:cNvPr id="4057" name="Google Shape;4057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8" name="Google Shape;4058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059" name="Google Shape;4059;p27"/>
          <p:cNvGrpSpPr/>
          <p:nvPr/>
        </p:nvGrpSpPr>
        <p:grpSpPr>
          <a:xfrm>
            <a:off x="5593638" y="8513221"/>
            <a:ext cx="983623" cy="1076308"/>
            <a:chOff x="4071013" y="3918433"/>
            <a:chExt cx="983623" cy="1076308"/>
          </a:xfrm>
        </p:grpSpPr>
        <p:sp>
          <p:nvSpPr>
            <p:cNvPr id="4060" name="Google Shape;4060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1" name="Google Shape;4061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062" name="Google Shape;4062;p27"/>
          <p:cNvGrpSpPr/>
          <p:nvPr/>
        </p:nvGrpSpPr>
        <p:grpSpPr>
          <a:xfrm>
            <a:off x="6772526" y="8536896"/>
            <a:ext cx="983623" cy="1076308"/>
            <a:chOff x="5249901" y="3942108"/>
            <a:chExt cx="983623" cy="1076308"/>
          </a:xfrm>
        </p:grpSpPr>
        <p:sp>
          <p:nvSpPr>
            <p:cNvPr id="4063" name="Google Shape;4063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4" name="Google Shape;4064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065" name="Google Shape;4065;p27"/>
          <p:cNvGrpSpPr/>
          <p:nvPr/>
        </p:nvGrpSpPr>
        <p:grpSpPr>
          <a:xfrm>
            <a:off x="7930526" y="8536896"/>
            <a:ext cx="983623" cy="1076308"/>
            <a:chOff x="6407901" y="3942108"/>
            <a:chExt cx="983623" cy="1076308"/>
          </a:xfrm>
        </p:grpSpPr>
        <p:sp>
          <p:nvSpPr>
            <p:cNvPr id="4066" name="Google Shape;4066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7" name="Google Shape;4067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068" name="Google Shape;4068;p27"/>
          <p:cNvGrpSpPr/>
          <p:nvPr/>
        </p:nvGrpSpPr>
        <p:grpSpPr>
          <a:xfrm>
            <a:off x="9109413" y="8536896"/>
            <a:ext cx="983623" cy="1076308"/>
            <a:chOff x="7586788" y="3942108"/>
            <a:chExt cx="983623" cy="1076308"/>
          </a:xfrm>
        </p:grpSpPr>
        <p:sp>
          <p:nvSpPr>
            <p:cNvPr id="4069" name="Google Shape;4069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0" name="Google Shape;4070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071" name="Google Shape;4071;p27"/>
          <p:cNvGrpSpPr/>
          <p:nvPr/>
        </p:nvGrpSpPr>
        <p:grpSpPr>
          <a:xfrm>
            <a:off x="10210101" y="8536896"/>
            <a:ext cx="983623" cy="1076308"/>
            <a:chOff x="8687476" y="3942108"/>
            <a:chExt cx="983623" cy="1076308"/>
          </a:xfrm>
        </p:grpSpPr>
        <p:sp>
          <p:nvSpPr>
            <p:cNvPr id="4072" name="Google Shape;4072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3" name="Google Shape;4073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074" name="Google Shape;4074;p27"/>
          <p:cNvGrpSpPr/>
          <p:nvPr/>
        </p:nvGrpSpPr>
        <p:grpSpPr>
          <a:xfrm>
            <a:off x="11446301" y="8536846"/>
            <a:ext cx="983623" cy="1076308"/>
            <a:chOff x="2892126" y="5140458"/>
            <a:chExt cx="983623" cy="1076308"/>
          </a:xfrm>
        </p:grpSpPr>
        <p:sp>
          <p:nvSpPr>
            <p:cNvPr id="4075" name="Google Shape;4075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6" name="Google Shape;4076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077" name="Google Shape;4077;p27"/>
          <p:cNvGrpSpPr/>
          <p:nvPr/>
        </p:nvGrpSpPr>
        <p:grpSpPr>
          <a:xfrm>
            <a:off x="12649376" y="8489596"/>
            <a:ext cx="983623" cy="1076308"/>
            <a:chOff x="4095201" y="5093208"/>
            <a:chExt cx="983623" cy="1076308"/>
          </a:xfrm>
        </p:grpSpPr>
        <p:sp>
          <p:nvSpPr>
            <p:cNvPr id="4078" name="Google Shape;4078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9" name="Google Shape;4079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080" name="Google Shape;4080;p27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4081" name="Google Shape;4081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2" name="Google Shape;4082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083" name="Google Shape;4083;p27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4084" name="Google Shape;4084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5" name="Google Shape;4085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086" name="Google Shape;4086;p27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4087" name="Google Shape;4087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8" name="Google Shape;4088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089" name="Google Shape;4089;p27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4090" name="Google Shape;4090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1" name="Google Shape;4091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092" name="Google Shape;4092;p27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4093" name="Google Shape;4093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4" name="Google Shape;4094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095" name="Google Shape;4095;p27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4096" name="Google Shape;4096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7" name="Google Shape;4097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098" name="Google Shape;4098;p27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4099" name="Google Shape;4099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0" name="Google Shape;4100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101" name="Google Shape;4101;p27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4102" name="Google Shape;4102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3" name="Google Shape;4103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104" name="Google Shape;4104;p27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4105" name="Google Shape;4105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6" name="Google Shape;4106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107" name="Google Shape;4107;p27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4108" name="Google Shape;4108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9" name="Google Shape;4109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110" name="Google Shape;4110;p27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4111" name="Google Shape;4111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2" name="Google Shape;4112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113" name="Google Shape;4113;p27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4114" name="Google Shape;4114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5" name="Google Shape;4115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116" name="Google Shape;4116;p27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4117" name="Google Shape;4117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8" name="Google Shape;4118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119" name="Google Shape;4119;p27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4120" name="Google Shape;4120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1" name="Google Shape;4121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122" name="Google Shape;4122;p27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4123" name="Google Shape;4123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4" name="Google Shape;4124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125" name="Google Shape;4125;p27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4126" name="Google Shape;4126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7" name="Google Shape;4127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128" name="Google Shape;4128;p27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4129" name="Google Shape;4129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0" name="Google Shape;4130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131" name="Google Shape;4131;p27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4132" name="Google Shape;4132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3" name="Google Shape;4133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134" name="Google Shape;4134;p27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4135" name="Google Shape;4135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6" name="Google Shape;4136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137" name="Google Shape;4137;p27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4138" name="Google Shape;4138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9" name="Google Shape;4139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140" name="Google Shape;4140;p27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4141" name="Google Shape;4141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2" name="Google Shape;4142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143" name="Google Shape;4143;p27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4144" name="Google Shape;4144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5" name="Google Shape;4145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146" name="Google Shape;4146;p27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4147" name="Google Shape;4147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8" name="Google Shape;4148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149" name="Google Shape;4149;p27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4150" name="Google Shape;4150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1" name="Google Shape;4151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152" name="Google Shape;4152;p27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4153" name="Google Shape;4153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4" name="Google Shape;4154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155" name="Google Shape;4155;p27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4156" name="Google Shape;4156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7" name="Google Shape;4157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158" name="Google Shape;4158;p27"/>
          <p:cNvGrpSpPr/>
          <p:nvPr/>
        </p:nvGrpSpPr>
        <p:grpSpPr>
          <a:xfrm>
            <a:off x="-243424" y="7204296"/>
            <a:ext cx="983623" cy="1076308"/>
            <a:chOff x="4095201" y="488821"/>
            <a:chExt cx="983623" cy="1076308"/>
          </a:xfrm>
        </p:grpSpPr>
        <p:sp>
          <p:nvSpPr>
            <p:cNvPr id="4159" name="Google Shape;4159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0" name="Google Shape;4160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161" name="Google Shape;4161;p27"/>
          <p:cNvGrpSpPr/>
          <p:nvPr/>
        </p:nvGrpSpPr>
        <p:grpSpPr>
          <a:xfrm>
            <a:off x="-1446499" y="7204296"/>
            <a:ext cx="983623" cy="1076308"/>
            <a:chOff x="2892126" y="488821"/>
            <a:chExt cx="983623" cy="1076308"/>
          </a:xfrm>
        </p:grpSpPr>
        <p:sp>
          <p:nvSpPr>
            <p:cNvPr id="4162" name="Google Shape;4162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3" name="Google Shape;4163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164" name="Google Shape;4164;p27"/>
          <p:cNvGrpSpPr/>
          <p:nvPr/>
        </p:nvGrpSpPr>
        <p:grpSpPr>
          <a:xfrm>
            <a:off x="2145551" y="7204296"/>
            <a:ext cx="983623" cy="1076308"/>
            <a:chOff x="6484176" y="488821"/>
            <a:chExt cx="983623" cy="1076308"/>
          </a:xfrm>
        </p:grpSpPr>
        <p:sp>
          <p:nvSpPr>
            <p:cNvPr id="4165" name="Google Shape;4165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6" name="Google Shape;4166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167" name="Google Shape;4167;p27"/>
          <p:cNvGrpSpPr/>
          <p:nvPr/>
        </p:nvGrpSpPr>
        <p:grpSpPr>
          <a:xfrm>
            <a:off x="1004901" y="7204296"/>
            <a:ext cx="983623" cy="1076308"/>
            <a:chOff x="5343526" y="488821"/>
            <a:chExt cx="983623" cy="1076308"/>
          </a:xfrm>
        </p:grpSpPr>
        <p:sp>
          <p:nvSpPr>
            <p:cNvPr id="4168" name="Google Shape;4168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9" name="Google Shape;4169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170" name="Google Shape;4170;p27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4171" name="Google Shape;4171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2" name="Google Shape;4172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173" name="Google Shape;4173;p27"/>
          <p:cNvGrpSpPr/>
          <p:nvPr/>
        </p:nvGrpSpPr>
        <p:grpSpPr>
          <a:xfrm>
            <a:off x="4426851" y="7204296"/>
            <a:ext cx="983623" cy="1076308"/>
            <a:chOff x="8765476" y="488821"/>
            <a:chExt cx="983623" cy="1076308"/>
          </a:xfrm>
        </p:grpSpPr>
        <p:sp>
          <p:nvSpPr>
            <p:cNvPr id="4174" name="Google Shape;4174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5" name="Google Shape;4175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176" name="Google Shape;4176;p27"/>
          <p:cNvGrpSpPr/>
          <p:nvPr/>
        </p:nvGrpSpPr>
        <p:grpSpPr>
          <a:xfrm>
            <a:off x="5567501" y="7204296"/>
            <a:ext cx="983623" cy="1076308"/>
            <a:chOff x="2892126" y="1639908"/>
            <a:chExt cx="983623" cy="1076308"/>
          </a:xfrm>
        </p:grpSpPr>
        <p:sp>
          <p:nvSpPr>
            <p:cNvPr id="4177" name="Google Shape;4177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8" name="Google Shape;4178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179" name="Google Shape;4179;p27"/>
          <p:cNvGrpSpPr/>
          <p:nvPr/>
        </p:nvGrpSpPr>
        <p:grpSpPr>
          <a:xfrm>
            <a:off x="6770576" y="7204296"/>
            <a:ext cx="983623" cy="1076308"/>
            <a:chOff x="4095201" y="1639908"/>
            <a:chExt cx="983623" cy="1076308"/>
          </a:xfrm>
        </p:grpSpPr>
        <p:sp>
          <p:nvSpPr>
            <p:cNvPr id="4180" name="Google Shape;4180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1" name="Google Shape;4181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182" name="Google Shape;4182;p27"/>
          <p:cNvGrpSpPr/>
          <p:nvPr/>
        </p:nvGrpSpPr>
        <p:grpSpPr>
          <a:xfrm>
            <a:off x="8018901" y="7204296"/>
            <a:ext cx="983623" cy="1076308"/>
            <a:chOff x="5343526" y="1639908"/>
            <a:chExt cx="983623" cy="1076308"/>
          </a:xfrm>
        </p:grpSpPr>
        <p:sp>
          <p:nvSpPr>
            <p:cNvPr id="4183" name="Google Shape;4183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4" name="Google Shape;4184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185" name="Google Shape;4185;p27"/>
          <p:cNvGrpSpPr/>
          <p:nvPr/>
        </p:nvGrpSpPr>
        <p:grpSpPr>
          <a:xfrm>
            <a:off x="9159551" y="7204296"/>
            <a:ext cx="983623" cy="1076308"/>
            <a:chOff x="6484176" y="1639908"/>
            <a:chExt cx="983623" cy="1076308"/>
          </a:xfrm>
        </p:grpSpPr>
        <p:sp>
          <p:nvSpPr>
            <p:cNvPr id="4186" name="Google Shape;4186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7" name="Google Shape;4187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188" name="Google Shape;4188;p27"/>
          <p:cNvGrpSpPr/>
          <p:nvPr/>
        </p:nvGrpSpPr>
        <p:grpSpPr>
          <a:xfrm>
            <a:off x="10300201" y="7204296"/>
            <a:ext cx="983623" cy="1076308"/>
            <a:chOff x="7624826" y="1639908"/>
            <a:chExt cx="983623" cy="1076308"/>
          </a:xfrm>
        </p:grpSpPr>
        <p:sp>
          <p:nvSpPr>
            <p:cNvPr id="4189" name="Google Shape;4189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0" name="Google Shape;4190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191" name="Google Shape;4191;p27"/>
          <p:cNvGrpSpPr/>
          <p:nvPr/>
        </p:nvGrpSpPr>
        <p:grpSpPr>
          <a:xfrm>
            <a:off x="11440851" y="7204296"/>
            <a:ext cx="983623" cy="1076308"/>
            <a:chOff x="8765476" y="1639908"/>
            <a:chExt cx="983623" cy="1076308"/>
          </a:xfrm>
        </p:grpSpPr>
        <p:sp>
          <p:nvSpPr>
            <p:cNvPr id="4192" name="Google Shape;4192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3" name="Google Shape;4193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194" name="Google Shape;4194;p27"/>
          <p:cNvGrpSpPr/>
          <p:nvPr/>
        </p:nvGrpSpPr>
        <p:grpSpPr>
          <a:xfrm>
            <a:off x="12581501" y="7204296"/>
            <a:ext cx="983623" cy="1076308"/>
            <a:chOff x="2892126" y="2791008"/>
            <a:chExt cx="983623" cy="1076308"/>
          </a:xfrm>
        </p:grpSpPr>
        <p:sp>
          <p:nvSpPr>
            <p:cNvPr id="4195" name="Google Shape;4195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6" name="Google Shape;4196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197" name="Google Shape;4197;p27"/>
          <p:cNvGrpSpPr/>
          <p:nvPr/>
        </p:nvGrpSpPr>
        <p:grpSpPr>
          <a:xfrm>
            <a:off x="-1477687" y="8489596"/>
            <a:ext cx="983623" cy="1076308"/>
            <a:chOff x="4071013" y="2791008"/>
            <a:chExt cx="983623" cy="1076308"/>
          </a:xfrm>
        </p:grpSpPr>
        <p:sp>
          <p:nvSpPr>
            <p:cNvPr id="4198" name="Google Shape;4198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9" name="Google Shape;4199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200" name="Google Shape;4200;p27"/>
          <p:cNvGrpSpPr/>
          <p:nvPr/>
        </p:nvGrpSpPr>
        <p:grpSpPr>
          <a:xfrm>
            <a:off x="-243424" y="8525058"/>
            <a:ext cx="983623" cy="1076308"/>
            <a:chOff x="5249901" y="2791008"/>
            <a:chExt cx="983623" cy="1076308"/>
          </a:xfrm>
        </p:grpSpPr>
        <p:sp>
          <p:nvSpPr>
            <p:cNvPr id="4201" name="Google Shape;4201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2" name="Google Shape;4202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203" name="Google Shape;4203;p27"/>
          <p:cNvGrpSpPr/>
          <p:nvPr/>
        </p:nvGrpSpPr>
        <p:grpSpPr>
          <a:xfrm>
            <a:off x="990851" y="8525058"/>
            <a:ext cx="983623" cy="1076308"/>
            <a:chOff x="6484176" y="2791008"/>
            <a:chExt cx="983623" cy="1076308"/>
          </a:xfrm>
        </p:grpSpPr>
        <p:sp>
          <p:nvSpPr>
            <p:cNvPr id="4204" name="Google Shape;4204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5" name="Google Shape;4205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206" name="Google Shape;4206;p27"/>
          <p:cNvGrpSpPr/>
          <p:nvPr/>
        </p:nvGrpSpPr>
        <p:grpSpPr>
          <a:xfrm>
            <a:off x="2093463" y="8525058"/>
            <a:ext cx="983623" cy="1076308"/>
            <a:chOff x="7586788" y="2791008"/>
            <a:chExt cx="983623" cy="1076308"/>
          </a:xfrm>
        </p:grpSpPr>
        <p:sp>
          <p:nvSpPr>
            <p:cNvPr id="4207" name="Google Shape;4207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8" name="Google Shape;4208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209" name="Google Shape;4209;p27"/>
          <p:cNvGrpSpPr/>
          <p:nvPr/>
        </p:nvGrpSpPr>
        <p:grpSpPr>
          <a:xfrm>
            <a:off x="3261901" y="8525058"/>
            <a:ext cx="983623" cy="1076308"/>
            <a:chOff x="8755226" y="2791008"/>
            <a:chExt cx="983623" cy="1076308"/>
          </a:xfrm>
        </p:grpSpPr>
        <p:sp>
          <p:nvSpPr>
            <p:cNvPr id="4210" name="Google Shape;4210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1" name="Google Shape;4211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212" name="Google Shape;4212;p27"/>
          <p:cNvGrpSpPr/>
          <p:nvPr/>
        </p:nvGrpSpPr>
        <p:grpSpPr>
          <a:xfrm>
            <a:off x="4430351" y="8536896"/>
            <a:ext cx="983623" cy="1076308"/>
            <a:chOff x="2892126" y="3942108"/>
            <a:chExt cx="983623" cy="1076308"/>
          </a:xfrm>
        </p:grpSpPr>
        <p:sp>
          <p:nvSpPr>
            <p:cNvPr id="4213" name="Google Shape;4213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4" name="Google Shape;4214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215" name="Google Shape;4215;p27"/>
          <p:cNvGrpSpPr/>
          <p:nvPr/>
        </p:nvGrpSpPr>
        <p:grpSpPr>
          <a:xfrm>
            <a:off x="5609238" y="8513221"/>
            <a:ext cx="983623" cy="1076308"/>
            <a:chOff x="4071013" y="3918433"/>
            <a:chExt cx="983623" cy="1076308"/>
          </a:xfrm>
        </p:grpSpPr>
        <p:sp>
          <p:nvSpPr>
            <p:cNvPr id="4216" name="Google Shape;4216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7" name="Google Shape;4217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218" name="Google Shape;4218;p27"/>
          <p:cNvGrpSpPr/>
          <p:nvPr/>
        </p:nvGrpSpPr>
        <p:grpSpPr>
          <a:xfrm>
            <a:off x="6788126" y="8536896"/>
            <a:ext cx="983623" cy="1076308"/>
            <a:chOff x="5249901" y="3942108"/>
            <a:chExt cx="983623" cy="1076308"/>
          </a:xfrm>
        </p:grpSpPr>
        <p:sp>
          <p:nvSpPr>
            <p:cNvPr id="4219" name="Google Shape;4219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0" name="Google Shape;4220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221" name="Google Shape;4221;p27"/>
          <p:cNvGrpSpPr/>
          <p:nvPr/>
        </p:nvGrpSpPr>
        <p:grpSpPr>
          <a:xfrm>
            <a:off x="7946126" y="8536896"/>
            <a:ext cx="983623" cy="1076308"/>
            <a:chOff x="6407901" y="3942108"/>
            <a:chExt cx="983623" cy="1076308"/>
          </a:xfrm>
        </p:grpSpPr>
        <p:sp>
          <p:nvSpPr>
            <p:cNvPr id="4222" name="Google Shape;4222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3" name="Google Shape;4223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224" name="Google Shape;4224;p27"/>
          <p:cNvGrpSpPr/>
          <p:nvPr/>
        </p:nvGrpSpPr>
        <p:grpSpPr>
          <a:xfrm>
            <a:off x="9125013" y="8536896"/>
            <a:ext cx="983623" cy="1076308"/>
            <a:chOff x="7586788" y="3942108"/>
            <a:chExt cx="983623" cy="1076308"/>
          </a:xfrm>
        </p:grpSpPr>
        <p:sp>
          <p:nvSpPr>
            <p:cNvPr id="4225" name="Google Shape;4225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6" name="Google Shape;4226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227" name="Google Shape;4227;p27"/>
          <p:cNvGrpSpPr/>
          <p:nvPr/>
        </p:nvGrpSpPr>
        <p:grpSpPr>
          <a:xfrm>
            <a:off x="10225701" y="8536896"/>
            <a:ext cx="983623" cy="1076308"/>
            <a:chOff x="8687476" y="3942108"/>
            <a:chExt cx="983623" cy="1076308"/>
          </a:xfrm>
        </p:grpSpPr>
        <p:sp>
          <p:nvSpPr>
            <p:cNvPr id="4228" name="Google Shape;4228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9" name="Google Shape;4229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230" name="Google Shape;4230;p27"/>
          <p:cNvGrpSpPr/>
          <p:nvPr/>
        </p:nvGrpSpPr>
        <p:grpSpPr>
          <a:xfrm>
            <a:off x="11461901" y="8536846"/>
            <a:ext cx="983623" cy="1076308"/>
            <a:chOff x="2892126" y="5140458"/>
            <a:chExt cx="983623" cy="1076308"/>
          </a:xfrm>
        </p:grpSpPr>
        <p:sp>
          <p:nvSpPr>
            <p:cNvPr id="4231" name="Google Shape;4231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2" name="Google Shape;4232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233" name="Google Shape;4233;p27"/>
          <p:cNvGrpSpPr/>
          <p:nvPr/>
        </p:nvGrpSpPr>
        <p:grpSpPr>
          <a:xfrm>
            <a:off x="12664976" y="8489596"/>
            <a:ext cx="983623" cy="1076308"/>
            <a:chOff x="4095201" y="5093208"/>
            <a:chExt cx="983623" cy="1076308"/>
          </a:xfrm>
        </p:grpSpPr>
        <p:sp>
          <p:nvSpPr>
            <p:cNvPr id="4234" name="Google Shape;4234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5" name="Google Shape;4235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236" name="Google Shape;4236;p27"/>
          <p:cNvGrpSpPr/>
          <p:nvPr/>
        </p:nvGrpSpPr>
        <p:grpSpPr>
          <a:xfrm>
            <a:off x="-236399" y="7204296"/>
            <a:ext cx="983623" cy="1076308"/>
            <a:chOff x="4095201" y="488821"/>
            <a:chExt cx="983623" cy="1076308"/>
          </a:xfrm>
        </p:grpSpPr>
        <p:sp>
          <p:nvSpPr>
            <p:cNvPr id="4237" name="Google Shape;4237;p27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8" name="Google Shape;4238;p27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239" name="Google Shape;4239;p27"/>
          <p:cNvGrpSpPr/>
          <p:nvPr/>
        </p:nvGrpSpPr>
        <p:grpSpPr>
          <a:xfrm>
            <a:off x="4412763" y="4288746"/>
            <a:ext cx="983623" cy="1076308"/>
            <a:chOff x="2892126" y="488821"/>
            <a:chExt cx="983623" cy="1076308"/>
          </a:xfrm>
        </p:grpSpPr>
        <p:sp>
          <p:nvSpPr>
            <p:cNvPr id="4240" name="Google Shape;4240;p27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1" name="Google Shape;4241;p27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242" name="Google Shape;4242;p27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4243" name="Google Shape;4243;p27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4" name="Google Shape;4244;p27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245" name="Google Shape;4245;p27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4246" name="Google Shape;4246;p27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7" name="Google Shape;4247;p27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248" name="Google Shape;4248;p27"/>
          <p:cNvGrpSpPr/>
          <p:nvPr/>
        </p:nvGrpSpPr>
        <p:grpSpPr>
          <a:xfrm>
            <a:off x="6687251" y="4288746"/>
            <a:ext cx="983623" cy="1076308"/>
            <a:chOff x="7624826" y="488821"/>
            <a:chExt cx="983623" cy="1076308"/>
          </a:xfrm>
        </p:grpSpPr>
        <p:sp>
          <p:nvSpPr>
            <p:cNvPr id="4249" name="Google Shape;4249;p27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0" name="Google Shape;4250;p27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251" name="Google Shape;4251;p27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4252" name="Google Shape;4252;p27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3" name="Google Shape;4253;p27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254" name="Google Shape;4254;p27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4255" name="Google Shape;4255;p27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6" name="Google Shape;4256;p27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257" name="Google Shape;4257;p27"/>
          <p:cNvGrpSpPr/>
          <p:nvPr/>
        </p:nvGrpSpPr>
        <p:grpSpPr>
          <a:xfrm>
            <a:off x="6816813" y="7159296"/>
            <a:ext cx="983623" cy="1076308"/>
            <a:chOff x="4095201" y="1639908"/>
            <a:chExt cx="983623" cy="1076308"/>
          </a:xfrm>
        </p:grpSpPr>
        <p:sp>
          <p:nvSpPr>
            <p:cNvPr id="4258" name="Google Shape;4258;p27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9" name="Google Shape;4259;p27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260" name="Google Shape;4260;p27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4261" name="Google Shape;4261;p27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2" name="Google Shape;4262;p27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263" name="Google Shape;4263;p27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4264" name="Google Shape;4264;p27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5" name="Google Shape;4265;p27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266" name="Google Shape;4266;p27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4267" name="Google Shape;4267;p27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8" name="Google Shape;4268;p27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269" name="Google Shape;4269;p27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4270" name="Google Shape;4270;p27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1" name="Google Shape;4271;p27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272" name="Google Shape;4272;p27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4273" name="Google Shape;4273;p27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4" name="Google Shape;4274;p27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275" name="Google Shape;4275;p27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4276" name="Google Shape;4276;p27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7" name="Google Shape;4277;p27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278" name="Google Shape;4278;p27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4279" name="Google Shape;4279;p27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0" name="Google Shape;4280;p27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281" name="Google Shape;4281;p27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4282" name="Google Shape;4282;p27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3" name="Google Shape;4283;p27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284" name="Google Shape;4284;p27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4285" name="Google Shape;4285;p27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6" name="Google Shape;4286;p27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287" name="Google Shape;4287;p27"/>
          <p:cNvGrpSpPr/>
          <p:nvPr/>
        </p:nvGrpSpPr>
        <p:grpSpPr>
          <a:xfrm>
            <a:off x="7828301" y="4288746"/>
            <a:ext cx="983623" cy="1076308"/>
            <a:chOff x="8755226" y="2791008"/>
            <a:chExt cx="983623" cy="1076308"/>
          </a:xfrm>
        </p:grpSpPr>
        <p:sp>
          <p:nvSpPr>
            <p:cNvPr id="4288" name="Google Shape;4288;p27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9" name="Google Shape;4289;p27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290" name="Google Shape;4290;p27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4291" name="Google Shape;4291;p27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2" name="Google Shape;4292;p27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293" name="Google Shape;4293;p27"/>
          <p:cNvGrpSpPr/>
          <p:nvPr/>
        </p:nvGrpSpPr>
        <p:grpSpPr>
          <a:xfrm>
            <a:off x="5550013" y="4288746"/>
            <a:ext cx="983623" cy="1076308"/>
            <a:chOff x="4071013" y="3918433"/>
            <a:chExt cx="983623" cy="1076308"/>
          </a:xfrm>
        </p:grpSpPr>
        <p:sp>
          <p:nvSpPr>
            <p:cNvPr id="4294" name="Google Shape;4294;p27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5" name="Google Shape;4295;p27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296" name="Google Shape;4296;p27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4297" name="Google Shape;4297;p27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8" name="Google Shape;4298;p27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299" name="Google Shape;4299;p27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4300" name="Google Shape;4300;p27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1" name="Google Shape;4301;p27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302" name="Google Shape;4302;p27"/>
          <p:cNvGrpSpPr/>
          <p:nvPr/>
        </p:nvGrpSpPr>
        <p:grpSpPr>
          <a:xfrm>
            <a:off x="3275513" y="4288746"/>
            <a:ext cx="983623" cy="1076308"/>
            <a:chOff x="7586788" y="3942108"/>
            <a:chExt cx="983623" cy="1076308"/>
          </a:xfrm>
        </p:grpSpPr>
        <p:sp>
          <p:nvSpPr>
            <p:cNvPr id="4303" name="Google Shape;4303;p27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4" name="Google Shape;4304;p27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305" name="Google Shape;4305;p27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4306" name="Google Shape;4306;p27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7" name="Google Shape;4307;p27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308" name="Google Shape;4308;p27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4309" name="Google Shape;4309;p27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0" name="Google Shape;4310;p27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311" name="Google Shape;4311;p27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4312" name="Google Shape;4312;p27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3" name="Google Shape;4313;p27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pic>
        <p:nvPicPr>
          <p:cNvPr id="4314" name="Google Shape;4314;p27" title="Water.mp3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493271" y="1906900"/>
            <a:ext cx="1205450" cy="12054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18" name="Shape 4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9" name="Google Shape;4319;p28"/>
          <p:cNvSpPr txBox="1"/>
          <p:nvPr/>
        </p:nvSpPr>
        <p:spPr>
          <a:xfrm>
            <a:off x="3429150" y="1942450"/>
            <a:ext cx="5333700" cy="139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900">
                <a:latin typeface="Pompiere"/>
                <a:ea typeface="Pompiere"/>
                <a:cs typeface="Pompiere"/>
                <a:sym typeface="Pompiere"/>
              </a:rPr>
              <a:t>sun</a:t>
            </a:r>
            <a:endParaRPr b="1" sz="15900">
              <a:latin typeface="Pompiere"/>
              <a:ea typeface="Pompiere"/>
              <a:cs typeface="Pompiere"/>
              <a:sym typeface="Pompiere"/>
            </a:endParaRPr>
          </a:p>
        </p:txBody>
      </p:sp>
      <p:grpSp>
        <p:nvGrpSpPr>
          <p:cNvPr id="4320" name="Google Shape;4320;p28"/>
          <p:cNvGrpSpPr/>
          <p:nvPr/>
        </p:nvGrpSpPr>
        <p:grpSpPr>
          <a:xfrm>
            <a:off x="6830438" y="4389558"/>
            <a:ext cx="983623" cy="1076308"/>
            <a:chOff x="4709151" y="4453633"/>
            <a:chExt cx="983623" cy="1076308"/>
          </a:xfrm>
        </p:grpSpPr>
        <p:sp>
          <p:nvSpPr>
            <p:cNvPr id="4321" name="Google Shape;4321;p28"/>
            <p:cNvSpPr/>
            <p:nvPr/>
          </p:nvSpPr>
          <p:spPr>
            <a:xfrm>
              <a:off x="4709151" y="44536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2" name="Google Shape;4322;p28"/>
            <p:cNvSpPr/>
            <p:nvPr/>
          </p:nvSpPr>
          <p:spPr>
            <a:xfrm>
              <a:off x="5012100" y="4758213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323" name="Google Shape;4323;p28"/>
          <p:cNvGrpSpPr/>
          <p:nvPr/>
        </p:nvGrpSpPr>
        <p:grpSpPr>
          <a:xfrm>
            <a:off x="4377951" y="4389558"/>
            <a:ext cx="983623" cy="1076308"/>
            <a:chOff x="4709151" y="4453633"/>
            <a:chExt cx="983623" cy="1076308"/>
          </a:xfrm>
        </p:grpSpPr>
        <p:sp>
          <p:nvSpPr>
            <p:cNvPr id="4324" name="Google Shape;4324;p28"/>
            <p:cNvSpPr/>
            <p:nvPr/>
          </p:nvSpPr>
          <p:spPr>
            <a:xfrm>
              <a:off x="4709151" y="44536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5" name="Google Shape;4325;p28"/>
            <p:cNvSpPr/>
            <p:nvPr/>
          </p:nvSpPr>
          <p:spPr>
            <a:xfrm>
              <a:off x="5033237" y="4752438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326" name="Google Shape;4326;p28"/>
          <p:cNvGrpSpPr/>
          <p:nvPr/>
        </p:nvGrpSpPr>
        <p:grpSpPr>
          <a:xfrm>
            <a:off x="5604201" y="4389558"/>
            <a:ext cx="983623" cy="1076308"/>
            <a:chOff x="4709151" y="4453633"/>
            <a:chExt cx="983623" cy="1076308"/>
          </a:xfrm>
        </p:grpSpPr>
        <p:sp>
          <p:nvSpPr>
            <p:cNvPr id="4327" name="Google Shape;4327;p28"/>
            <p:cNvSpPr/>
            <p:nvPr/>
          </p:nvSpPr>
          <p:spPr>
            <a:xfrm>
              <a:off x="4709151" y="44536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8" name="Google Shape;4328;p28"/>
            <p:cNvSpPr/>
            <p:nvPr/>
          </p:nvSpPr>
          <p:spPr>
            <a:xfrm>
              <a:off x="5026512" y="4759651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329" name="Google Shape;4329;p28"/>
          <p:cNvGrpSpPr/>
          <p:nvPr/>
        </p:nvGrpSpPr>
        <p:grpSpPr>
          <a:xfrm>
            <a:off x="-222324" y="7204296"/>
            <a:ext cx="983623" cy="1076308"/>
            <a:chOff x="4095201" y="488821"/>
            <a:chExt cx="983623" cy="1076308"/>
          </a:xfrm>
        </p:grpSpPr>
        <p:sp>
          <p:nvSpPr>
            <p:cNvPr id="4330" name="Google Shape;4330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1" name="Google Shape;4331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332" name="Google Shape;4332;p28"/>
          <p:cNvGrpSpPr/>
          <p:nvPr/>
        </p:nvGrpSpPr>
        <p:grpSpPr>
          <a:xfrm>
            <a:off x="-1425399" y="7204296"/>
            <a:ext cx="983623" cy="1076308"/>
            <a:chOff x="2892126" y="488821"/>
            <a:chExt cx="983623" cy="1076308"/>
          </a:xfrm>
        </p:grpSpPr>
        <p:sp>
          <p:nvSpPr>
            <p:cNvPr id="4333" name="Google Shape;4333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4" name="Google Shape;4334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335" name="Google Shape;4335;p28"/>
          <p:cNvGrpSpPr/>
          <p:nvPr/>
        </p:nvGrpSpPr>
        <p:grpSpPr>
          <a:xfrm>
            <a:off x="2166651" y="7204296"/>
            <a:ext cx="983623" cy="1076308"/>
            <a:chOff x="6484176" y="488821"/>
            <a:chExt cx="983623" cy="1076308"/>
          </a:xfrm>
        </p:grpSpPr>
        <p:sp>
          <p:nvSpPr>
            <p:cNvPr id="4336" name="Google Shape;4336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7" name="Google Shape;4337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338" name="Google Shape;4338;p28"/>
          <p:cNvGrpSpPr/>
          <p:nvPr/>
        </p:nvGrpSpPr>
        <p:grpSpPr>
          <a:xfrm>
            <a:off x="1026001" y="7204296"/>
            <a:ext cx="983623" cy="1076308"/>
            <a:chOff x="5343526" y="488821"/>
            <a:chExt cx="983623" cy="1076308"/>
          </a:xfrm>
        </p:grpSpPr>
        <p:sp>
          <p:nvSpPr>
            <p:cNvPr id="4339" name="Google Shape;4339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0" name="Google Shape;4340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341" name="Google Shape;4341;p28"/>
          <p:cNvGrpSpPr/>
          <p:nvPr/>
        </p:nvGrpSpPr>
        <p:grpSpPr>
          <a:xfrm>
            <a:off x="3307301" y="7204296"/>
            <a:ext cx="983623" cy="1076308"/>
            <a:chOff x="7624826" y="488821"/>
            <a:chExt cx="983623" cy="1076308"/>
          </a:xfrm>
        </p:grpSpPr>
        <p:sp>
          <p:nvSpPr>
            <p:cNvPr id="4342" name="Google Shape;4342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3" name="Google Shape;4343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344" name="Google Shape;4344;p28"/>
          <p:cNvGrpSpPr/>
          <p:nvPr/>
        </p:nvGrpSpPr>
        <p:grpSpPr>
          <a:xfrm>
            <a:off x="4447951" y="7204296"/>
            <a:ext cx="983623" cy="1076308"/>
            <a:chOff x="8765476" y="488821"/>
            <a:chExt cx="983623" cy="1076308"/>
          </a:xfrm>
        </p:grpSpPr>
        <p:sp>
          <p:nvSpPr>
            <p:cNvPr id="4345" name="Google Shape;4345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6" name="Google Shape;4346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347" name="Google Shape;4347;p28"/>
          <p:cNvGrpSpPr/>
          <p:nvPr/>
        </p:nvGrpSpPr>
        <p:grpSpPr>
          <a:xfrm>
            <a:off x="5588601" y="7204296"/>
            <a:ext cx="983623" cy="1076308"/>
            <a:chOff x="2892126" y="1639908"/>
            <a:chExt cx="983623" cy="1076308"/>
          </a:xfrm>
        </p:grpSpPr>
        <p:sp>
          <p:nvSpPr>
            <p:cNvPr id="4348" name="Google Shape;4348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9" name="Google Shape;4349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350" name="Google Shape;4350;p28"/>
          <p:cNvGrpSpPr/>
          <p:nvPr/>
        </p:nvGrpSpPr>
        <p:grpSpPr>
          <a:xfrm>
            <a:off x="6791676" y="7204296"/>
            <a:ext cx="983623" cy="1076308"/>
            <a:chOff x="4095201" y="1639908"/>
            <a:chExt cx="983623" cy="1076308"/>
          </a:xfrm>
        </p:grpSpPr>
        <p:sp>
          <p:nvSpPr>
            <p:cNvPr id="4351" name="Google Shape;4351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2" name="Google Shape;4352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353" name="Google Shape;4353;p28"/>
          <p:cNvGrpSpPr/>
          <p:nvPr/>
        </p:nvGrpSpPr>
        <p:grpSpPr>
          <a:xfrm>
            <a:off x="8040001" y="7204296"/>
            <a:ext cx="983623" cy="1076308"/>
            <a:chOff x="5343526" y="1639908"/>
            <a:chExt cx="983623" cy="1076308"/>
          </a:xfrm>
        </p:grpSpPr>
        <p:sp>
          <p:nvSpPr>
            <p:cNvPr id="4354" name="Google Shape;4354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5" name="Google Shape;4355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356" name="Google Shape;4356;p28"/>
          <p:cNvGrpSpPr/>
          <p:nvPr/>
        </p:nvGrpSpPr>
        <p:grpSpPr>
          <a:xfrm>
            <a:off x="9180651" y="7204296"/>
            <a:ext cx="983623" cy="1076308"/>
            <a:chOff x="6484176" y="1639908"/>
            <a:chExt cx="983623" cy="1076308"/>
          </a:xfrm>
        </p:grpSpPr>
        <p:sp>
          <p:nvSpPr>
            <p:cNvPr id="4357" name="Google Shape;4357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8" name="Google Shape;4358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359" name="Google Shape;4359;p28"/>
          <p:cNvGrpSpPr/>
          <p:nvPr/>
        </p:nvGrpSpPr>
        <p:grpSpPr>
          <a:xfrm>
            <a:off x="10321301" y="7204296"/>
            <a:ext cx="983623" cy="1076308"/>
            <a:chOff x="7624826" y="1639908"/>
            <a:chExt cx="983623" cy="1076308"/>
          </a:xfrm>
        </p:grpSpPr>
        <p:sp>
          <p:nvSpPr>
            <p:cNvPr id="4360" name="Google Shape;4360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1" name="Google Shape;4361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362" name="Google Shape;4362;p28"/>
          <p:cNvGrpSpPr/>
          <p:nvPr/>
        </p:nvGrpSpPr>
        <p:grpSpPr>
          <a:xfrm>
            <a:off x="11461951" y="7204296"/>
            <a:ext cx="983623" cy="1076308"/>
            <a:chOff x="8765476" y="1639908"/>
            <a:chExt cx="983623" cy="1076308"/>
          </a:xfrm>
        </p:grpSpPr>
        <p:sp>
          <p:nvSpPr>
            <p:cNvPr id="4363" name="Google Shape;4363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4" name="Google Shape;4364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365" name="Google Shape;4365;p28"/>
          <p:cNvGrpSpPr/>
          <p:nvPr/>
        </p:nvGrpSpPr>
        <p:grpSpPr>
          <a:xfrm>
            <a:off x="12602601" y="7204296"/>
            <a:ext cx="983623" cy="1076308"/>
            <a:chOff x="2892126" y="2791008"/>
            <a:chExt cx="983623" cy="1076308"/>
          </a:xfrm>
        </p:grpSpPr>
        <p:sp>
          <p:nvSpPr>
            <p:cNvPr id="4366" name="Google Shape;4366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7" name="Google Shape;4367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368" name="Google Shape;4368;p28"/>
          <p:cNvGrpSpPr/>
          <p:nvPr/>
        </p:nvGrpSpPr>
        <p:grpSpPr>
          <a:xfrm>
            <a:off x="-1456587" y="8489596"/>
            <a:ext cx="983623" cy="1076308"/>
            <a:chOff x="4071013" y="2791008"/>
            <a:chExt cx="983623" cy="1076308"/>
          </a:xfrm>
        </p:grpSpPr>
        <p:sp>
          <p:nvSpPr>
            <p:cNvPr id="4369" name="Google Shape;4369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0" name="Google Shape;4370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371" name="Google Shape;4371;p28"/>
          <p:cNvGrpSpPr/>
          <p:nvPr/>
        </p:nvGrpSpPr>
        <p:grpSpPr>
          <a:xfrm>
            <a:off x="-222324" y="8525058"/>
            <a:ext cx="983623" cy="1076308"/>
            <a:chOff x="5249901" y="2791008"/>
            <a:chExt cx="983623" cy="1076308"/>
          </a:xfrm>
        </p:grpSpPr>
        <p:sp>
          <p:nvSpPr>
            <p:cNvPr id="4372" name="Google Shape;4372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3" name="Google Shape;4373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374" name="Google Shape;4374;p28"/>
          <p:cNvGrpSpPr/>
          <p:nvPr/>
        </p:nvGrpSpPr>
        <p:grpSpPr>
          <a:xfrm>
            <a:off x="1011951" y="8525058"/>
            <a:ext cx="983623" cy="1076308"/>
            <a:chOff x="6484176" y="2791008"/>
            <a:chExt cx="983623" cy="1076308"/>
          </a:xfrm>
        </p:grpSpPr>
        <p:sp>
          <p:nvSpPr>
            <p:cNvPr id="4375" name="Google Shape;4375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6" name="Google Shape;4376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377" name="Google Shape;4377;p28"/>
          <p:cNvGrpSpPr/>
          <p:nvPr/>
        </p:nvGrpSpPr>
        <p:grpSpPr>
          <a:xfrm>
            <a:off x="2114563" y="8525058"/>
            <a:ext cx="983623" cy="1076308"/>
            <a:chOff x="7586788" y="2791008"/>
            <a:chExt cx="983623" cy="1076308"/>
          </a:xfrm>
        </p:grpSpPr>
        <p:sp>
          <p:nvSpPr>
            <p:cNvPr id="4378" name="Google Shape;4378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9" name="Google Shape;4379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380" name="Google Shape;4380;p28"/>
          <p:cNvGrpSpPr/>
          <p:nvPr/>
        </p:nvGrpSpPr>
        <p:grpSpPr>
          <a:xfrm>
            <a:off x="3283001" y="8525058"/>
            <a:ext cx="983623" cy="1076308"/>
            <a:chOff x="8755226" y="2791008"/>
            <a:chExt cx="983623" cy="1076308"/>
          </a:xfrm>
        </p:grpSpPr>
        <p:sp>
          <p:nvSpPr>
            <p:cNvPr id="4381" name="Google Shape;4381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2" name="Google Shape;4382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383" name="Google Shape;4383;p28"/>
          <p:cNvGrpSpPr/>
          <p:nvPr/>
        </p:nvGrpSpPr>
        <p:grpSpPr>
          <a:xfrm>
            <a:off x="4451451" y="8536896"/>
            <a:ext cx="983623" cy="1076308"/>
            <a:chOff x="2892126" y="3942108"/>
            <a:chExt cx="983623" cy="1076308"/>
          </a:xfrm>
        </p:grpSpPr>
        <p:sp>
          <p:nvSpPr>
            <p:cNvPr id="4384" name="Google Shape;4384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5" name="Google Shape;4385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386" name="Google Shape;4386;p28"/>
          <p:cNvGrpSpPr/>
          <p:nvPr/>
        </p:nvGrpSpPr>
        <p:grpSpPr>
          <a:xfrm>
            <a:off x="5630338" y="8513221"/>
            <a:ext cx="983623" cy="1076308"/>
            <a:chOff x="4071013" y="3918433"/>
            <a:chExt cx="983623" cy="1076308"/>
          </a:xfrm>
        </p:grpSpPr>
        <p:sp>
          <p:nvSpPr>
            <p:cNvPr id="4387" name="Google Shape;4387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8" name="Google Shape;4388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389" name="Google Shape;4389;p28"/>
          <p:cNvGrpSpPr/>
          <p:nvPr/>
        </p:nvGrpSpPr>
        <p:grpSpPr>
          <a:xfrm>
            <a:off x="6809226" y="8536896"/>
            <a:ext cx="983623" cy="1076308"/>
            <a:chOff x="5249901" y="3942108"/>
            <a:chExt cx="983623" cy="1076308"/>
          </a:xfrm>
        </p:grpSpPr>
        <p:sp>
          <p:nvSpPr>
            <p:cNvPr id="4390" name="Google Shape;4390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1" name="Google Shape;4391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392" name="Google Shape;4392;p28"/>
          <p:cNvGrpSpPr/>
          <p:nvPr/>
        </p:nvGrpSpPr>
        <p:grpSpPr>
          <a:xfrm>
            <a:off x="7967226" y="8536896"/>
            <a:ext cx="983623" cy="1076308"/>
            <a:chOff x="6407901" y="3942108"/>
            <a:chExt cx="983623" cy="1076308"/>
          </a:xfrm>
        </p:grpSpPr>
        <p:sp>
          <p:nvSpPr>
            <p:cNvPr id="4393" name="Google Shape;4393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4" name="Google Shape;4394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395" name="Google Shape;4395;p28"/>
          <p:cNvGrpSpPr/>
          <p:nvPr/>
        </p:nvGrpSpPr>
        <p:grpSpPr>
          <a:xfrm>
            <a:off x="9146113" y="8536896"/>
            <a:ext cx="983623" cy="1076308"/>
            <a:chOff x="7586788" y="3942108"/>
            <a:chExt cx="983623" cy="1076308"/>
          </a:xfrm>
        </p:grpSpPr>
        <p:sp>
          <p:nvSpPr>
            <p:cNvPr id="4396" name="Google Shape;4396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7" name="Google Shape;4397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398" name="Google Shape;4398;p28"/>
          <p:cNvGrpSpPr/>
          <p:nvPr/>
        </p:nvGrpSpPr>
        <p:grpSpPr>
          <a:xfrm>
            <a:off x="10246801" y="8536896"/>
            <a:ext cx="983623" cy="1076308"/>
            <a:chOff x="8687476" y="3942108"/>
            <a:chExt cx="983623" cy="1076308"/>
          </a:xfrm>
        </p:grpSpPr>
        <p:sp>
          <p:nvSpPr>
            <p:cNvPr id="4399" name="Google Shape;4399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0" name="Google Shape;4400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401" name="Google Shape;4401;p28"/>
          <p:cNvGrpSpPr/>
          <p:nvPr/>
        </p:nvGrpSpPr>
        <p:grpSpPr>
          <a:xfrm>
            <a:off x="11483001" y="8536846"/>
            <a:ext cx="983623" cy="1076308"/>
            <a:chOff x="2892126" y="5140458"/>
            <a:chExt cx="983623" cy="1076308"/>
          </a:xfrm>
        </p:grpSpPr>
        <p:sp>
          <p:nvSpPr>
            <p:cNvPr id="4402" name="Google Shape;4402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3" name="Google Shape;4403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404" name="Google Shape;4404;p28"/>
          <p:cNvGrpSpPr/>
          <p:nvPr/>
        </p:nvGrpSpPr>
        <p:grpSpPr>
          <a:xfrm>
            <a:off x="12686076" y="8489596"/>
            <a:ext cx="983623" cy="1076308"/>
            <a:chOff x="4095201" y="5093208"/>
            <a:chExt cx="983623" cy="1076308"/>
          </a:xfrm>
        </p:grpSpPr>
        <p:sp>
          <p:nvSpPr>
            <p:cNvPr id="4405" name="Google Shape;4405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6" name="Google Shape;4406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407" name="Google Shape;4407;p28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4408" name="Google Shape;4408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9" name="Google Shape;4409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410" name="Google Shape;4410;p28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4411" name="Google Shape;4411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2" name="Google Shape;4412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413" name="Google Shape;4413;p28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4414" name="Google Shape;4414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5" name="Google Shape;4415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416" name="Google Shape;4416;p28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4417" name="Google Shape;4417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8" name="Google Shape;4418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419" name="Google Shape;4419;p28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4420" name="Google Shape;4420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1" name="Google Shape;4421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422" name="Google Shape;4422;p28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4423" name="Google Shape;4423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4" name="Google Shape;4424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425" name="Google Shape;4425;p28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4426" name="Google Shape;4426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7" name="Google Shape;4427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428" name="Google Shape;4428;p28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4429" name="Google Shape;4429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0" name="Google Shape;4430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431" name="Google Shape;4431;p28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4432" name="Google Shape;4432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3" name="Google Shape;4433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434" name="Google Shape;4434;p28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4435" name="Google Shape;4435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6" name="Google Shape;4436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437" name="Google Shape;4437;p28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4438" name="Google Shape;4438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9" name="Google Shape;4439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440" name="Google Shape;4440;p28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4441" name="Google Shape;4441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2" name="Google Shape;4442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443" name="Google Shape;4443;p28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4444" name="Google Shape;4444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5" name="Google Shape;4445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446" name="Google Shape;4446;p28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4447" name="Google Shape;4447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8" name="Google Shape;4448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449" name="Google Shape;4449;p28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4450" name="Google Shape;4450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1" name="Google Shape;4451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452" name="Google Shape;4452;p28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4453" name="Google Shape;4453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4" name="Google Shape;4454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455" name="Google Shape;4455;p28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4456" name="Google Shape;4456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7" name="Google Shape;4457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458" name="Google Shape;4458;p28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4459" name="Google Shape;4459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0" name="Google Shape;4460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461" name="Google Shape;4461;p28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4462" name="Google Shape;4462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3" name="Google Shape;4463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464" name="Google Shape;4464;p28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4465" name="Google Shape;4465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6" name="Google Shape;4466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467" name="Google Shape;4467;p28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4468" name="Google Shape;4468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9" name="Google Shape;4469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470" name="Google Shape;4470;p28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4471" name="Google Shape;4471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2" name="Google Shape;4472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473" name="Google Shape;4473;p28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4474" name="Google Shape;4474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5" name="Google Shape;4475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476" name="Google Shape;4476;p28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4477" name="Google Shape;4477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8" name="Google Shape;4478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479" name="Google Shape;4479;p28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4480" name="Google Shape;4480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1" name="Google Shape;4481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482" name="Google Shape;4482;p28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4483" name="Google Shape;4483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4" name="Google Shape;4484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485" name="Google Shape;4485;p28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4486" name="Google Shape;4486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7" name="Google Shape;4487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488" name="Google Shape;4488;p28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4489" name="Google Shape;4489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0" name="Google Shape;4490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491" name="Google Shape;4491;p28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4492" name="Google Shape;4492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3" name="Google Shape;4493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494" name="Google Shape;4494;p28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4495" name="Google Shape;4495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6" name="Google Shape;4496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497" name="Google Shape;4497;p28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4498" name="Google Shape;4498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9" name="Google Shape;4499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500" name="Google Shape;4500;p28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4501" name="Google Shape;4501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2" name="Google Shape;4502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503" name="Google Shape;4503;p28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4504" name="Google Shape;4504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5" name="Google Shape;4505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506" name="Google Shape;4506;p28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4507" name="Google Shape;4507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8" name="Google Shape;4508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509" name="Google Shape;4509;p28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4510" name="Google Shape;4510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1" name="Google Shape;4511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512" name="Google Shape;4512;p28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4513" name="Google Shape;4513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4" name="Google Shape;4514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515" name="Google Shape;4515;p28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4516" name="Google Shape;4516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7" name="Google Shape;4517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518" name="Google Shape;4518;p28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4519" name="Google Shape;4519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0" name="Google Shape;4520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521" name="Google Shape;4521;p28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4522" name="Google Shape;4522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3" name="Google Shape;4523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524" name="Google Shape;4524;p28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4525" name="Google Shape;4525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6" name="Google Shape;4526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527" name="Google Shape;4527;p28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4528" name="Google Shape;4528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9" name="Google Shape;4529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530" name="Google Shape;4530;p28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4531" name="Google Shape;4531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2" name="Google Shape;4532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533" name="Google Shape;4533;p28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4534" name="Google Shape;4534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5" name="Google Shape;4535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536" name="Google Shape;4536;p28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4537" name="Google Shape;4537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8" name="Google Shape;4538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539" name="Google Shape;4539;p28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4540" name="Google Shape;4540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1" name="Google Shape;4541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542" name="Google Shape;4542;p28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4543" name="Google Shape;4543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4" name="Google Shape;4544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545" name="Google Shape;4545;p28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4546" name="Google Shape;4546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7" name="Google Shape;4547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548" name="Google Shape;4548;p28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4549" name="Google Shape;4549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0" name="Google Shape;4550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551" name="Google Shape;4551;p28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4552" name="Google Shape;4552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3" name="Google Shape;4553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554" name="Google Shape;4554;p28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4555" name="Google Shape;4555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6" name="Google Shape;4556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557" name="Google Shape;4557;p28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4558" name="Google Shape;4558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9" name="Google Shape;4559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560" name="Google Shape;4560;p28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4561" name="Google Shape;4561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2" name="Google Shape;4562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563" name="Google Shape;4563;p28"/>
          <p:cNvGrpSpPr/>
          <p:nvPr/>
        </p:nvGrpSpPr>
        <p:grpSpPr>
          <a:xfrm>
            <a:off x="-206737" y="7204296"/>
            <a:ext cx="983623" cy="1076308"/>
            <a:chOff x="4095201" y="488821"/>
            <a:chExt cx="983623" cy="1076308"/>
          </a:xfrm>
        </p:grpSpPr>
        <p:sp>
          <p:nvSpPr>
            <p:cNvPr id="4564" name="Google Shape;4564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5" name="Google Shape;4565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566" name="Google Shape;4566;p28"/>
          <p:cNvGrpSpPr/>
          <p:nvPr/>
        </p:nvGrpSpPr>
        <p:grpSpPr>
          <a:xfrm>
            <a:off x="-1409812" y="7204296"/>
            <a:ext cx="983623" cy="1076308"/>
            <a:chOff x="2892126" y="488821"/>
            <a:chExt cx="983623" cy="1076308"/>
          </a:xfrm>
        </p:grpSpPr>
        <p:sp>
          <p:nvSpPr>
            <p:cNvPr id="4567" name="Google Shape;4567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8" name="Google Shape;4568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569" name="Google Shape;4569;p28"/>
          <p:cNvGrpSpPr/>
          <p:nvPr/>
        </p:nvGrpSpPr>
        <p:grpSpPr>
          <a:xfrm>
            <a:off x="2182238" y="7204296"/>
            <a:ext cx="983623" cy="1076308"/>
            <a:chOff x="6484176" y="488821"/>
            <a:chExt cx="983623" cy="1076308"/>
          </a:xfrm>
        </p:grpSpPr>
        <p:sp>
          <p:nvSpPr>
            <p:cNvPr id="4570" name="Google Shape;4570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1" name="Google Shape;4571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572" name="Google Shape;4572;p28"/>
          <p:cNvGrpSpPr/>
          <p:nvPr/>
        </p:nvGrpSpPr>
        <p:grpSpPr>
          <a:xfrm>
            <a:off x="1041588" y="7204296"/>
            <a:ext cx="983623" cy="1076308"/>
            <a:chOff x="5343526" y="488821"/>
            <a:chExt cx="983623" cy="1076308"/>
          </a:xfrm>
        </p:grpSpPr>
        <p:sp>
          <p:nvSpPr>
            <p:cNvPr id="4573" name="Google Shape;4573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4" name="Google Shape;4574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575" name="Google Shape;4575;p28"/>
          <p:cNvGrpSpPr/>
          <p:nvPr/>
        </p:nvGrpSpPr>
        <p:grpSpPr>
          <a:xfrm>
            <a:off x="3322888" y="7204296"/>
            <a:ext cx="983623" cy="1076308"/>
            <a:chOff x="7624826" y="488821"/>
            <a:chExt cx="983623" cy="1076308"/>
          </a:xfrm>
        </p:grpSpPr>
        <p:sp>
          <p:nvSpPr>
            <p:cNvPr id="4576" name="Google Shape;4576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7" name="Google Shape;4577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578" name="Google Shape;4578;p28"/>
          <p:cNvGrpSpPr/>
          <p:nvPr/>
        </p:nvGrpSpPr>
        <p:grpSpPr>
          <a:xfrm>
            <a:off x="4463538" y="7204296"/>
            <a:ext cx="983623" cy="1076308"/>
            <a:chOff x="8765476" y="488821"/>
            <a:chExt cx="983623" cy="1076308"/>
          </a:xfrm>
        </p:grpSpPr>
        <p:sp>
          <p:nvSpPr>
            <p:cNvPr id="4579" name="Google Shape;4579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0" name="Google Shape;4580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581" name="Google Shape;4581;p28"/>
          <p:cNvGrpSpPr/>
          <p:nvPr/>
        </p:nvGrpSpPr>
        <p:grpSpPr>
          <a:xfrm>
            <a:off x="5604188" y="7204296"/>
            <a:ext cx="983623" cy="1076308"/>
            <a:chOff x="2892126" y="1639908"/>
            <a:chExt cx="983623" cy="1076308"/>
          </a:xfrm>
        </p:grpSpPr>
        <p:sp>
          <p:nvSpPr>
            <p:cNvPr id="4582" name="Google Shape;4582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3" name="Google Shape;4583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584" name="Google Shape;4584;p28"/>
          <p:cNvGrpSpPr/>
          <p:nvPr/>
        </p:nvGrpSpPr>
        <p:grpSpPr>
          <a:xfrm>
            <a:off x="6807263" y="7204296"/>
            <a:ext cx="983623" cy="1076308"/>
            <a:chOff x="4095201" y="1639908"/>
            <a:chExt cx="983623" cy="1076308"/>
          </a:xfrm>
        </p:grpSpPr>
        <p:sp>
          <p:nvSpPr>
            <p:cNvPr id="4585" name="Google Shape;4585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6" name="Google Shape;4586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587" name="Google Shape;4587;p28"/>
          <p:cNvGrpSpPr/>
          <p:nvPr/>
        </p:nvGrpSpPr>
        <p:grpSpPr>
          <a:xfrm>
            <a:off x="8055588" y="7204296"/>
            <a:ext cx="983623" cy="1076308"/>
            <a:chOff x="5343526" y="1639908"/>
            <a:chExt cx="983623" cy="1076308"/>
          </a:xfrm>
        </p:grpSpPr>
        <p:sp>
          <p:nvSpPr>
            <p:cNvPr id="4588" name="Google Shape;4588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9" name="Google Shape;4589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590" name="Google Shape;4590;p28"/>
          <p:cNvGrpSpPr/>
          <p:nvPr/>
        </p:nvGrpSpPr>
        <p:grpSpPr>
          <a:xfrm>
            <a:off x="9196238" y="7204296"/>
            <a:ext cx="983623" cy="1076308"/>
            <a:chOff x="6484176" y="1639908"/>
            <a:chExt cx="983623" cy="1076308"/>
          </a:xfrm>
        </p:grpSpPr>
        <p:sp>
          <p:nvSpPr>
            <p:cNvPr id="4591" name="Google Shape;4591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2" name="Google Shape;4592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593" name="Google Shape;4593;p28"/>
          <p:cNvGrpSpPr/>
          <p:nvPr/>
        </p:nvGrpSpPr>
        <p:grpSpPr>
          <a:xfrm>
            <a:off x="10336888" y="7204296"/>
            <a:ext cx="983623" cy="1076308"/>
            <a:chOff x="7624826" y="1639908"/>
            <a:chExt cx="983623" cy="1076308"/>
          </a:xfrm>
        </p:grpSpPr>
        <p:sp>
          <p:nvSpPr>
            <p:cNvPr id="4594" name="Google Shape;4594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5" name="Google Shape;4595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596" name="Google Shape;4596;p28"/>
          <p:cNvGrpSpPr/>
          <p:nvPr/>
        </p:nvGrpSpPr>
        <p:grpSpPr>
          <a:xfrm>
            <a:off x="11477538" y="7204296"/>
            <a:ext cx="983623" cy="1076308"/>
            <a:chOff x="8765476" y="1639908"/>
            <a:chExt cx="983623" cy="1076308"/>
          </a:xfrm>
        </p:grpSpPr>
        <p:sp>
          <p:nvSpPr>
            <p:cNvPr id="4597" name="Google Shape;4597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8" name="Google Shape;4598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599" name="Google Shape;4599;p28"/>
          <p:cNvGrpSpPr/>
          <p:nvPr/>
        </p:nvGrpSpPr>
        <p:grpSpPr>
          <a:xfrm>
            <a:off x="12618188" y="7204296"/>
            <a:ext cx="983623" cy="1076308"/>
            <a:chOff x="2892126" y="2791008"/>
            <a:chExt cx="983623" cy="1076308"/>
          </a:xfrm>
        </p:grpSpPr>
        <p:sp>
          <p:nvSpPr>
            <p:cNvPr id="4600" name="Google Shape;4600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1" name="Google Shape;4601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602" name="Google Shape;4602;p28"/>
          <p:cNvGrpSpPr/>
          <p:nvPr/>
        </p:nvGrpSpPr>
        <p:grpSpPr>
          <a:xfrm>
            <a:off x="-1440999" y="8489596"/>
            <a:ext cx="983623" cy="1076308"/>
            <a:chOff x="4071013" y="2791008"/>
            <a:chExt cx="983623" cy="1076308"/>
          </a:xfrm>
        </p:grpSpPr>
        <p:sp>
          <p:nvSpPr>
            <p:cNvPr id="4603" name="Google Shape;4603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4" name="Google Shape;4604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605" name="Google Shape;4605;p28"/>
          <p:cNvGrpSpPr/>
          <p:nvPr/>
        </p:nvGrpSpPr>
        <p:grpSpPr>
          <a:xfrm>
            <a:off x="-206737" y="8525058"/>
            <a:ext cx="983623" cy="1076308"/>
            <a:chOff x="5249901" y="2791008"/>
            <a:chExt cx="983623" cy="1076308"/>
          </a:xfrm>
        </p:grpSpPr>
        <p:sp>
          <p:nvSpPr>
            <p:cNvPr id="4606" name="Google Shape;4606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7" name="Google Shape;4607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608" name="Google Shape;4608;p28"/>
          <p:cNvGrpSpPr/>
          <p:nvPr/>
        </p:nvGrpSpPr>
        <p:grpSpPr>
          <a:xfrm>
            <a:off x="1027538" y="8525058"/>
            <a:ext cx="983623" cy="1076308"/>
            <a:chOff x="6484176" y="2791008"/>
            <a:chExt cx="983623" cy="1076308"/>
          </a:xfrm>
        </p:grpSpPr>
        <p:sp>
          <p:nvSpPr>
            <p:cNvPr id="4609" name="Google Shape;4609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0" name="Google Shape;4610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611" name="Google Shape;4611;p28"/>
          <p:cNvGrpSpPr/>
          <p:nvPr/>
        </p:nvGrpSpPr>
        <p:grpSpPr>
          <a:xfrm>
            <a:off x="2130151" y="8525058"/>
            <a:ext cx="983623" cy="1076308"/>
            <a:chOff x="7586788" y="2791008"/>
            <a:chExt cx="983623" cy="1076308"/>
          </a:xfrm>
        </p:grpSpPr>
        <p:sp>
          <p:nvSpPr>
            <p:cNvPr id="4612" name="Google Shape;4612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3" name="Google Shape;4613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614" name="Google Shape;4614;p28"/>
          <p:cNvGrpSpPr/>
          <p:nvPr/>
        </p:nvGrpSpPr>
        <p:grpSpPr>
          <a:xfrm>
            <a:off x="3298588" y="8525058"/>
            <a:ext cx="983623" cy="1076308"/>
            <a:chOff x="8755226" y="2791008"/>
            <a:chExt cx="983623" cy="1076308"/>
          </a:xfrm>
        </p:grpSpPr>
        <p:sp>
          <p:nvSpPr>
            <p:cNvPr id="4615" name="Google Shape;4615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6" name="Google Shape;4616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617" name="Google Shape;4617;p28"/>
          <p:cNvGrpSpPr/>
          <p:nvPr/>
        </p:nvGrpSpPr>
        <p:grpSpPr>
          <a:xfrm>
            <a:off x="4467038" y="8536896"/>
            <a:ext cx="983623" cy="1076308"/>
            <a:chOff x="2892126" y="3942108"/>
            <a:chExt cx="983623" cy="1076308"/>
          </a:xfrm>
        </p:grpSpPr>
        <p:sp>
          <p:nvSpPr>
            <p:cNvPr id="4618" name="Google Shape;4618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9" name="Google Shape;4619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620" name="Google Shape;4620;p28"/>
          <p:cNvGrpSpPr/>
          <p:nvPr/>
        </p:nvGrpSpPr>
        <p:grpSpPr>
          <a:xfrm>
            <a:off x="5645926" y="8513221"/>
            <a:ext cx="983623" cy="1076308"/>
            <a:chOff x="4071013" y="3918433"/>
            <a:chExt cx="983623" cy="1076308"/>
          </a:xfrm>
        </p:grpSpPr>
        <p:sp>
          <p:nvSpPr>
            <p:cNvPr id="4621" name="Google Shape;4621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2" name="Google Shape;4622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623" name="Google Shape;4623;p28"/>
          <p:cNvGrpSpPr/>
          <p:nvPr/>
        </p:nvGrpSpPr>
        <p:grpSpPr>
          <a:xfrm>
            <a:off x="6824813" y="8536896"/>
            <a:ext cx="983623" cy="1076308"/>
            <a:chOff x="5249901" y="3942108"/>
            <a:chExt cx="983623" cy="1076308"/>
          </a:xfrm>
        </p:grpSpPr>
        <p:sp>
          <p:nvSpPr>
            <p:cNvPr id="4624" name="Google Shape;4624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5" name="Google Shape;4625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626" name="Google Shape;4626;p28"/>
          <p:cNvGrpSpPr/>
          <p:nvPr/>
        </p:nvGrpSpPr>
        <p:grpSpPr>
          <a:xfrm>
            <a:off x="7982813" y="8536896"/>
            <a:ext cx="983623" cy="1076308"/>
            <a:chOff x="6407901" y="3942108"/>
            <a:chExt cx="983623" cy="1076308"/>
          </a:xfrm>
        </p:grpSpPr>
        <p:sp>
          <p:nvSpPr>
            <p:cNvPr id="4627" name="Google Shape;4627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8" name="Google Shape;4628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629" name="Google Shape;4629;p28"/>
          <p:cNvGrpSpPr/>
          <p:nvPr/>
        </p:nvGrpSpPr>
        <p:grpSpPr>
          <a:xfrm>
            <a:off x="9161701" y="8536896"/>
            <a:ext cx="983623" cy="1076308"/>
            <a:chOff x="7586788" y="3942108"/>
            <a:chExt cx="983623" cy="1076308"/>
          </a:xfrm>
        </p:grpSpPr>
        <p:sp>
          <p:nvSpPr>
            <p:cNvPr id="4630" name="Google Shape;4630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1" name="Google Shape;4631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632" name="Google Shape;4632;p28"/>
          <p:cNvGrpSpPr/>
          <p:nvPr/>
        </p:nvGrpSpPr>
        <p:grpSpPr>
          <a:xfrm>
            <a:off x="10262388" y="8536896"/>
            <a:ext cx="983623" cy="1076308"/>
            <a:chOff x="8687476" y="3942108"/>
            <a:chExt cx="983623" cy="1076308"/>
          </a:xfrm>
        </p:grpSpPr>
        <p:sp>
          <p:nvSpPr>
            <p:cNvPr id="4633" name="Google Shape;4633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4" name="Google Shape;4634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635" name="Google Shape;4635;p28"/>
          <p:cNvGrpSpPr/>
          <p:nvPr/>
        </p:nvGrpSpPr>
        <p:grpSpPr>
          <a:xfrm>
            <a:off x="11498588" y="8536846"/>
            <a:ext cx="983623" cy="1076308"/>
            <a:chOff x="2892126" y="5140458"/>
            <a:chExt cx="983623" cy="1076308"/>
          </a:xfrm>
        </p:grpSpPr>
        <p:sp>
          <p:nvSpPr>
            <p:cNvPr id="4636" name="Google Shape;4636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7" name="Google Shape;4637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638" name="Google Shape;4638;p28"/>
          <p:cNvGrpSpPr/>
          <p:nvPr/>
        </p:nvGrpSpPr>
        <p:grpSpPr>
          <a:xfrm>
            <a:off x="12701663" y="8489596"/>
            <a:ext cx="983623" cy="1076308"/>
            <a:chOff x="4095201" y="5093208"/>
            <a:chExt cx="983623" cy="1076308"/>
          </a:xfrm>
        </p:grpSpPr>
        <p:sp>
          <p:nvSpPr>
            <p:cNvPr id="4639" name="Google Shape;4639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0" name="Google Shape;4640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641" name="Google Shape;4641;p28"/>
          <p:cNvGrpSpPr/>
          <p:nvPr/>
        </p:nvGrpSpPr>
        <p:grpSpPr>
          <a:xfrm>
            <a:off x="-232887" y="7204296"/>
            <a:ext cx="983623" cy="1076308"/>
            <a:chOff x="4095201" y="488821"/>
            <a:chExt cx="983623" cy="1076308"/>
          </a:xfrm>
        </p:grpSpPr>
        <p:sp>
          <p:nvSpPr>
            <p:cNvPr id="4642" name="Google Shape;4642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3" name="Google Shape;4643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644" name="Google Shape;4644;p28"/>
          <p:cNvGrpSpPr/>
          <p:nvPr/>
        </p:nvGrpSpPr>
        <p:grpSpPr>
          <a:xfrm>
            <a:off x="-1435962" y="7204296"/>
            <a:ext cx="983623" cy="1076308"/>
            <a:chOff x="2892126" y="488821"/>
            <a:chExt cx="983623" cy="1076308"/>
          </a:xfrm>
        </p:grpSpPr>
        <p:sp>
          <p:nvSpPr>
            <p:cNvPr id="4645" name="Google Shape;4645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6" name="Google Shape;4646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647" name="Google Shape;4647;p28"/>
          <p:cNvGrpSpPr/>
          <p:nvPr/>
        </p:nvGrpSpPr>
        <p:grpSpPr>
          <a:xfrm>
            <a:off x="2156088" y="7204296"/>
            <a:ext cx="983623" cy="1076308"/>
            <a:chOff x="6484176" y="488821"/>
            <a:chExt cx="983623" cy="1076308"/>
          </a:xfrm>
        </p:grpSpPr>
        <p:sp>
          <p:nvSpPr>
            <p:cNvPr id="4648" name="Google Shape;4648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9" name="Google Shape;4649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650" name="Google Shape;4650;p28"/>
          <p:cNvGrpSpPr/>
          <p:nvPr/>
        </p:nvGrpSpPr>
        <p:grpSpPr>
          <a:xfrm>
            <a:off x="1015438" y="7204296"/>
            <a:ext cx="983623" cy="1076308"/>
            <a:chOff x="5343526" y="488821"/>
            <a:chExt cx="983623" cy="1076308"/>
          </a:xfrm>
        </p:grpSpPr>
        <p:sp>
          <p:nvSpPr>
            <p:cNvPr id="4651" name="Google Shape;4651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2" name="Google Shape;4652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653" name="Google Shape;4653;p28"/>
          <p:cNvGrpSpPr/>
          <p:nvPr/>
        </p:nvGrpSpPr>
        <p:grpSpPr>
          <a:xfrm>
            <a:off x="3296738" y="7204296"/>
            <a:ext cx="983623" cy="1076308"/>
            <a:chOff x="7624826" y="488821"/>
            <a:chExt cx="983623" cy="1076308"/>
          </a:xfrm>
        </p:grpSpPr>
        <p:sp>
          <p:nvSpPr>
            <p:cNvPr id="4654" name="Google Shape;4654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5" name="Google Shape;4655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656" name="Google Shape;4656;p28"/>
          <p:cNvGrpSpPr/>
          <p:nvPr/>
        </p:nvGrpSpPr>
        <p:grpSpPr>
          <a:xfrm>
            <a:off x="4437388" y="7204296"/>
            <a:ext cx="983623" cy="1076308"/>
            <a:chOff x="8765476" y="488821"/>
            <a:chExt cx="983623" cy="1076308"/>
          </a:xfrm>
        </p:grpSpPr>
        <p:sp>
          <p:nvSpPr>
            <p:cNvPr id="4657" name="Google Shape;4657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8" name="Google Shape;4658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659" name="Google Shape;4659;p28"/>
          <p:cNvGrpSpPr/>
          <p:nvPr/>
        </p:nvGrpSpPr>
        <p:grpSpPr>
          <a:xfrm>
            <a:off x="5578038" y="7204296"/>
            <a:ext cx="983623" cy="1076308"/>
            <a:chOff x="2892126" y="1639908"/>
            <a:chExt cx="983623" cy="1076308"/>
          </a:xfrm>
        </p:grpSpPr>
        <p:sp>
          <p:nvSpPr>
            <p:cNvPr id="4660" name="Google Shape;4660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1" name="Google Shape;4661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662" name="Google Shape;4662;p28"/>
          <p:cNvGrpSpPr/>
          <p:nvPr/>
        </p:nvGrpSpPr>
        <p:grpSpPr>
          <a:xfrm>
            <a:off x="6781113" y="7204296"/>
            <a:ext cx="983623" cy="1076308"/>
            <a:chOff x="4095201" y="1639908"/>
            <a:chExt cx="983623" cy="1076308"/>
          </a:xfrm>
        </p:grpSpPr>
        <p:sp>
          <p:nvSpPr>
            <p:cNvPr id="4663" name="Google Shape;4663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4" name="Google Shape;4664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665" name="Google Shape;4665;p28"/>
          <p:cNvGrpSpPr/>
          <p:nvPr/>
        </p:nvGrpSpPr>
        <p:grpSpPr>
          <a:xfrm>
            <a:off x="8029438" y="7204296"/>
            <a:ext cx="983623" cy="1076308"/>
            <a:chOff x="5343526" y="1639908"/>
            <a:chExt cx="983623" cy="1076308"/>
          </a:xfrm>
        </p:grpSpPr>
        <p:sp>
          <p:nvSpPr>
            <p:cNvPr id="4666" name="Google Shape;4666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7" name="Google Shape;4667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668" name="Google Shape;4668;p28"/>
          <p:cNvGrpSpPr/>
          <p:nvPr/>
        </p:nvGrpSpPr>
        <p:grpSpPr>
          <a:xfrm>
            <a:off x="9170088" y="7204296"/>
            <a:ext cx="983623" cy="1076308"/>
            <a:chOff x="6484176" y="1639908"/>
            <a:chExt cx="983623" cy="1076308"/>
          </a:xfrm>
        </p:grpSpPr>
        <p:sp>
          <p:nvSpPr>
            <p:cNvPr id="4669" name="Google Shape;4669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0" name="Google Shape;4670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671" name="Google Shape;4671;p28"/>
          <p:cNvGrpSpPr/>
          <p:nvPr/>
        </p:nvGrpSpPr>
        <p:grpSpPr>
          <a:xfrm>
            <a:off x="10310738" y="7204296"/>
            <a:ext cx="983623" cy="1076308"/>
            <a:chOff x="7624826" y="1639908"/>
            <a:chExt cx="983623" cy="1076308"/>
          </a:xfrm>
        </p:grpSpPr>
        <p:sp>
          <p:nvSpPr>
            <p:cNvPr id="4672" name="Google Shape;4672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3" name="Google Shape;4673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674" name="Google Shape;4674;p28"/>
          <p:cNvGrpSpPr/>
          <p:nvPr/>
        </p:nvGrpSpPr>
        <p:grpSpPr>
          <a:xfrm>
            <a:off x="11451388" y="7204296"/>
            <a:ext cx="983623" cy="1076308"/>
            <a:chOff x="8765476" y="1639908"/>
            <a:chExt cx="983623" cy="1076308"/>
          </a:xfrm>
        </p:grpSpPr>
        <p:sp>
          <p:nvSpPr>
            <p:cNvPr id="4675" name="Google Shape;4675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6" name="Google Shape;4676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677" name="Google Shape;4677;p28"/>
          <p:cNvGrpSpPr/>
          <p:nvPr/>
        </p:nvGrpSpPr>
        <p:grpSpPr>
          <a:xfrm>
            <a:off x="12592038" y="7204296"/>
            <a:ext cx="983623" cy="1076308"/>
            <a:chOff x="2892126" y="2791008"/>
            <a:chExt cx="983623" cy="1076308"/>
          </a:xfrm>
        </p:grpSpPr>
        <p:sp>
          <p:nvSpPr>
            <p:cNvPr id="4678" name="Google Shape;4678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9" name="Google Shape;4679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680" name="Google Shape;4680;p28"/>
          <p:cNvGrpSpPr/>
          <p:nvPr/>
        </p:nvGrpSpPr>
        <p:grpSpPr>
          <a:xfrm>
            <a:off x="-1467149" y="8489596"/>
            <a:ext cx="983623" cy="1076308"/>
            <a:chOff x="4071013" y="2791008"/>
            <a:chExt cx="983623" cy="1076308"/>
          </a:xfrm>
        </p:grpSpPr>
        <p:sp>
          <p:nvSpPr>
            <p:cNvPr id="4681" name="Google Shape;4681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2" name="Google Shape;4682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683" name="Google Shape;4683;p28"/>
          <p:cNvGrpSpPr/>
          <p:nvPr/>
        </p:nvGrpSpPr>
        <p:grpSpPr>
          <a:xfrm>
            <a:off x="-232887" y="8525058"/>
            <a:ext cx="983623" cy="1076308"/>
            <a:chOff x="5249901" y="2791008"/>
            <a:chExt cx="983623" cy="1076308"/>
          </a:xfrm>
        </p:grpSpPr>
        <p:sp>
          <p:nvSpPr>
            <p:cNvPr id="4684" name="Google Shape;4684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5" name="Google Shape;4685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686" name="Google Shape;4686;p28"/>
          <p:cNvGrpSpPr/>
          <p:nvPr/>
        </p:nvGrpSpPr>
        <p:grpSpPr>
          <a:xfrm>
            <a:off x="1001388" y="8525058"/>
            <a:ext cx="983623" cy="1076308"/>
            <a:chOff x="6484176" y="2791008"/>
            <a:chExt cx="983623" cy="1076308"/>
          </a:xfrm>
        </p:grpSpPr>
        <p:sp>
          <p:nvSpPr>
            <p:cNvPr id="4687" name="Google Shape;4687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8" name="Google Shape;4688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689" name="Google Shape;4689;p28"/>
          <p:cNvGrpSpPr/>
          <p:nvPr/>
        </p:nvGrpSpPr>
        <p:grpSpPr>
          <a:xfrm>
            <a:off x="2104001" y="8525058"/>
            <a:ext cx="983623" cy="1076308"/>
            <a:chOff x="7586788" y="2791008"/>
            <a:chExt cx="983623" cy="1076308"/>
          </a:xfrm>
        </p:grpSpPr>
        <p:sp>
          <p:nvSpPr>
            <p:cNvPr id="4690" name="Google Shape;4690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1" name="Google Shape;4691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692" name="Google Shape;4692;p28"/>
          <p:cNvGrpSpPr/>
          <p:nvPr/>
        </p:nvGrpSpPr>
        <p:grpSpPr>
          <a:xfrm>
            <a:off x="3272438" y="8525058"/>
            <a:ext cx="983623" cy="1076308"/>
            <a:chOff x="8755226" y="2791008"/>
            <a:chExt cx="983623" cy="1076308"/>
          </a:xfrm>
        </p:grpSpPr>
        <p:sp>
          <p:nvSpPr>
            <p:cNvPr id="4693" name="Google Shape;4693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4" name="Google Shape;4694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695" name="Google Shape;4695;p28"/>
          <p:cNvGrpSpPr/>
          <p:nvPr/>
        </p:nvGrpSpPr>
        <p:grpSpPr>
          <a:xfrm>
            <a:off x="4440888" y="8536896"/>
            <a:ext cx="983623" cy="1076308"/>
            <a:chOff x="2892126" y="3942108"/>
            <a:chExt cx="983623" cy="1076308"/>
          </a:xfrm>
        </p:grpSpPr>
        <p:sp>
          <p:nvSpPr>
            <p:cNvPr id="4696" name="Google Shape;4696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7" name="Google Shape;4697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698" name="Google Shape;4698;p28"/>
          <p:cNvGrpSpPr/>
          <p:nvPr/>
        </p:nvGrpSpPr>
        <p:grpSpPr>
          <a:xfrm>
            <a:off x="5619776" y="8513221"/>
            <a:ext cx="983623" cy="1076308"/>
            <a:chOff x="4071013" y="3918433"/>
            <a:chExt cx="983623" cy="1076308"/>
          </a:xfrm>
        </p:grpSpPr>
        <p:sp>
          <p:nvSpPr>
            <p:cNvPr id="4699" name="Google Shape;4699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0" name="Google Shape;4700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701" name="Google Shape;4701;p28"/>
          <p:cNvGrpSpPr/>
          <p:nvPr/>
        </p:nvGrpSpPr>
        <p:grpSpPr>
          <a:xfrm>
            <a:off x="6798663" y="8536896"/>
            <a:ext cx="983623" cy="1076308"/>
            <a:chOff x="5249901" y="3942108"/>
            <a:chExt cx="983623" cy="1076308"/>
          </a:xfrm>
        </p:grpSpPr>
        <p:sp>
          <p:nvSpPr>
            <p:cNvPr id="4702" name="Google Shape;4702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3" name="Google Shape;4703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704" name="Google Shape;4704;p28"/>
          <p:cNvGrpSpPr/>
          <p:nvPr/>
        </p:nvGrpSpPr>
        <p:grpSpPr>
          <a:xfrm>
            <a:off x="7956663" y="8536896"/>
            <a:ext cx="983623" cy="1076308"/>
            <a:chOff x="6407901" y="3942108"/>
            <a:chExt cx="983623" cy="1076308"/>
          </a:xfrm>
        </p:grpSpPr>
        <p:sp>
          <p:nvSpPr>
            <p:cNvPr id="4705" name="Google Shape;4705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6" name="Google Shape;4706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707" name="Google Shape;4707;p28"/>
          <p:cNvGrpSpPr/>
          <p:nvPr/>
        </p:nvGrpSpPr>
        <p:grpSpPr>
          <a:xfrm>
            <a:off x="9135551" y="8536896"/>
            <a:ext cx="983623" cy="1076308"/>
            <a:chOff x="7586788" y="3942108"/>
            <a:chExt cx="983623" cy="1076308"/>
          </a:xfrm>
        </p:grpSpPr>
        <p:sp>
          <p:nvSpPr>
            <p:cNvPr id="4708" name="Google Shape;4708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9" name="Google Shape;4709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710" name="Google Shape;4710;p28"/>
          <p:cNvGrpSpPr/>
          <p:nvPr/>
        </p:nvGrpSpPr>
        <p:grpSpPr>
          <a:xfrm>
            <a:off x="10236238" y="8536896"/>
            <a:ext cx="983623" cy="1076308"/>
            <a:chOff x="8687476" y="3942108"/>
            <a:chExt cx="983623" cy="1076308"/>
          </a:xfrm>
        </p:grpSpPr>
        <p:sp>
          <p:nvSpPr>
            <p:cNvPr id="4711" name="Google Shape;4711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2" name="Google Shape;4712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713" name="Google Shape;4713;p28"/>
          <p:cNvGrpSpPr/>
          <p:nvPr/>
        </p:nvGrpSpPr>
        <p:grpSpPr>
          <a:xfrm>
            <a:off x="11472438" y="8536846"/>
            <a:ext cx="983623" cy="1076308"/>
            <a:chOff x="2892126" y="5140458"/>
            <a:chExt cx="983623" cy="1076308"/>
          </a:xfrm>
        </p:grpSpPr>
        <p:sp>
          <p:nvSpPr>
            <p:cNvPr id="4714" name="Google Shape;4714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5" name="Google Shape;4715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716" name="Google Shape;4716;p28"/>
          <p:cNvGrpSpPr/>
          <p:nvPr/>
        </p:nvGrpSpPr>
        <p:grpSpPr>
          <a:xfrm>
            <a:off x="12675513" y="8489596"/>
            <a:ext cx="983623" cy="1076308"/>
            <a:chOff x="4095201" y="5093208"/>
            <a:chExt cx="983623" cy="1076308"/>
          </a:xfrm>
        </p:grpSpPr>
        <p:sp>
          <p:nvSpPr>
            <p:cNvPr id="4717" name="Google Shape;4717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8" name="Google Shape;4718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719" name="Google Shape;4719;p28"/>
          <p:cNvGrpSpPr/>
          <p:nvPr/>
        </p:nvGrpSpPr>
        <p:grpSpPr>
          <a:xfrm>
            <a:off x="-217287" y="7204296"/>
            <a:ext cx="983623" cy="1076308"/>
            <a:chOff x="4095201" y="488821"/>
            <a:chExt cx="983623" cy="1076308"/>
          </a:xfrm>
        </p:grpSpPr>
        <p:sp>
          <p:nvSpPr>
            <p:cNvPr id="4720" name="Google Shape;4720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1" name="Google Shape;4721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722" name="Google Shape;4722;p28"/>
          <p:cNvGrpSpPr/>
          <p:nvPr/>
        </p:nvGrpSpPr>
        <p:grpSpPr>
          <a:xfrm>
            <a:off x="-1420362" y="7204296"/>
            <a:ext cx="983623" cy="1076308"/>
            <a:chOff x="2892126" y="488821"/>
            <a:chExt cx="983623" cy="1076308"/>
          </a:xfrm>
        </p:grpSpPr>
        <p:sp>
          <p:nvSpPr>
            <p:cNvPr id="4723" name="Google Shape;4723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4" name="Google Shape;4724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725" name="Google Shape;4725;p28"/>
          <p:cNvGrpSpPr/>
          <p:nvPr/>
        </p:nvGrpSpPr>
        <p:grpSpPr>
          <a:xfrm>
            <a:off x="2171688" y="7204296"/>
            <a:ext cx="983623" cy="1076308"/>
            <a:chOff x="6484176" y="488821"/>
            <a:chExt cx="983623" cy="1076308"/>
          </a:xfrm>
        </p:grpSpPr>
        <p:sp>
          <p:nvSpPr>
            <p:cNvPr id="4726" name="Google Shape;4726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7" name="Google Shape;4727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728" name="Google Shape;4728;p28"/>
          <p:cNvGrpSpPr/>
          <p:nvPr/>
        </p:nvGrpSpPr>
        <p:grpSpPr>
          <a:xfrm>
            <a:off x="1031038" y="7204296"/>
            <a:ext cx="983623" cy="1076308"/>
            <a:chOff x="5343526" y="488821"/>
            <a:chExt cx="983623" cy="1076308"/>
          </a:xfrm>
        </p:grpSpPr>
        <p:sp>
          <p:nvSpPr>
            <p:cNvPr id="4729" name="Google Shape;4729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0" name="Google Shape;4730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731" name="Google Shape;4731;p28"/>
          <p:cNvGrpSpPr/>
          <p:nvPr/>
        </p:nvGrpSpPr>
        <p:grpSpPr>
          <a:xfrm>
            <a:off x="3312338" y="7204296"/>
            <a:ext cx="983623" cy="1076308"/>
            <a:chOff x="7624826" y="488821"/>
            <a:chExt cx="983623" cy="1076308"/>
          </a:xfrm>
        </p:grpSpPr>
        <p:sp>
          <p:nvSpPr>
            <p:cNvPr id="4732" name="Google Shape;4732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3" name="Google Shape;4733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734" name="Google Shape;4734;p28"/>
          <p:cNvGrpSpPr/>
          <p:nvPr/>
        </p:nvGrpSpPr>
        <p:grpSpPr>
          <a:xfrm>
            <a:off x="4452988" y="7204296"/>
            <a:ext cx="983623" cy="1076308"/>
            <a:chOff x="8765476" y="488821"/>
            <a:chExt cx="983623" cy="1076308"/>
          </a:xfrm>
        </p:grpSpPr>
        <p:sp>
          <p:nvSpPr>
            <p:cNvPr id="4735" name="Google Shape;4735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6" name="Google Shape;4736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737" name="Google Shape;4737;p28"/>
          <p:cNvGrpSpPr/>
          <p:nvPr/>
        </p:nvGrpSpPr>
        <p:grpSpPr>
          <a:xfrm>
            <a:off x="5593638" y="7204296"/>
            <a:ext cx="983623" cy="1076308"/>
            <a:chOff x="2892126" y="1639908"/>
            <a:chExt cx="983623" cy="1076308"/>
          </a:xfrm>
        </p:grpSpPr>
        <p:sp>
          <p:nvSpPr>
            <p:cNvPr id="4738" name="Google Shape;4738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9" name="Google Shape;4739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740" name="Google Shape;4740;p28"/>
          <p:cNvGrpSpPr/>
          <p:nvPr/>
        </p:nvGrpSpPr>
        <p:grpSpPr>
          <a:xfrm>
            <a:off x="6796713" y="7204296"/>
            <a:ext cx="983623" cy="1076308"/>
            <a:chOff x="4095201" y="1639908"/>
            <a:chExt cx="983623" cy="1076308"/>
          </a:xfrm>
        </p:grpSpPr>
        <p:sp>
          <p:nvSpPr>
            <p:cNvPr id="4741" name="Google Shape;4741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2" name="Google Shape;4742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743" name="Google Shape;4743;p28"/>
          <p:cNvGrpSpPr/>
          <p:nvPr/>
        </p:nvGrpSpPr>
        <p:grpSpPr>
          <a:xfrm>
            <a:off x="8045038" y="7204296"/>
            <a:ext cx="983623" cy="1076308"/>
            <a:chOff x="5343526" y="1639908"/>
            <a:chExt cx="983623" cy="1076308"/>
          </a:xfrm>
        </p:grpSpPr>
        <p:sp>
          <p:nvSpPr>
            <p:cNvPr id="4744" name="Google Shape;4744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5" name="Google Shape;4745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746" name="Google Shape;4746;p28"/>
          <p:cNvGrpSpPr/>
          <p:nvPr/>
        </p:nvGrpSpPr>
        <p:grpSpPr>
          <a:xfrm>
            <a:off x="9185688" y="7204296"/>
            <a:ext cx="983623" cy="1076308"/>
            <a:chOff x="6484176" y="1639908"/>
            <a:chExt cx="983623" cy="1076308"/>
          </a:xfrm>
        </p:grpSpPr>
        <p:sp>
          <p:nvSpPr>
            <p:cNvPr id="4747" name="Google Shape;4747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8" name="Google Shape;4748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749" name="Google Shape;4749;p28"/>
          <p:cNvGrpSpPr/>
          <p:nvPr/>
        </p:nvGrpSpPr>
        <p:grpSpPr>
          <a:xfrm>
            <a:off x="10326338" y="7204296"/>
            <a:ext cx="983623" cy="1076308"/>
            <a:chOff x="7624826" y="1639908"/>
            <a:chExt cx="983623" cy="1076308"/>
          </a:xfrm>
        </p:grpSpPr>
        <p:sp>
          <p:nvSpPr>
            <p:cNvPr id="4750" name="Google Shape;4750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1" name="Google Shape;4751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752" name="Google Shape;4752;p28"/>
          <p:cNvGrpSpPr/>
          <p:nvPr/>
        </p:nvGrpSpPr>
        <p:grpSpPr>
          <a:xfrm>
            <a:off x="11466988" y="7204296"/>
            <a:ext cx="983623" cy="1076308"/>
            <a:chOff x="8765476" y="1639908"/>
            <a:chExt cx="983623" cy="1076308"/>
          </a:xfrm>
        </p:grpSpPr>
        <p:sp>
          <p:nvSpPr>
            <p:cNvPr id="4753" name="Google Shape;4753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4" name="Google Shape;4754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755" name="Google Shape;4755;p28"/>
          <p:cNvGrpSpPr/>
          <p:nvPr/>
        </p:nvGrpSpPr>
        <p:grpSpPr>
          <a:xfrm>
            <a:off x="12607638" y="7204296"/>
            <a:ext cx="983623" cy="1076308"/>
            <a:chOff x="2892126" y="2791008"/>
            <a:chExt cx="983623" cy="1076308"/>
          </a:xfrm>
        </p:grpSpPr>
        <p:sp>
          <p:nvSpPr>
            <p:cNvPr id="4756" name="Google Shape;4756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7" name="Google Shape;4757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758" name="Google Shape;4758;p28"/>
          <p:cNvGrpSpPr/>
          <p:nvPr/>
        </p:nvGrpSpPr>
        <p:grpSpPr>
          <a:xfrm>
            <a:off x="-1451549" y="8489596"/>
            <a:ext cx="983623" cy="1076308"/>
            <a:chOff x="4071013" y="2791008"/>
            <a:chExt cx="983623" cy="1076308"/>
          </a:xfrm>
        </p:grpSpPr>
        <p:sp>
          <p:nvSpPr>
            <p:cNvPr id="4759" name="Google Shape;4759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0" name="Google Shape;4760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761" name="Google Shape;4761;p28"/>
          <p:cNvGrpSpPr/>
          <p:nvPr/>
        </p:nvGrpSpPr>
        <p:grpSpPr>
          <a:xfrm>
            <a:off x="-217287" y="8525058"/>
            <a:ext cx="983623" cy="1076308"/>
            <a:chOff x="5249901" y="2791008"/>
            <a:chExt cx="983623" cy="1076308"/>
          </a:xfrm>
        </p:grpSpPr>
        <p:sp>
          <p:nvSpPr>
            <p:cNvPr id="4762" name="Google Shape;4762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3" name="Google Shape;4763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764" name="Google Shape;4764;p28"/>
          <p:cNvGrpSpPr/>
          <p:nvPr/>
        </p:nvGrpSpPr>
        <p:grpSpPr>
          <a:xfrm>
            <a:off x="1016988" y="8525058"/>
            <a:ext cx="983623" cy="1076308"/>
            <a:chOff x="6484176" y="2791008"/>
            <a:chExt cx="983623" cy="1076308"/>
          </a:xfrm>
        </p:grpSpPr>
        <p:sp>
          <p:nvSpPr>
            <p:cNvPr id="4765" name="Google Shape;4765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6" name="Google Shape;4766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767" name="Google Shape;4767;p28"/>
          <p:cNvGrpSpPr/>
          <p:nvPr/>
        </p:nvGrpSpPr>
        <p:grpSpPr>
          <a:xfrm>
            <a:off x="2119601" y="8525058"/>
            <a:ext cx="983623" cy="1076308"/>
            <a:chOff x="7586788" y="2791008"/>
            <a:chExt cx="983623" cy="1076308"/>
          </a:xfrm>
        </p:grpSpPr>
        <p:sp>
          <p:nvSpPr>
            <p:cNvPr id="4768" name="Google Shape;4768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9" name="Google Shape;4769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770" name="Google Shape;4770;p28"/>
          <p:cNvGrpSpPr/>
          <p:nvPr/>
        </p:nvGrpSpPr>
        <p:grpSpPr>
          <a:xfrm>
            <a:off x="3288038" y="8525058"/>
            <a:ext cx="983623" cy="1076308"/>
            <a:chOff x="8755226" y="2791008"/>
            <a:chExt cx="983623" cy="1076308"/>
          </a:xfrm>
        </p:grpSpPr>
        <p:sp>
          <p:nvSpPr>
            <p:cNvPr id="4771" name="Google Shape;4771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2" name="Google Shape;4772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773" name="Google Shape;4773;p28"/>
          <p:cNvGrpSpPr/>
          <p:nvPr/>
        </p:nvGrpSpPr>
        <p:grpSpPr>
          <a:xfrm>
            <a:off x="4456488" y="8536896"/>
            <a:ext cx="983623" cy="1076308"/>
            <a:chOff x="2892126" y="3942108"/>
            <a:chExt cx="983623" cy="1076308"/>
          </a:xfrm>
        </p:grpSpPr>
        <p:sp>
          <p:nvSpPr>
            <p:cNvPr id="4774" name="Google Shape;4774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5" name="Google Shape;4775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776" name="Google Shape;4776;p28"/>
          <p:cNvGrpSpPr/>
          <p:nvPr/>
        </p:nvGrpSpPr>
        <p:grpSpPr>
          <a:xfrm>
            <a:off x="5635376" y="8513221"/>
            <a:ext cx="983623" cy="1076308"/>
            <a:chOff x="4071013" y="3918433"/>
            <a:chExt cx="983623" cy="1076308"/>
          </a:xfrm>
        </p:grpSpPr>
        <p:sp>
          <p:nvSpPr>
            <p:cNvPr id="4777" name="Google Shape;4777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8" name="Google Shape;4778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779" name="Google Shape;4779;p28"/>
          <p:cNvGrpSpPr/>
          <p:nvPr/>
        </p:nvGrpSpPr>
        <p:grpSpPr>
          <a:xfrm>
            <a:off x="6814263" y="8536896"/>
            <a:ext cx="983623" cy="1076308"/>
            <a:chOff x="5249901" y="3942108"/>
            <a:chExt cx="983623" cy="1076308"/>
          </a:xfrm>
        </p:grpSpPr>
        <p:sp>
          <p:nvSpPr>
            <p:cNvPr id="4780" name="Google Shape;4780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1" name="Google Shape;4781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782" name="Google Shape;4782;p28"/>
          <p:cNvGrpSpPr/>
          <p:nvPr/>
        </p:nvGrpSpPr>
        <p:grpSpPr>
          <a:xfrm>
            <a:off x="7972263" y="8536896"/>
            <a:ext cx="983623" cy="1076308"/>
            <a:chOff x="6407901" y="3942108"/>
            <a:chExt cx="983623" cy="1076308"/>
          </a:xfrm>
        </p:grpSpPr>
        <p:sp>
          <p:nvSpPr>
            <p:cNvPr id="4783" name="Google Shape;4783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4" name="Google Shape;4784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785" name="Google Shape;4785;p28"/>
          <p:cNvGrpSpPr/>
          <p:nvPr/>
        </p:nvGrpSpPr>
        <p:grpSpPr>
          <a:xfrm>
            <a:off x="9151151" y="8536896"/>
            <a:ext cx="983623" cy="1076308"/>
            <a:chOff x="7586788" y="3942108"/>
            <a:chExt cx="983623" cy="1076308"/>
          </a:xfrm>
        </p:grpSpPr>
        <p:sp>
          <p:nvSpPr>
            <p:cNvPr id="4786" name="Google Shape;4786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7" name="Google Shape;4787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788" name="Google Shape;4788;p28"/>
          <p:cNvGrpSpPr/>
          <p:nvPr/>
        </p:nvGrpSpPr>
        <p:grpSpPr>
          <a:xfrm>
            <a:off x="10251838" y="8536896"/>
            <a:ext cx="983623" cy="1076308"/>
            <a:chOff x="8687476" y="3942108"/>
            <a:chExt cx="983623" cy="1076308"/>
          </a:xfrm>
        </p:grpSpPr>
        <p:sp>
          <p:nvSpPr>
            <p:cNvPr id="4789" name="Google Shape;4789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0" name="Google Shape;4790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791" name="Google Shape;4791;p28"/>
          <p:cNvGrpSpPr/>
          <p:nvPr/>
        </p:nvGrpSpPr>
        <p:grpSpPr>
          <a:xfrm>
            <a:off x="11488038" y="8536846"/>
            <a:ext cx="983623" cy="1076308"/>
            <a:chOff x="2892126" y="5140458"/>
            <a:chExt cx="983623" cy="1076308"/>
          </a:xfrm>
        </p:grpSpPr>
        <p:sp>
          <p:nvSpPr>
            <p:cNvPr id="4792" name="Google Shape;4792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3" name="Google Shape;4793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794" name="Google Shape;4794;p28"/>
          <p:cNvGrpSpPr/>
          <p:nvPr/>
        </p:nvGrpSpPr>
        <p:grpSpPr>
          <a:xfrm>
            <a:off x="12691113" y="8489596"/>
            <a:ext cx="983623" cy="1076308"/>
            <a:chOff x="4095201" y="5093208"/>
            <a:chExt cx="983623" cy="1076308"/>
          </a:xfrm>
        </p:grpSpPr>
        <p:sp>
          <p:nvSpPr>
            <p:cNvPr id="4795" name="Google Shape;4795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6" name="Google Shape;4796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797" name="Google Shape;4797;p28"/>
          <p:cNvGrpSpPr/>
          <p:nvPr/>
        </p:nvGrpSpPr>
        <p:grpSpPr>
          <a:xfrm>
            <a:off x="-259024" y="7204296"/>
            <a:ext cx="983623" cy="1076308"/>
            <a:chOff x="4095201" y="488821"/>
            <a:chExt cx="983623" cy="1076308"/>
          </a:xfrm>
        </p:grpSpPr>
        <p:sp>
          <p:nvSpPr>
            <p:cNvPr id="4798" name="Google Shape;4798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9" name="Google Shape;4799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800" name="Google Shape;4800;p28"/>
          <p:cNvGrpSpPr/>
          <p:nvPr/>
        </p:nvGrpSpPr>
        <p:grpSpPr>
          <a:xfrm>
            <a:off x="-1462099" y="7204296"/>
            <a:ext cx="983623" cy="1076308"/>
            <a:chOff x="2892126" y="488821"/>
            <a:chExt cx="983623" cy="1076308"/>
          </a:xfrm>
        </p:grpSpPr>
        <p:sp>
          <p:nvSpPr>
            <p:cNvPr id="4801" name="Google Shape;4801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2" name="Google Shape;4802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803" name="Google Shape;4803;p28"/>
          <p:cNvGrpSpPr/>
          <p:nvPr/>
        </p:nvGrpSpPr>
        <p:grpSpPr>
          <a:xfrm>
            <a:off x="2129951" y="7204296"/>
            <a:ext cx="983623" cy="1076308"/>
            <a:chOff x="6484176" y="488821"/>
            <a:chExt cx="983623" cy="1076308"/>
          </a:xfrm>
        </p:grpSpPr>
        <p:sp>
          <p:nvSpPr>
            <p:cNvPr id="4804" name="Google Shape;4804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5" name="Google Shape;4805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806" name="Google Shape;4806;p28"/>
          <p:cNvGrpSpPr/>
          <p:nvPr/>
        </p:nvGrpSpPr>
        <p:grpSpPr>
          <a:xfrm>
            <a:off x="989301" y="7204296"/>
            <a:ext cx="983623" cy="1076308"/>
            <a:chOff x="5343526" y="488821"/>
            <a:chExt cx="983623" cy="1076308"/>
          </a:xfrm>
        </p:grpSpPr>
        <p:sp>
          <p:nvSpPr>
            <p:cNvPr id="4807" name="Google Shape;4807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8" name="Google Shape;4808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809" name="Google Shape;4809;p28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4810" name="Google Shape;4810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1" name="Google Shape;4811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812" name="Google Shape;4812;p28"/>
          <p:cNvGrpSpPr/>
          <p:nvPr/>
        </p:nvGrpSpPr>
        <p:grpSpPr>
          <a:xfrm>
            <a:off x="4411251" y="7204296"/>
            <a:ext cx="983623" cy="1076308"/>
            <a:chOff x="8765476" y="488821"/>
            <a:chExt cx="983623" cy="1076308"/>
          </a:xfrm>
        </p:grpSpPr>
        <p:sp>
          <p:nvSpPr>
            <p:cNvPr id="4813" name="Google Shape;4813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4" name="Google Shape;4814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815" name="Google Shape;4815;p28"/>
          <p:cNvGrpSpPr/>
          <p:nvPr/>
        </p:nvGrpSpPr>
        <p:grpSpPr>
          <a:xfrm>
            <a:off x="5551901" y="7204296"/>
            <a:ext cx="983623" cy="1076308"/>
            <a:chOff x="2892126" y="1639908"/>
            <a:chExt cx="983623" cy="1076308"/>
          </a:xfrm>
        </p:grpSpPr>
        <p:sp>
          <p:nvSpPr>
            <p:cNvPr id="4816" name="Google Shape;4816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7" name="Google Shape;4817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818" name="Google Shape;4818;p28"/>
          <p:cNvGrpSpPr/>
          <p:nvPr/>
        </p:nvGrpSpPr>
        <p:grpSpPr>
          <a:xfrm>
            <a:off x="6754976" y="7204296"/>
            <a:ext cx="983623" cy="1076308"/>
            <a:chOff x="4095201" y="1639908"/>
            <a:chExt cx="983623" cy="1076308"/>
          </a:xfrm>
        </p:grpSpPr>
        <p:sp>
          <p:nvSpPr>
            <p:cNvPr id="4819" name="Google Shape;4819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0" name="Google Shape;4820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821" name="Google Shape;4821;p28"/>
          <p:cNvGrpSpPr/>
          <p:nvPr/>
        </p:nvGrpSpPr>
        <p:grpSpPr>
          <a:xfrm>
            <a:off x="8003301" y="7204296"/>
            <a:ext cx="983623" cy="1076308"/>
            <a:chOff x="5343526" y="1639908"/>
            <a:chExt cx="983623" cy="1076308"/>
          </a:xfrm>
        </p:grpSpPr>
        <p:sp>
          <p:nvSpPr>
            <p:cNvPr id="4822" name="Google Shape;4822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3" name="Google Shape;4823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824" name="Google Shape;4824;p28"/>
          <p:cNvGrpSpPr/>
          <p:nvPr/>
        </p:nvGrpSpPr>
        <p:grpSpPr>
          <a:xfrm>
            <a:off x="9143951" y="7204296"/>
            <a:ext cx="983623" cy="1076308"/>
            <a:chOff x="6484176" y="1639908"/>
            <a:chExt cx="983623" cy="1076308"/>
          </a:xfrm>
        </p:grpSpPr>
        <p:sp>
          <p:nvSpPr>
            <p:cNvPr id="4825" name="Google Shape;4825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6" name="Google Shape;4826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827" name="Google Shape;4827;p28"/>
          <p:cNvGrpSpPr/>
          <p:nvPr/>
        </p:nvGrpSpPr>
        <p:grpSpPr>
          <a:xfrm>
            <a:off x="10284601" y="7204296"/>
            <a:ext cx="983623" cy="1076308"/>
            <a:chOff x="7624826" y="1639908"/>
            <a:chExt cx="983623" cy="1076308"/>
          </a:xfrm>
        </p:grpSpPr>
        <p:sp>
          <p:nvSpPr>
            <p:cNvPr id="4828" name="Google Shape;4828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9" name="Google Shape;4829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830" name="Google Shape;4830;p28"/>
          <p:cNvGrpSpPr/>
          <p:nvPr/>
        </p:nvGrpSpPr>
        <p:grpSpPr>
          <a:xfrm>
            <a:off x="11425251" y="7204296"/>
            <a:ext cx="983623" cy="1076308"/>
            <a:chOff x="8765476" y="1639908"/>
            <a:chExt cx="983623" cy="1076308"/>
          </a:xfrm>
        </p:grpSpPr>
        <p:sp>
          <p:nvSpPr>
            <p:cNvPr id="4831" name="Google Shape;4831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2" name="Google Shape;4832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833" name="Google Shape;4833;p28"/>
          <p:cNvGrpSpPr/>
          <p:nvPr/>
        </p:nvGrpSpPr>
        <p:grpSpPr>
          <a:xfrm>
            <a:off x="12565901" y="7204296"/>
            <a:ext cx="983623" cy="1076308"/>
            <a:chOff x="2892126" y="2791008"/>
            <a:chExt cx="983623" cy="1076308"/>
          </a:xfrm>
        </p:grpSpPr>
        <p:sp>
          <p:nvSpPr>
            <p:cNvPr id="4834" name="Google Shape;4834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5" name="Google Shape;4835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836" name="Google Shape;4836;p28"/>
          <p:cNvGrpSpPr/>
          <p:nvPr/>
        </p:nvGrpSpPr>
        <p:grpSpPr>
          <a:xfrm>
            <a:off x="-1493287" y="8489596"/>
            <a:ext cx="983623" cy="1076308"/>
            <a:chOff x="4071013" y="2791008"/>
            <a:chExt cx="983623" cy="1076308"/>
          </a:xfrm>
        </p:grpSpPr>
        <p:sp>
          <p:nvSpPr>
            <p:cNvPr id="4837" name="Google Shape;4837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8" name="Google Shape;4838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839" name="Google Shape;4839;p28"/>
          <p:cNvGrpSpPr/>
          <p:nvPr/>
        </p:nvGrpSpPr>
        <p:grpSpPr>
          <a:xfrm>
            <a:off x="-259024" y="8525058"/>
            <a:ext cx="983623" cy="1076308"/>
            <a:chOff x="5249901" y="2791008"/>
            <a:chExt cx="983623" cy="1076308"/>
          </a:xfrm>
        </p:grpSpPr>
        <p:sp>
          <p:nvSpPr>
            <p:cNvPr id="4840" name="Google Shape;4840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1" name="Google Shape;4841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842" name="Google Shape;4842;p28"/>
          <p:cNvGrpSpPr/>
          <p:nvPr/>
        </p:nvGrpSpPr>
        <p:grpSpPr>
          <a:xfrm>
            <a:off x="975251" y="8525058"/>
            <a:ext cx="983623" cy="1076308"/>
            <a:chOff x="6484176" y="2791008"/>
            <a:chExt cx="983623" cy="1076308"/>
          </a:xfrm>
        </p:grpSpPr>
        <p:sp>
          <p:nvSpPr>
            <p:cNvPr id="4843" name="Google Shape;4843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4" name="Google Shape;4844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845" name="Google Shape;4845;p28"/>
          <p:cNvGrpSpPr/>
          <p:nvPr/>
        </p:nvGrpSpPr>
        <p:grpSpPr>
          <a:xfrm>
            <a:off x="2077863" y="8525058"/>
            <a:ext cx="983623" cy="1076308"/>
            <a:chOff x="7586788" y="2791008"/>
            <a:chExt cx="983623" cy="1076308"/>
          </a:xfrm>
        </p:grpSpPr>
        <p:sp>
          <p:nvSpPr>
            <p:cNvPr id="4846" name="Google Shape;4846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7" name="Google Shape;4847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848" name="Google Shape;4848;p28"/>
          <p:cNvGrpSpPr/>
          <p:nvPr/>
        </p:nvGrpSpPr>
        <p:grpSpPr>
          <a:xfrm>
            <a:off x="3246301" y="8525058"/>
            <a:ext cx="983623" cy="1076308"/>
            <a:chOff x="8755226" y="2791008"/>
            <a:chExt cx="983623" cy="1076308"/>
          </a:xfrm>
        </p:grpSpPr>
        <p:sp>
          <p:nvSpPr>
            <p:cNvPr id="4849" name="Google Shape;4849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0" name="Google Shape;4850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851" name="Google Shape;4851;p28"/>
          <p:cNvGrpSpPr/>
          <p:nvPr/>
        </p:nvGrpSpPr>
        <p:grpSpPr>
          <a:xfrm>
            <a:off x="4414751" y="8536896"/>
            <a:ext cx="983623" cy="1076308"/>
            <a:chOff x="2892126" y="3942108"/>
            <a:chExt cx="983623" cy="1076308"/>
          </a:xfrm>
        </p:grpSpPr>
        <p:sp>
          <p:nvSpPr>
            <p:cNvPr id="4852" name="Google Shape;4852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3" name="Google Shape;4853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854" name="Google Shape;4854;p28"/>
          <p:cNvGrpSpPr/>
          <p:nvPr/>
        </p:nvGrpSpPr>
        <p:grpSpPr>
          <a:xfrm>
            <a:off x="5593638" y="8513221"/>
            <a:ext cx="983623" cy="1076308"/>
            <a:chOff x="4071013" y="3918433"/>
            <a:chExt cx="983623" cy="1076308"/>
          </a:xfrm>
        </p:grpSpPr>
        <p:sp>
          <p:nvSpPr>
            <p:cNvPr id="4855" name="Google Shape;4855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6" name="Google Shape;4856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857" name="Google Shape;4857;p28"/>
          <p:cNvGrpSpPr/>
          <p:nvPr/>
        </p:nvGrpSpPr>
        <p:grpSpPr>
          <a:xfrm>
            <a:off x="6772526" y="8536896"/>
            <a:ext cx="983623" cy="1076308"/>
            <a:chOff x="5249901" y="3942108"/>
            <a:chExt cx="983623" cy="1076308"/>
          </a:xfrm>
        </p:grpSpPr>
        <p:sp>
          <p:nvSpPr>
            <p:cNvPr id="4858" name="Google Shape;4858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9" name="Google Shape;4859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860" name="Google Shape;4860;p28"/>
          <p:cNvGrpSpPr/>
          <p:nvPr/>
        </p:nvGrpSpPr>
        <p:grpSpPr>
          <a:xfrm>
            <a:off x="7930526" y="8536896"/>
            <a:ext cx="983623" cy="1076308"/>
            <a:chOff x="6407901" y="3942108"/>
            <a:chExt cx="983623" cy="1076308"/>
          </a:xfrm>
        </p:grpSpPr>
        <p:sp>
          <p:nvSpPr>
            <p:cNvPr id="4861" name="Google Shape;4861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2" name="Google Shape;4862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863" name="Google Shape;4863;p28"/>
          <p:cNvGrpSpPr/>
          <p:nvPr/>
        </p:nvGrpSpPr>
        <p:grpSpPr>
          <a:xfrm>
            <a:off x="9109413" y="8536896"/>
            <a:ext cx="983623" cy="1076308"/>
            <a:chOff x="7586788" y="3942108"/>
            <a:chExt cx="983623" cy="1076308"/>
          </a:xfrm>
        </p:grpSpPr>
        <p:sp>
          <p:nvSpPr>
            <p:cNvPr id="4864" name="Google Shape;4864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5" name="Google Shape;4865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866" name="Google Shape;4866;p28"/>
          <p:cNvGrpSpPr/>
          <p:nvPr/>
        </p:nvGrpSpPr>
        <p:grpSpPr>
          <a:xfrm>
            <a:off x="10210101" y="8536896"/>
            <a:ext cx="983623" cy="1076308"/>
            <a:chOff x="8687476" y="3942108"/>
            <a:chExt cx="983623" cy="1076308"/>
          </a:xfrm>
        </p:grpSpPr>
        <p:sp>
          <p:nvSpPr>
            <p:cNvPr id="4867" name="Google Shape;4867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8" name="Google Shape;4868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869" name="Google Shape;4869;p28"/>
          <p:cNvGrpSpPr/>
          <p:nvPr/>
        </p:nvGrpSpPr>
        <p:grpSpPr>
          <a:xfrm>
            <a:off x="11446301" y="8536846"/>
            <a:ext cx="983623" cy="1076308"/>
            <a:chOff x="2892126" y="5140458"/>
            <a:chExt cx="983623" cy="1076308"/>
          </a:xfrm>
        </p:grpSpPr>
        <p:sp>
          <p:nvSpPr>
            <p:cNvPr id="4870" name="Google Shape;4870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1" name="Google Shape;4871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872" name="Google Shape;4872;p28"/>
          <p:cNvGrpSpPr/>
          <p:nvPr/>
        </p:nvGrpSpPr>
        <p:grpSpPr>
          <a:xfrm>
            <a:off x="12649376" y="8489596"/>
            <a:ext cx="983623" cy="1076308"/>
            <a:chOff x="4095201" y="5093208"/>
            <a:chExt cx="983623" cy="1076308"/>
          </a:xfrm>
        </p:grpSpPr>
        <p:sp>
          <p:nvSpPr>
            <p:cNvPr id="4873" name="Google Shape;4873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4" name="Google Shape;4874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875" name="Google Shape;4875;p28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4876" name="Google Shape;4876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7" name="Google Shape;4877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878" name="Google Shape;4878;p28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4879" name="Google Shape;4879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0" name="Google Shape;4880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881" name="Google Shape;4881;p28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4882" name="Google Shape;4882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3" name="Google Shape;4883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884" name="Google Shape;4884;p28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4885" name="Google Shape;4885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6" name="Google Shape;4886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887" name="Google Shape;4887;p28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4888" name="Google Shape;4888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9" name="Google Shape;4889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890" name="Google Shape;4890;p28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4891" name="Google Shape;4891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2" name="Google Shape;4892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893" name="Google Shape;4893;p28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4894" name="Google Shape;4894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5" name="Google Shape;4895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896" name="Google Shape;4896;p28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4897" name="Google Shape;4897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8" name="Google Shape;4898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899" name="Google Shape;4899;p28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4900" name="Google Shape;4900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1" name="Google Shape;4901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902" name="Google Shape;4902;p28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4903" name="Google Shape;4903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4" name="Google Shape;4904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905" name="Google Shape;4905;p28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4906" name="Google Shape;4906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7" name="Google Shape;4907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908" name="Google Shape;4908;p28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4909" name="Google Shape;4909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0" name="Google Shape;4910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911" name="Google Shape;4911;p28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4912" name="Google Shape;4912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3" name="Google Shape;4913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914" name="Google Shape;4914;p28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4915" name="Google Shape;4915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6" name="Google Shape;4916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917" name="Google Shape;4917;p28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4918" name="Google Shape;4918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9" name="Google Shape;4919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920" name="Google Shape;4920;p28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4921" name="Google Shape;4921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2" name="Google Shape;4922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4923" name="Google Shape;4923;p28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4924" name="Google Shape;4924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5" name="Google Shape;4925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4926" name="Google Shape;4926;p28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4927" name="Google Shape;4927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8" name="Google Shape;4928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4929" name="Google Shape;4929;p28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4930" name="Google Shape;4930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1" name="Google Shape;4931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4932" name="Google Shape;4932;p28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4933" name="Google Shape;4933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4" name="Google Shape;4934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4935" name="Google Shape;4935;p28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4936" name="Google Shape;4936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7" name="Google Shape;4937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4938" name="Google Shape;4938;p28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4939" name="Google Shape;4939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0" name="Google Shape;4940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4941" name="Google Shape;4941;p28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4942" name="Google Shape;4942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3" name="Google Shape;4943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4944" name="Google Shape;4944;p28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4945" name="Google Shape;4945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6" name="Google Shape;4946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4947" name="Google Shape;4947;p28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4948" name="Google Shape;4948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9" name="Google Shape;4949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4950" name="Google Shape;4950;p28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4951" name="Google Shape;4951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2" name="Google Shape;4952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4953" name="Google Shape;4953;p28"/>
          <p:cNvGrpSpPr/>
          <p:nvPr/>
        </p:nvGrpSpPr>
        <p:grpSpPr>
          <a:xfrm>
            <a:off x="-243424" y="7204296"/>
            <a:ext cx="983623" cy="1076308"/>
            <a:chOff x="4095201" y="488821"/>
            <a:chExt cx="983623" cy="1076308"/>
          </a:xfrm>
        </p:grpSpPr>
        <p:sp>
          <p:nvSpPr>
            <p:cNvPr id="4954" name="Google Shape;4954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5" name="Google Shape;4955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4956" name="Google Shape;4956;p28"/>
          <p:cNvGrpSpPr/>
          <p:nvPr/>
        </p:nvGrpSpPr>
        <p:grpSpPr>
          <a:xfrm>
            <a:off x="-1446499" y="7204296"/>
            <a:ext cx="983623" cy="1076308"/>
            <a:chOff x="2892126" y="488821"/>
            <a:chExt cx="983623" cy="1076308"/>
          </a:xfrm>
        </p:grpSpPr>
        <p:sp>
          <p:nvSpPr>
            <p:cNvPr id="4957" name="Google Shape;4957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8" name="Google Shape;4958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4959" name="Google Shape;4959;p28"/>
          <p:cNvGrpSpPr/>
          <p:nvPr/>
        </p:nvGrpSpPr>
        <p:grpSpPr>
          <a:xfrm>
            <a:off x="2145551" y="7204296"/>
            <a:ext cx="983623" cy="1076308"/>
            <a:chOff x="6484176" y="488821"/>
            <a:chExt cx="983623" cy="1076308"/>
          </a:xfrm>
        </p:grpSpPr>
        <p:sp>
          <p:nvSpPr>
            <p:cNvPr id="4960" name="Google Shape;4960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1" name="Google Shape;4961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4962" name="Google Shape;4962;p28"/>
          <p:cNvGrpSpPr/>
          <p:nvPr/>
        </p:nvGrpSpPr>
        <p:grpSpPr>
          <a:xfrm>
            <a:off x="1004901" y="7204296"/>
            <a:ext cx="983623" cy="1076308"/>
            <a:chOff x="5343526" y="488821"/>
            <a:chExt cx="983623" cy="1076308"/>
          </a:xfrm>
        </p:grpSpPr>
        <p:sp>
          <p:nvSpPr>
            <p:cNvPr id="4963" name="Google Shape;4963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4" name="Google Shape;4964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4965" name="Google Shape;4965;p28"/>
          <p:cNvGrpSpPr/>
          <p:nvPr/>
        </p:nvGrpSpPr>
        <p:grpSpPr>
          <a:xfrm>
            <a:off x="3286201" y="7204296"/>
            <a:ext cx="983623" cy="1076308"/>
            <a:chOff x="7624826" y="488821"/>
            <a:chExt cx="983623" cy="1076308"/>
          </a:xfrm>
        </p:grpSpPr>
        <p:sp>
          <p:nvSpPr>
            <p:cNvPr id="4966" name="Google Shape;4966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7" name="Google Shape;4967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4968" name="Google Shape;4968;p28"/>
          <p:cNvGrpSpPr/>
          <p:nvPr/>
        </p:nvGrpSpPr>
        <p:grpSpPr>
          <a:xfrm>
            <a:off x="4426851" y="7204296"/>
            <a:ext cx="983623" cy="1076308"/>
            <a:chOff x="8765476" y="488821"/>
            <a:chExt cx="983623" cy="1076308"/>
          </a:xfrm>
        </p:grpSpPr>
        <p:sp>
          <p:nvSpPr>
            <p:cNvPr id="4969" name="Google Shape;4969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0" name="Google Shape;4970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4971" name="Google Shape;4971;p28"/>
          <p:cNvGrpSpPr/>
          <p:nvPr/>
        </p:nvGrpSpPr>
        <p:grpSpPr>
          <a:xfrm>
            <a:off x="5567501" y="7204296"/>
            <a:ext cx="983623" cy="1076308"/>
            <a:chOff x="2892126" y="1639908"/>
            <a:chExt cx="983623" cy="1076308"/>
          </a:xfrm>
        </p:grpSpPr>
        <p:sp>
          <p:nvSpPr>
            <p:cNvPr id="4972" name="Google Shape;4972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3" name="Google Shape;4973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4974" name="Google Shape;4974;p28"/>
          <p:cNvGrpSpPr/>
          <p:nvPr/>
        </p:nvGrpSpPr>
        <p:grpSpPr>
          <a:xfrm>
            <a:off x="6770576" y="7204296"/>
            <a:ext cx="983623" cy="1076308"/>
            <a:chOff x="4095201" y="1639908"/>
            <a:chExt cx="983623" cy="1076308"/>
          </a:xfrm>
        </p:grpSpPr>
        <p:sp>
          <p:nvSpPr>
            <p:cNvPr id="4975" name="Google Shape;4975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6" name="Google Shape;4976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4977" name="Google Shape;4977;p28"/>
          <p:cNvGrpSpPr/>
          <p:nvPr/>
        </p:nvGrpSpPr>
        <p:grpSpPr>
          <a:xfrm>
            <a:off x="8018901" y="7204296"/>
            <a:ext cx="983623" cy="1076308"/>
            <a:chOff x="5343526" y="1639908"/>
            <a:chExt cx="983623" cy="1076308"/>
          </a:xfrm>
        </p:grpSpPr>
        <p:sp>
          <p:nvSpPr>
            <p:cNvPr id="4978" name="Google Shape;4978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9" name="Google Shape;4979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4980" name="Google Shape;4980;p28"/>
          <p:cNvGrpSpPr/>
          <p:nvPr/>
        </p:nvGrpSpPr>
        <p:grpSpPr>
          <a:xfrm>
            <a:off x="9159551" y="7204296"/>
            <a:ext cx="983623" cy="1076308"/>
            <a:chOff x="6484176" y="1639908"/>
            <a:chExt cx="983623" cy="1076308"/>
          </a:xfrm>
        </p:grpSpPr>
        <p:sp>
          <p:nvSpPr>
            <p:cNvPr id="4981" name="Google Shape;4981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2" name="Google Shape;4982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4983" name="Google Shape;4983;p28"/>
          <p:cNvGrpSpPr/>
          <p:nvPr/>
        </p:nvGrpSpPr>
        <p:grpSpPr>
          <a:xfrm>
            <a:off x="10300201" y="7204296"/>
            <a:ext cx="983623" cy="1076308"/>
            <a:chOff x="7624826" y="1639908"/>
            <a:chExt cx="983623" cy="1076308"/>
          </a:xfrm>
        </p:grpSpPr>
        <p:sp>
          <p:nvSpPr>
            <p:cNvPr id="4984" name="Google Shape;4984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5" name="Google Shape;4985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4986" name="Google Shape;4986;p28"/>
          <p:cNvGrpSpPr/>
          <p:nvPr/>
        </p:nvGrpSpPr>
        <p:grpSpPr>
          <a:xfrm>
            <a:off x="11440851" y="7204296"/>
            <a:ext cx="983623" cy="1076308"/>
            <a:chOff x="8765476" y="1639908"/>
            <a:chExt cx="983623" cy="1076308"/>
          </a:xfrm>
        </p:grpSpPr>
        <p:sp>
          <p:nvSpPr>
            <p:cNvPr id="4987" name="Google Shape;4987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8" name="Google Shape;4988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4989" name="Google Shape;4989;p28"/>
          <p:cNvGrpSpPr/>
          <p:nvPr/>
        </p:nvGrpSpPr>
        <p:grpSpPr>
          <a:xfrm>
            <a:off x="12581501" y="7204296"/>
            <a:ext cx="983623" cy="1076308"/>
            <a:chOff x="2892126" y="2791008"/>
            <a:chExt cx="983623" cy="1076308"/>
          </a:xfrm>
        </p:grpSpPr>
        <p:sp>
          <p:nvSpPr>
            <p:cNvPr id="4990" name="Google Shape;4990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1" name="Google Shape;4991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4992" name="Google Shape;4992;p28"/>
          <p:cNvGrpSpPr/>
          <p:nvPr/>
        </p:nvGrpSpPr>
        <p:grpSpPr>
          <a:xfrm>
            <a:off x="-1477687" y="8489596"/>
            <a:ext cx="983623" cy="1076308"/>
            <a:chOff x="4071013" y="2791008"/>
            <a:chExt cx="983623" cy="1076308"/>
          </a:xfrm>
        </p:grpSpPr>
        <p:sp>
          <p:nvSpPr>
            <p:cNvPr id="4993" name="Google Shape;4993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4" name="Google Shape;4994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4995" name="Google Shape;4995;p28"/>
          <p:cNvGrpSpPr/>
          <p:nvPr/>
        </p:nvGrpSpPr>
        <p:grpSpPr>
          <a:xfrm>
            <a:off x="-243424" y="8525058"/>
            <a:ext cx="983623" cy="1076308"/>
            <a:chOff x="5249901" y="2791008"/>
            <a:chExt cx="983623" cy="1076308"/>
          </a:xfrm>
        </p:grpSpPr>
        <p:sp>
          <p:nvSpPr>
            <p:cNvPr id="4996" name="Google Shape;4996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7" name="Google Shape;4997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4998" name="Google Shape;4998;p28"/>
          <p:cNvGrpSpPr/>
          <p:nvPr/>
        </p:nvGrpSpPr>
        <p:grpSpPr>
          <a:xfrm>
            <a:off x="990851" y="8525058"/>
            <a:ext cx="983623" cy="1076308"/>
            <a:chOff x="6484176" y="2791008"/>
            <a:chExt cx="983623" cy="1076308"/>
          </a:xfrm>
        </p:grpSpPr>
        <p:sp>
          <p:nvSpPr>
            <p:cNvPr id="4999" name="Google Shape;4999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0" name="Google Shape;5000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001" name="Google Shape;5001;p28"/>
          <p:cNvGrpSpPr/>
          <p:nvPr/>
        </p:nvGrpSpPr>
        <p:grpSpPr>
          <a:xfrm>
            <a:off x="2093463" y="8525058"/>
            <a:ext cx="983623" cy="1076308"/>
            <a:chOff x="7586788" y="2791008"/>
            <a:chExt cx="983623" cy="1076308"/>
          </a:xfrm>
        </p:grpSpPr>
        <p:sp>
          <p:nvSpPr>
            <p:cNvPr id="5002" name="Google Shape;5002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3" name="Google Shape;5003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004" name="Google Shape;5004;p28"/>
          <p:cNvGrpSpPr/>
          <p:nvPr/>
        </p:nvGrpSpPr>
        <p:grpSpPr>
          <a:xfrm>
            <a:off x="3261901" y="8525058"/>
            <a:ext cx="983623" cy="1076308"/>
            <a:chOff x="8755226" y="2791008"/>
            <a:chExt cx="983623" cy="1076308"/>
          </a:xfrm>
        </p:grpSpPr>
        <p:sp>
          <p:nvSpPr>
            <p:cNvPr id="5005" name="Google Shape;5005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6" name="Google Shape;5006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007" name="Google Shape;5007;p28"/>
          <p:cNvGrpSpPr/>
          <p:nvPr/>
        </p:nvGrpSpPr>
        <p:grpSpPr>
          <a:xfrm>
            <a:off x="4430351" y="8536896"/>
            <a:ext cx="983623" cy="1076308"/>
            <a:chOff x="2892126" y="3942108"/>
            <a:chExt cx="983623" cy="1076308"/>
          </a:xfrm>
        </p:grpSpPr>
        <p:sp>
          <p:nvSpPr>
            <p:cNvPr id="5008" name="Google Shape;5008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9" name="Google Shape;5009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010" name="Google Shape;5010;p28"/>
          <p:cNvGrpSpPr/>
          <p:nvPr/>
        </p:nvGrpSpPr>
        <p:grpSpPr>
          <a:xfrm>
            <a:off x="5609238" y="8513221"/>
            <a:ext cx="983623" cy="1076308"/>
            <a:chOff x="4071013" y="3918433"/>
            <a:chExt cx="983623" cy="1076308"/>
          </a:xfrm>
        </p:grpSpPr>
        <p:sp>
          <p:nvSpPr>
            <p:cNvPr id="5011" name="Google Shape;5011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2" name="Google Shape;5012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013" name="Google Shape;5013;p28"/>
          <p:cNvGrpSpPr/>
          <p:nvPr/>
        </p:nvGrpSpPr>
        <p:grpSpPr>
          <a:xfrm>
            <a:off x="6788126" y="8536896"/>
            <a:ext cx="983623" cy="1076308"/>
            <a:chOff x="5249901" y="3942108"/>
            <a:chExt cx="983623" cy="1076308"/>
          </a:xfrm>
        </p:grpSpPr>
        <p:sp>
          <p:nvSpPr>
            <p:cNvPr id="5014" name="Google Shape;5014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5" name="Google Shape;5015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016" name="Google Shape;5016;p28"/>
          <p:cNvGrpSpPr/>
          <p:nvPr/>
        </p:nvGrpSpPr>
        <p:grpSpPr>
          <a:xfrm>
            <a:off x="7946126" y="8536896"/>
            <a:ext cx="983623" cy="1076308"/>
            <a:chOff x="6407901" y="3942108"/>
            <a:chExt cx="983623" cy="1076308"/>
          </a:xfrm>
        </p:grpSpPr>
        <p:sp>
          <p:nvSpPr>
            <p:cNvPr id="5017" name="Google Shape;5017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8" name="Google Shape;5018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019" name="Google Shape;5019;p28"/>
          <p:cNvGrpSpPr/>
          <p:nvPr/>
        </p:nvGrpSpPr>
        <p:grpSpPr>
          <a:xfrm>
            <a:off x="9125013" y="8536896"/>
            <a:ext cx="983623" cy="1076308"/>
            <a:chOff x="7586788" y="3942108"/>
            <a:chExt cx="983623" cy="1076308"/>
          </a:xfrm>
        </p:grpSpPr>
        <p:sp>
          <p:nvSpPr>
            <p:cNvPr id="5020" name="Google Shape;5020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1" name="Google Shape;5021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022" name="Google Shape;5022;p28"/>
          <p:cNvGrpSpPr/>
          <p:nvPr/>
        </p:nvGrpSpPr>
        <p:grpSpPr>
          <a:xfrm>
            <a:off x="10225701" y="8536896"/>
            <a:ext cx="983623" cy="1076308"/>
            <a:chOff x="8687476" y="3942108"/>
            <a:chExt cx="983623" cy="1076308"/>
          </a:xfrm>
        </p:grpSpPr>
        <p:sp>
          <p:nvSpPr>
            <p:cNvPr id="5023" name="Google Shape;5023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4" name="Google Shape;5024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025" name="Google Shape;5025;p28"/>
          <p:cNvGrpSpPr/>
          <p:nvPr/>
        </p:nvGrpSpPr>
        <p:grpSpPr>
          <a:xfrm>
            <a:off x="11461901" y="8536846"/>
            <a:ext cx="983623" cy="1076308"/>
            <a:chOff x="2892126" y="5140458"/>
            <a:chExt cx="983623" cy="1076308"/>
          </a:xfrm>
        </p:grpSpPr>
        <p:sp>
          <p:nvSpPr>
            <p:cNvPr id="5026" name="Google Shape;5026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7" name="Google Shape;5027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028" name="Google Shape;5028;p28"/>
          <p:cNvGrpSpPr/>
          <p:nvPr/>
        </p:nvGrpSpPr>
        <p:grpSpPr>
          <a:xfrm>
            <a:off x="12664976" y="8489596"/>
            <a:ext cx="983623" cy="1076308"/>
            <a:chOff x="4095201" y="5093208"/>
            <a:chExt cx="983623" cy="1076308"/>
          </a:xfrm>
        </p:grpSpPr>
        <p:sp>
          <p:nvSpPr>
            <p:cNvPr id="5029" name="Google Shape;5029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0" name="Google Shape;5030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031" name="Google Shape;5031;p28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5032" name="Google Shape;5032;p28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3" name="Google Shape;5033;p28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034" name="Google Shape;5034;p28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5035" name="Google Shape;5035;p28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6" name="Google Shape;5036;p28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037" name="Google Shape;5037;p28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5038" name="Google Shape;5038;p28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9" name="Google Shape;5039;p28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040" name="Google Shape;5040;p28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5041" name="Google Shape;5041;p28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2" name="Google Shape;5042;p28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043" name="Google Shape;5043;p28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5044" name="Google Shape;5044;p28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5" name="Google Shape;5045;p28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046" name="Google Shape;5046;p28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5047" name="Google Shape;5047;p28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8" name="Google Shape;5048;p28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049" name="Google Shape;5049;p28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5050" name="Google Shape;5050;p28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1" name="Google Shape;5051;p28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052" name="Google Shape;5052;p28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5053" name="Google Shape;5053;p28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4" name="Google Shape;5054;p28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055" name="Google Shape;5055;p28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5056" name="Google Shape;5056;p28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7" name="Google Shape;5057;p28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058" name="Google Shape;5058;p28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5059" name="Google Shape;5059;p28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0" name="Google Shape;5060;p28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061" name="Google Shape;5061;p28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5062" name="Google Shape;5062;p28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3" name="Google Shape;5063;p28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064" name="Google Shape;5064;p28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5065" name="Google Shape;5065;p28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6" name="Google Shape;5066;p28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067" name="Google Shape;5067;p28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5068" name="Google Shape;5068;p28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9" name="Google Shape;5069;p28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070" name="Google Shape;5070;p28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5071" name="Google Shape;5071;p28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2" name="Google Shape;5072;p28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073" name="Google Shape;5073;p28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5074" name="Google Shape;5074;p28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5" name="Google Shape;5075;p28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076" name="Google Shape;5076;p28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5077" name="Google Shape;5077;p28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8" name="Google Shape;5078;p28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079" name="Google Shape;5079;p28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5080" name="Google Shape;5080;p28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1" name="Google Shape;5081;p28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082" name="Google Shape;5082;p28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5083" name="Google Shape;5083;p28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4" name="Google Shape;5084;p28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085" name="Google Shape;5085;p28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5086" name="Google Shape;5086;p28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7" name="Google Shape;5087;p28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088" name="Google Shape;5088;p28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5089" name="Google Shape;5089;p28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0" name="Google Shape;5090;p28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091" name="Google Shape;5091;p28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5092" name="Google Shape;5092;p28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3" name="Google Shape;5093;p28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094" name="Google Shape;5094;p28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5095" name="Google Shape;5095;p28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6" name="Google Shape;5096;p28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097" name="Google Shape;5097;p28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5098" name="Google Shape;5098;p28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9" name="Google Shape;5099;p28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100" name="Google Shape;5100;p28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5101" name="Google Shape;5101;p28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2" name="Google Shape;5102;p28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103" name="Google Shape;5103;p28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5104" name="Google Shape;5104;p28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5" name="Google Shape;5105;p28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106" name="Google Shape;5106;p28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5107" name="Google Shape;5107;p28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8" name="Google Shape;5108;p28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12" name="Shape 5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3" name="Google Shape;5113;p29"/>
          <p:cNvSpPr txBox="1"/>
          <p:nvPr/>
        </p:nvSpPr>
        <p:spPr>
          <a:xfrm>
            <a:off x="3429150" y="1790050"/>
            <a:ext cx="5333700" cy="139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900">
                <a:latin typeface="Pompiere"/>
                <a:ea typeface="Pompiere"/>
                <a:cs typeface="Pompiere"/>
                <a:sym typeface="Pompiere"/>
              </a:rPr>
              <a:t>family</a:t>
            </a:r>
            <a:endParaRPr b="1" sz="15900">
              <a:latin typeface="Pompiere"/>
              <a:ea typeface="Pompiere"/>
              <a:cs typeface="Pompiere"/>
              <a:sym typeface="Pompiere"/>
            </a:endParaRPr>
          </a:p>
        </p:txBody>
      </p:sp>
      <p:grpSp>
        <p:nvGrpSpPr>
          <p:cNvPr id="5114" name="Google Shape;5114;p29"/>
          <p:cNvGrpSpPr/>
          <p:nvPr/>
        </p:nvGrpSpPr>
        <p:grpSpPr>
          <a:xfrm>
            <a:off x="4565326" y="3964583"/>
            <a:ext cx="983623" cy="1076308"/>
            <a:chOff x="2892126" y="488821"/>
            <a:chExt cx="983623" cy="1076308"/>
          </a:xfrm>
        </p:grpSpPr>
        <p:sp>
          <p:nvSpPr>
            <p:cNvPr id="5115" name="Google Shape;5115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6" name="Google Shape;5116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117" name="Google Shape;5117;p29"/>
          <p:cNvGrpSpPr/>
          <p:nvPr/>
        </p:nvGrpSpPr>
        <p:grpSpPr>
          <a:xfrm>
            <a:off x="3429151" y="3964583"/>
            <a:ext cx="983623" cy="1076308"/>
            <a:chOff x="8765476" y="488821"/>
            <a:chExt cx="983623" cy="1076308"/>
          </a:xfrm>
        </p:grpSpPr>
        <p:sp>
          <p:nvSpPr>
            <p:cNvPr id="5118" name="Google Shape;5118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9" name="Google Shape;5119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120" name="Google Shape;5120;p29"/>
          <p:cNvGrpSpPr/>
          <p:nvPr/>
        </p:nvGrpSpPr>
        <p:grpSpPr>
          <a:xfrm>
            <a:off x="6366826" y="5732583"/>
            <a:ext cx="983623" cy="1076308"/>
            <a:chOff x="5343526" y="1639908"/>
            <a:chExt cx="983623" cy="1076308"/>
          </a:xfrm>
        </p:grpSpPr>
        <p:sp>
          <p:nvSpPr>
            <p:cNvPr id="5121" name="Google Shape;5121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2" name="Google Shape;5122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123" name="Google Shape;5123;p29"/>
          <p:cNvGrpSpPr/>
          <p:nvPr/>
        </p:nvGrpSpPr>
        <p:grpSpPr>
          <a:xfrm>
            <a:off x="7458451" y="5732583"/>
            <a:ext cx="983623" cy="1076308"/>
            <a:chOff x="8765476" y="1639908"/>
            <a:chExt cx="983623" cy="1076308"/>
          </a:xfrm>
        </p:grpSpPr>
        <p:sp>
          <p:nvSpPr>
            <p:cNvPr id="5124" name="Google Shape;5124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5" name="Google Shape;5125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126" name="Google Shape;5126;p29"/>
          <p:cNvGrpSpPr/>
          <p:nvPr/>
        </p:nvGrpSpPr>
        <p:grpSpPr>
          <a:xfrm>
            <a:off x="5701501" y="3964583"/>
            <a:ext cx="983623" cy="1076308"/>
            <a:chOff x="2892126" y="2791008"/>
            <a:chExt cx="983623" cy="1076308"/>
          </a:xfrm>
        </p:grpSpPr>
        <p:sp>
          <p:nvSpPr>
            <p:cNvPr id="5127" name="Google Shape;5127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8" name="Google Shape;5128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129" name="Google Shape;5129;p29"/>
          <p:cNvGrpSpPr/>
          <p:nvPr/>
        </p:nvGrpSpPr>
        <p:grpSpPr>
          <a:xfrm>
            <a:off x="3017951" y="5732583"/>
            <a:ext cx="983623" cy="1076308"/>
            <a:chOff x="2892126" y="5140458"/>
            <a:chExt cx="983623" cy="1076308"/>
          </a:xfrm>
        </p:grpSpPr>
        <p:sp>
          <p:nvSpPr>
            <p:cNvPr id="5130" name="Google Shape;5130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1" name="Google Shape;5131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132" name="Google Shape;5132;p29"/>
          <p:cNvGrpSpPr/>
          <p:nvPr/>
        </p:nvGrpSpPr>
        <p:grpSpPr>
          <a:xfrm>
            <a:off x="-222324" y="7204296"/>
            <a:ext cx="983623" cy="1076308"/>
            <a:chOff x="4095201" y="488821"/>
            <a:chExt cx="983623" cy="1076308"/>
          </a:xfrm>
        </p:grpSpPr>
        <p:sp>
          <p:nvSpPr>
            <p:cNvPr id="5133" name="Google Shape;5133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4" name="Google Shape;5134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135" name="Google Shape;5135;p29"/>
          <p:cNvGrpSpPr/>
          <p:nvPr/>
        </p:nvGrpSpPr>
        <p:grpSpPr>
          <a:xfrm>
            <a:off x="-1425399" y="7204296"/>
            <a:ext cx="983623" cy="1076308"/>
            <a:chOff x="2892126" y="488821"/>
            <a:chExt cx="983623" cy="1076308"/>
          </a:xfrm>
        </p:grpSpPr>
        <p:sp>
          <p:nvSpPr>
            <p:cNvPr id="5136" name="Google Shape;5136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7" name="Google Shape;5137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138" name="Google Shape;5138;p29"/>
          <p:cNvGrpSpPr/>
          <p:nvPr/>
        </p:nvGrpSpPr>
        <p:grpSpPr>
          <a:xfrm>
            <a:off x="2166651" y="7204296"/>
            <a:ext cx="983623" cy="1076308"/>
            <a:chOff x="6484176" y="488821"/>
            <a:chExt cx="983623" cy="1076308"/>
          </a:xfrm>
        </p:grpSpPr>
        <p:sp>
          <p:nvSpPr>
            <p:cNvPr id="5139" name="Google Shape;5139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0" name="Google Shape;5140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141" name="Google Shape;5141;p29"/>
          <p:cNvGrpSpPr/>
          <p:nvPr/>
        </p:nvGrpSpPr>
        <p:grpSpPr>
          <a:xfrm>
            <a:off x="1026001" y="7204296"/>
            <a:ext cx="983623" cy="1076308"/>
            <a:chOff x="5343526" y="488821"/>
            <a:chExt cx="983623" cy="1076308"/>
          </a:xfrm>
        </p:grpSpPr>
        <p:sp>
          <p:nvSpPr>
            <p:cNvPr id="5142" name="Google Shape;5142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3" name="Google Shape;5143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144" name="Google Shape;5144;p29"/>
          <p:cNvGrpSpPr/>
          <p:nvPr/>
        </p:nvGrpSpPr>
        <p:grpSpPr>
          <a:xfrm>
            <a:off x="3307301" y="7204296"/>
            <a:ext cx="983623" cy="1076308"/>
            <a:chOff x="7624826" y="488821"/>
            <a:chExt cx="983623" cy="1076308"/>
          </a:xfrm>
        </p:grpSpPr>
        <p:sp>
          <p:nvSpPr>
            <p:cNvPr id="5145" name="Google Shape;5145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6" name="Google Shape;5146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147" name="Google Shape;5147;p29"/>
          <p:cNvGrpSpPr/>
          <p:nvPr/>
        </p:nvGrpSpPr>
        <p:grpSpPr>
          <a:xfrm>
            <a:off x="4447951" y="7204296"/>
            <a:ext cx="983623" cy="1076308"/>
            <a:chOff x="8765476" y="488821"/>
            <a:chExt cx="983623" cy="1076308"/>
          </a:xfrm>
        </p:grpSpPr>
        <p:sp>
          <p:nvSpPr>
            <p:cNvPr id="5148" name="Google Shape;5148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9" name="Google Shape;5149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150" name="Google Shape;5150;p29"/>
          <p:cNvGrpSpPr/>
          <p:nvPr/>
        </p:nvGrpSpPr>
        <p:grpSpPr>
          <a:xfrm>
            <a:off x="5588601" y="7204296"/>
            <a:ext cx="983623" cy="1076308"/>
            <a:chOff x="2892126" y="1639908"/>
            <a:chExt cx="983623" cy="1076308"/>
          </a:xfrm>
        </p:grpSpPr>
        <p:sp>
          <p:nvSpPr>
            <p:cNvPr id="5151" name="Google Shape;5151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2" name="Google Shape;5152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153" name="Google Shape;5153;p29"/>
          <p:cNvGrpSpPr/>
          <p:nvPr/>
        </p:nvGrpSpPr>
        <p:grpSpPr>
          <a:xfrm>
            <a:off x="6791676" y="7204296"/>
            <a:ext cx="983623" cy="1076308"/>
            <a:chOff x="4095201" y="1639908"/>
            <a:chExt cx="983623" cy="1076308"/>
          </a:xfrm>
        </p:grpSpPr>
        <p:sp>
          <p:nvSpPr>
            <p:cNvPr id="5154" name="Google Shape;5154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5" name="Google Shape;5155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156" name="Google Shape;5156;p29"/>
          <p:cNvGrpSpPr/>
          <p:nvPr/>
        </p:nvGrpSpPr>
        <p:grpSpPr>
          <a:xfrm>
            <a:off x="8040001" y="7204296"/>
            <a:ext cx="983623" cy="1076308"/>
            <a:chOff x="5343526" y="1639908"/>
            <a:chExt cx="983623" cy="1076308"/>
          </a:xfrm>
        </p:grpSpPr>
        <p:sp>
          <p:nvSpPr>
            <p:cNvPr id="5157" name="Google Shape;5157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8" name="Google Shape;5158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159" name="Google Shape;5159;p29"/>
          <p:cNvGrpSpPr/>
          <p:nvPr/>
        </p:nvGrpSpPr>
        <p:grpSpPr>
          <a:xfrm>
            <a:off x="9180651" y="7204296"/>
            <a:ext cx="983623" cy="1076308"/>
            <a:chOff x="6484176" y="1639908"/>
            <a:chExt cx="983623" cy="1076308"/>
          </a:xfrm>
        </p:grpSpPr>
        <p:sp>
          <p:nvSpPr>
            <p:cNvPr id="5160" name="Google Shape;5160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1" name="Google Shape;5161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162" name="Google Shape;5162;p29"/>
          <p:cNvGrpSpPr/>
          <p:nvPr/>
        </p:nvGrpSpPr>
        <p:grpSpPr>
          <a:xfrm>
            <a:off x="10321301" y="7204296"/>
            <a:ext cx="983623" cy="1076308"/>
            <a:chOff x="7624826" y="1639908"/>
            <a:chExt cx="983623" cy="1076308"/>
          </a:xfrm>
        </p:grpSpPr>
        <p:sp>
          <p:nvSpPr>
            <p:cNvPr id="5163" name="Google Shape;5163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4" name="Google Shape;5164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165" name="Google Shape;5165;p29"/>
          <p:cNvGrpSpPr/>
          <p:nvPr/>
        </p:nvGrpSpPr>
        <p:grpSpPr>
          <a:xfrm>
            <a:off x="11461951" y="7204296"/>
            <a:ext cx="983623" cy="1076308"/>
            <a:chOff x="8765476" y="1639908"/>
            <a:chExt cx="983623" cy="1076308"/>
          </a:xfrm>
        </p:grpSpPr>
        <p:sp>
          <p:nvSpPr>
            <p:cNvPr id="5166" name="Google Shape;5166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7" name="Google Shape;5167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168" name="Google Shape;5168;p29"/>
          <p:cNvGrpSpPr/>
          <p:nvPr/>
        </p:nvGrpSpPr>
        <p:grpSpPr>
          <a:xfrm>
            <a:off x="12602601" y="7204296"/>
            <a:ext cx="983623" cy="1076308"/>
            <a:chOff x="2892126" y="2791008"/>
            <a:chExt cx="983623" cy="1076308"/>
          </a:xfrm>
        </p:grpSpPr>
        <p:sp>
          <p:nvSpPr>
            <p:cNvPr id="5169" name="Google Shape;5169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0" name="Google Shape;5170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171" name="Google Shape;5171;p29"/>
          <p:cNvGrpSpPr/>
          <p:nvPr/>
        </p:nvGrpSpPr>
        <p:grpSpPr>
          <a:xfrm>
            <a:off x="-1456587" y="8489596"/>
            <a:ext cx="983623" cy="1076308"/>
            <a:chOff x="4071013" y="2791008"/>
            <a:chExt cx="983623" cy="1076308"/>
          </a:xfrm>
        </p:grpSpPr>
        <p:sp>
          <p:nvSpPr>
            <p:cNvPr id="5172" name="Google Shape;5172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3" name="Google Shape;5173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174" name="Google Shape;5174;p29"/>
          <p:cNvGrpSpPr/>
          <p:nvPr/>
        </p:nvGrpSpPr>
        <p:grpSpPr>
          <a:xfrm>
            <a:off x="-222324" y="8525058"/>
            <a:ext cx="983623" cy="1076308"/>
            <a:chOff x="5249901" y="2791008"/>
            <a:chExt cx="983623" cy="1076308"/>
          </a:xfrm>
        </p:grpSpPr>
        <p:sp>
          <p:nvSpPr>
            <p:cNvPr id="5175" name="Google Shape;5175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6" name="Google Shape;5176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177" name="Google Shape;5177;p29"/>
          <p:cNvGrpSpPr/>
          <p:nvPr/>
        </p:nvGrpSpPr>
        <p:grpSpPr>
          <a:xfrm>
            <a:off x="1011951" y="8525058"/>
            <a:ext cx="983623" cy="1076308"/>
            <a:chOff x="6484176" y="2791008"/>
            <a:chExt cx="983623" cy="1076308"/>
          </a:xfrm>
        </p:grpSpPr>
        <p:sp>
          <p:nvSpPr>
            <p:cNvPr id="5178" name="Google Shape;5178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9" name="Google Shape;5179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180" name="Google Shape;5180;p29"/>
          <p:cNvGrpSpPr/>
          <p:nvPr/>
        </p:nvGrpSpPr>
        <p:grpSpPr>
          <a:xfrm>
            <a:off x="2114563" y="8525058"/>
            <a:ext cx="983623" cy="1076308"/>
            <a:chOff x="7586788" y="2791008"/>
            <a:chExt cx="983623" cy="1076308"/>
          </a:xfrm>
        </p:grpSpPr>
        <p:sp>
          <p:nvSpPr>
            <p:cNvPr id="5181" name="Google Shape;5181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2" name="Google Shape;5182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183" name="Google Shape;5183;p29"/>
          <p:cNvGrpSpPr/>
          <p:nvPr/>
        </p:nvGrpSpPr>
        <p:grpSpPr>
          <a:xfrm>
            <a:off x="3283001" y="8525058"/>
            <a:ext cx="983623" cy="1076308"/>
            <a:chOff x="8755226" y="2791008"/>
            <a:chExt cx="983623" cy="1076308"/>
          </a:xfrm>
        </p:grpSpPr>
        <p:sp>
          <p:nvSpPr>
            <p:cNvPr id="5184" name="Google Shape;5184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5" name="Google Shape;5185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186" name="Google Shape;5186;p29"/>
          <p:cNvGrpSpPr/>
          <p:nvPr/>
        </p:nvGrpSpPr>
        <p:grpSpPr>
          <a:xfrm>
            <a:off x="4451451" y="8536896"/>
            <a:ext cx="983623" cy="1076308"/>
            <a:chOff x="2892126" y="3942108"/>
            <a:chExt cx="983623" cy="1076308"/>
          </a:xfrm>
        </p:grpSpPr>
        <p:sp>
          <p:nvSpPr>
            <p:cNvPr id="5187" name="Google Shape;5187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8" name="Google Shape;5188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189" name="Google Shape;5189;p29"/>
          <p:cNvGrpSpPr/>
          <p:nvPr/>
        </p:nvGrpSpPr>
        <p:grpSpPr>
          <a:xfrm>
            <a:off x="5630338" y="8513221"/>
            <a:ext cx="983623" cy="1076308"/>
            <a:chOff x="4071013" y="3918433"/>
            <a:chExt cx="983623" cy="1076308"/>
          </a:xfrm>
        </p:grpSpPr>
        <p:sp>
          <p:nvSpPr>
            <p:cNvPr id="5190" name="Google Shape;5190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1" name="Google Shape;5191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192" name="Google Shape;5192;p29"/>
          <p:cNvGrpSpPr/>
          <p:nvPr/>
        </p:nvGrpSpPr>
        <p:grpSpPr>
          <a:xfrm>
            <a:off x="6809226" y="8536896"/>
            <a:ext cx="983623" cy="1076308"/>
            <a:chOff x="5249901" y="3942108"/>
            <a:chExt cx="983623" cy="1076308"/>
          </a:xfrm>
        </p:grpSpPr>
        <p:sp>
          <p:nvSpPr>
            <p:cNvPr id="5193" name="Google Shape;5193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4" name="Google Shape;5194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195" name="Google Shape;5195;p29"/>
          <p:cNvGrpSpPr/>
          <p:nvPr/>
        </p:nvGrpSpPr>
        <p:grpSpPr>
          <a:xfrm>
            <a:off x="7967226" y="8536896"/>
            <a:ext cx="983623" cy="1076308"/>
            <a:chOff x="6407901" y="3942108"/>
            <a:chExt cx="983623" cy="1076308"/>
          </a:xfrm>
        </p:grpSpPr>
        <p:sp>
          <p:nvSpPr>
            <p:cNvPr id="5196" name="Google Shape;5196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7" name="Google Shape;5197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198" name="Google Shape;5198;p29"/>
          <p:cNvGrpSpPr/>
          <p:nvPr/>
        </p:nvGrpSpPr>
        <p:grpSpPr>
          <a:xfrm>
            <a:off x="9146113" y="8536896"/>
            <a:ext cx="983623" cy="1076308"/>
            <a:chOff x="7586788" y="3942108"/>
            <a:chExt cx="983623" cy="1076308"/>
          </a:xfrm>
        </p:grpSpPr>
        <p:sp>
          <p:nvSpPr>
            <p:cNvPr id="5199" name="Google Shape;5199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0" name="Google Shape;5200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201" name="Google Shape;5201;p29"/>
          <p:cNvGrpSpPr/>
          <p:nvPr/>
        </p:nvGrpSpPr>
        <p:grpSpPr>
          <a:xfrm>
            <a:off x="10246801" y="8536896"/>
            <a:ext cx="983623" cy="1076308"/>
            <a:chOff x="8687476" y="3942108"/>
            <a:chExt cx="983623" cy="1076308"/>
          </a:xfrm>
        </p:grpSpPr>
        <p:sp>
          <p:nvSpPr>
            <p:cNvPr id="5202" name="Google Shape;5202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3" name="Google Shape;5203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204" name="Google Shape;5204;p29"/>
          <p:cNvGrpSpPr/>
          <p:nvPr/>
        </p:nvGrpSpPr>
        <p:grpSpPr>
          <a:xfrm>
            <a:off x="11483001" y="8536846"/>
            <a:ext cx="983623" cy="1076308"/>
            <a:chOff x="2892126" y="5140458"/>
            <a:chExt cx="983623" cy="1076308"/>
          </a:xfrm>
        </p:grpSpPr>
        <p:sp>
          <p:nvSpPr>
            <p:cNvPr id="5205" name="Google Shape;5205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6" name="Google Shape;5206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207" name="Google Shape;5207;p29"/>
          <p:cNvGrpSpPr/>
          <p:nvPr/>
        </p:nvGrpSpPr>
        <p:grpSpPr>
          <a:xfrm>
            <a:off x="12686076" y="8489596"/>
            <a:ext cx="983623" cy="1076308"/>
            <a:chOff x="4095201" y="5093208"/>
            <a:chExt cx="983623" cy="1076308"/>
          </a:xfrm>
        </p:grpSpPr>
        <p:sp>
          <p:nvSpPr>
            <p:cNvPr id="5208" name="Google Shape;5208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9" name="Google Shape;5209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210" name="Google Shape;5210;p29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5211" name="Google Shape;5211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2" name="Google Shape;5212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213" name="Google Shape;5213;p29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5214" name="Google Shape;5214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5" name="Google Shape;5215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216" name="Google Shape;5216;p29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5217" name="Google Shape;5217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8" name="Google Shape;5218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219" name="Google Shape;5219;p29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5220" name="Google Shape;5220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1" name="Google Shape;5221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222" name="Google Shape;5222;p29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5223" name="Google Shape;5223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4" name="Google Shape;5224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225" name="Google Shape;5225;p29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5226" name="Google Shape;5226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7" name="Google Shape;5227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228" name="Google Shape;5228;p29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5229" name="Google Shape;5229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0" name="Google Shape;5230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231" name="Google Shape;5231;p29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5232" name="Google Shape;5232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3" name="Google Shape;5233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234" name="Google Shape;5234;p29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5235" name="Google Shape;5235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6" name="Google Shape;5236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237" name="Google Shape;5237;p29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5238" name="Google Shape;5238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9" name="Google Shape;5239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240" name="Google Shape;5240;p29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5241" name="Google Shape;5241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2" name="Google Shape;5242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243" name="Google Shape;5243;p29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5244" name="Google Shape;5244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5" name="Google Shape;5245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246" name="Google Shape;5246;p29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5247" name="Google Shape;5247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8" name="Google Shape;5248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249" name="Google Shape;5249;p29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5250" name="Google Shape;5250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1" name="Google Shape;5251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252" name="Google Shape;5252;p29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5253" name="Google Shape;5253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4" name="Google Shape;5254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255" name="Google Shape;5255;p29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5256" name="Google Shape;5256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7" name="Google Shape;5257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258" name="Google Shape;5258;p29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5259" name="Google Shape;5259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0" name="Google Shape;5260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261" name="Google Shape;5261;p29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5262" name="Google Shape;5262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3" name="Google Shape;5263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264" name="Google Shape;5264;p29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5265" name="Google Shape;5265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6" name="Google Shape;5266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267" name="Google Shape;5267;p29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5268" name="Google Shape;5268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9" name="Google Shape;5269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270" name="Google Shape;5270;p29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5271" name="Google Shape;5271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2" name="Google Shape;5272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273" name="Google Shape;5273;p29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5274" name="Google Shape;5274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5" name="Google Shape;5275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276" name="Google Shape;5276;p29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5277" name="Google Shape;5277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8" name="Google Shape;5278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279" name="Google Shape;5279;p29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5280" name="Google Shape;5280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1" name="Google Shape;5281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282" name="Google Shape;5282;p29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5283" name="Google Shape;5283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4" name="Google Shape;5284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285" name="Google Shape;5285;p29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5286" name="Google Shape;5286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7" name="Google Shape;5287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288" name="Google Shape;5288;p29"/>
          <p:cNvGrpSpPr/>
          <p:nvPr/>
        </p:nvGrpSpPr>
        <p:grpSpPr>
          <a:xfrm>
            <a:off x="-248474" y="7204296"/>
            <a:ext cx="983623" cy="1076308"/>
            <a:chOff x="4095201" y="488821"/>
            <a:chExt cx="983623" cy="1076308"/>
          </a:xfrm>
        </p:grpSpPr>
        <p:sp>
          <p:nvSpPr>
            <p:cNvPr id="5289" name="Google Shape;5289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0" name="Google Shape;5290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291" name="Google Shape;5291;p29"/>
          <p:cNvGrpSpPr/>
          <p:nvPr/>
        </p:nvGrpSpPr>
        <p:grpSpPr>
          <a:xfrm>
            <a:off x="-1451549" y="7204296"/>
            <a:ext cx="983623" cy="1076308"/>
            <a:chOff x="2892126" y="488821"/>
            <a:chExt cx="983623" cy="1076308"/>
          </a:xfrm>
        </p:grpSpPr>
        <p:sp>
          <p:nvSpPr>
            <p:cNvPr id="5292" name="Google Shape;5292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3" name="Google Shape;5293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294" name="Google Shape;5294;p29"/>
          <p:cNvGrpSpPr/>
          <p:nvPr/>
        </p:nvGrpSpPr>
        <p:grpSpPr>
          <a:xfrm>
            <a:off x="2140501" y="7204296"/>
            <a:ext cx="983623" cy="1076308"/>
            <a:chOff x="6484176" y="488821"/>
            <a:chExt cx="983623" cy="1076308"/>
          </a:xfrm>
        </p:grpSpPr>
        <p:sp>
          <p:nvSpPr>
            <p:cNvPr id="5295" name="Google Shape;5295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6" name="Google Shape;5296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297" name="Google Shape;5297;p29"/>
          <p:cNvGrpSpPr/>
          <p:nvPr/>
        </p:nvGrpSpPr>
        <p:grpSpPr>
          <a:xfrm>
            <a:off x="999851" y="7204296"/>
            <a:ext cx="983623" cy="1076308"/>
            <a:chOff x="5343526" y="488821"/>
            <a:chExt cx="983623" cy="1076308"/>
          </a:xfrm>
        </p:grpSpPr>
        <p:sp>
          <p:nvSpPr>
            <p:cNvPr id="5298" name="Google Shape;5298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9" name="Google Shape;5299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300" name="Google Shape;5300;p29"/>
          <p:cNvGrpSpPr/>
          <p:nvPr/>
        </p:nvGrpSpPr>
        <p:grpSpPr>
          <a:xfrm>
            <a:off x="3281151" y="7204296"/>
            <a:ext cx="983623" cy="1076308"/>
            <a:chOff x="7624826" y="488821"/>
            <a:chExt cx="983623" cy="1076308"/>
          </a:xfrm>
        </p:grpSpPr>
        <p:sp>
          <p:nvSpPr>
            <p:cNvPr id="5301" name="Google Shape;5301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2" name="Google Shape;5302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303" name="Google Shape;5303;p29"/>
          <p:cNvGrpSpPr/>
          <p:nvPr/>
        </p:nvGrpSpPr>
        <p:grpSpPr>
          <a:xfrm>
            <a:off x="4421801" y="7204296"/>
            <a:ext cx="983623" cy="1076308"/>
            <a:chOff x="8765476" y="488821"/>
            <a:chExt cx="983623" cy="1076308"/>
          </a:xfrm>
        </p:grpSpPr>
        <p:sp>
          <p:nvSpPr>
            <p:cNvPr id="5304" name="Google Shape;5304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5" name="Google Shape;5305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306" name="Google Shape;5306;p29"/>
          <p:cNvGrpSpPr/>
          <p:nvPr/>
        </p:nvGrpSpPr>
        <p:grpSpPr>
          <a:xfrm>
            <a:off x="5562451" y="7204296"/>
            <a:ext cx="983623" cy="1076308"/>
            <a:chOff x="2892126" y="1639908"/>
            <a:chExt cx="983623" cy="1076308"/>
          </a:xfrm>
        </p:grpSpPr>
        <p:sp>
          <p:nvSpPr>
            <p:cNvPr id="5307" name="Google Shape;5307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8" name="Google Shape;5308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309" name="Google Shape;5309;p29"/>
          <p:cNvGrpSpPr/>
          <p:nvPr/>
        </p:nvGrpSpPr>
        <p:grpSpPr>
          <a:xfrm>
            <a:off x="6765526" y="7204296"/>
            <a:ext cx="983623" cy="1076308"/>
            <a:chOff x="4095201" y="1639908"/>
            <a:chExt cx="983623" cy="1076308"/>
          </a:xfrm>
        </p:grpSpPr>
        <p:sp>
          <p:nvSpPr>
            <p:cNvPr id="5310" name="Google Shape;5310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1" name="Google Shape;5311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312" name="Google Shape;5312;p29"/>
          <p:cNvGrpSpPr/>
          <p:nvPr/>
        </p:nvGrpSpPr>
        <p:grpSpPr>
          <a:xfrm>
            <a:off x="8013851" y="7204296"/>
            <a:ext cx="983623" cy="1076308"/>
            <a:chOff x="5343526" y="1639908"/>
            <a:chExt cx="983623" cy="1076308"/>
          </a:xfrm>
        </p:grpSpPr>
        <p:sp>
          <p:nvSpPr>
            <p:cNvPr id="5313" name="Google Shape;5313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4" name="Google Shape;5314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315" name="Google Shape;5315;p29"/>
          <p:cNvGrpSpPr/>
          <p:nvPr/>
        </p:nvGrpSpPr>
        <p:grpSpPr>
          <a:xfrm>
            <a:off x="9154501" y="7204296"/>
            <a:ext cx="983623" cy="1076308"/>
            <a:chOff x="6484176" y="1639908"/>
            <a:chExt cx="983623" cy="1076308"/>
          </a:xfrm>
        </p:grpSpPr>
        <p:sp>
          <p:nvSpPr>
            <p:cNvPr id="5316" name="Google Shape;5316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7" name="Google Shape;5317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318" name="Google Shape;5318;p29"/>
          <p:cNvGrpSpPr/>
          <p:nvPr/>
        </p:nvGrpSpPr>
        <p:grpSpPr>
          <a:xfrm>
            <a:off x="10295151" y="7204296"/>
            <a:ext cx="983623" cy="1076308"/>
            <a:chOff x="7624826" y="1639908"/>
            <a:chExt cx="983623" cy="1076308"/>
          </a:xfrm>
        </p:grpSpPr>
        <p:sp>
          <p:nvSpPr>
            <p:cNvPr id="5319" name="Google Shape;5319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0" name="Google Shape;5320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321" name="Google Shape;5321;p29"/>
          <p:cNvGrpSpPr/>
          <p:nvPr/>
        </p:nvGrpSpPr>
        <p:grpSpPr>
          <a:xfrm>
            <a:off x="11435801" y="7204296"/>
            <a:ext cx="983623" cy="1076308"/>
            <a:chOff x="8765476" y="1639908"/>
            <a:chExt cx="983623" cy="1076308"/>
          </a:xfrm>
        </p:grpSpPr>
        <p:sp>
          <p:nvSpPr>
            <p:cNvPr id="5322" name="Google Shape;5322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3" name="Google Shape;5323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324" name="Google Shape;5324;p29"/>
          <p:cNvGrpSpPr/>
          <p:nvPr/>
        </p:nvGrpSpPr>
        <p:grpSpPr>
          <a:xfrm>
            <a:off x="12576451" y="7204296"/>
            <a:ext cx="983623" cy="1076308"/>
            <a:chOff x="2892126" y="2791008"/>
            <a:chExt cx="983623" cy="1076308"/>
          </a:xfrm>
        </p:grpSpPr>
        <p:sp>
          <p:nvSpPr>
            <p:cNvPr id="5325" name="Google Shape;5325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6" name="Google Shape;5326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327" name="Google Shape;5327;p29"/>
          <p:cNvGrpSpPr/>
          <p:nvPr/>
        </p:nvGrpSpPr>
        <p:grpSpPr>
          <a:xfrm>
            <a:off x="-1482737" y="8489596"/>
            <a:ext cx="983623" cy="1076308"/>
            <a:chOff x="4071013" y="2791008"/>
            <a:chExt cx="983623" cy="1076308"/>
          </a:xfrm>
        </p:grpSpPr>
        <p:sp>
          <p:nvSpPr>
            <p:cNvPr id="5328" name="Google Shape;5328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9" name="Google Shape;5329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330" name="Google Shape;5330;p29"/>
          <p:cNvGrpSpPr/>
          <p:nvPr/>
        </p:nvGrpSpPr>
        <p:grpSpPr>
          <a:xfrm>
            <a:off x="-248474" y="8525058"/>
            <a:ext cx="983623" cy="1076308"/>
            <a:chOff x="5249901" y="2791008"/>
            <a:chExt cx="983623" cy="1076308"/>
          </a:xfrm>
        </p:grpSpPr>
        <p:sp>
          <p:nvSpPr>
            <p:cNvPr id="5331" name="Google Shape;5331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2" name="Google Shape;5332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333" name="Google Shape;5333;p29"/>
          <p:cNvGrpSpPr/>
          <p:nvPr/>
        </p:nvGrpSpPr>
        <p:grpSpPr>
          <a:xfrm>
            <a:off x="985801" y="8525058"/>
            <a:ext cx="983623" cy="1076308"/>
            <a:chOff x="6484176" y="2791008"/>
            <a:chExt cx="983623" cy="1076308"/>
          </a:xfrm>
        </p:grpSpPr>
        <p:sp>
          <p:nvSpPr>
            <p:cNvPr id="5334" name="Google Shape;5334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5" name="Google Shape;5335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336" name="Google Shape;5336;p29"/>
          <p:cNvGrpSpPr/>
          <p:nvPr/>
        </p:nvGrpSpPr>
        <p:grpSpPr>
          <a:xfrm>
            <a:off x="2088413" y="8525058"/>
            <a:ext cx="983623" cy="1076308"/>
            <a:chOff x="7586788" y="2791008"/>
            <a:chExt cx="983623" cy="1076308"/>
          </a:xfrm>
        </p:grpSpPr>
        <p:sp>
          <p:nvSpPr>
            <p:cNvPr id="5337" name="Google Shape;5337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8" name="Google Shape;5338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339" name="Google Shape;5339;p29"/>
          <p:cNvGrpSpPr/>
          <p:nvPr/>
        </p:nvGrpSpPr>
        <p:grpSpPr>
          <a:xfrm>
            <a:off x="3256851" y="8525058"/>
            <a:ext cx="983623" cy="1076308"/>
            <a:chOff x="8755226" y="2791008"/>
            <a:chExt cx="983623" cy="1076308"/>
          </a:xfrm>
        </p:grpSpPr>
        <p:sp>
          <p:nvSpPr>
            <p:cNvPr id="5340" name="Google Shape;5340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1" name="Google Shape;5341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342" name="Google Shape;5342;p29"/>
          <p:cNvGrpSpPr/>
          <p:nvPr/>
        </p:nvGrpSpPr>
        <p:grpSpPr>
          <a:xfrm>
            <a:off x="4425301" y="8536896"/>
            <a:ext cx="983623" cy="1076308"/>
            <a:chOff x="2892126" y="3942108"/>
            <a:chExt cx="983623" cy="1076308"/>
          </a:xfrm>
        </p:grpSpPr>
        <p:sp>
          <p:nvSpPr>
            <p:cNvPr id="5343" name="Google Shape;5343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4" name="Google Shape;5344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345" name="Google Shape;5345;p29"/>
          <p:cNvGrpSpPr/>
          <p:nvPr/>
        </p:nvGrpSpPr>
        <p:grpSpPr>
          <a:xfrm>
            <a:off x="5604188" y="8513221"/>
            <a:ext cx="983623" cy="1076308"/>
            <a:chOff x="4071013" y="3918433"/>
            <a:chExt cx="983623" cy="1076308"/>
          </a:xfrm>
        </p:grpSpPr>
        <p:sp>
          <p:nvSpPr>
            <p:cNvPr id="5346" name="Google Shape;5346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7" name="Google Shape;5347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348" name="Google Shape;5348;p29"/>
          <p:cNvGrpSpPr/>
          <p:nvPr/>
        </p:nvGrpSpPr>
        <p:grpSpPr>
          <a:xfrm>
            <a:off x="6783076" y="8536896"/>
            <a:ext cx="983623" cy="1076308"/>
            <a:chOff x="5249901" y="3942108"/>
            <a:chExt cx="983623" cy="1076308"/>
          </a:xfrm>
        </p:grpSpPr>
        <p:sp>
          <p:nvSpPr>
            <p:cNvPr id="5349" name="Google Shape;5349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0" name="Google Shape;5350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351" name="Google Shape;5351;p29"/>
          <p:cNvGrpSpPr/>
          <p:nvPr/>
        </p:nvGrpSpPr>
        <p:grpSpPr>
          <a:xfrm>
            <a:off x="7941076" y="8536896"/>
            <a:ext cx="983623" cy="1076308"/>
            <a:chOff x="6407901" y="3942108"/>
            <a:chExt cx="983623" cy="1076308"/>
          </a:xfrm>
        </p:grpSpPr>
        <p:sp>
          <p:nvSpPr>
            <p:cNvPr id="5352" name="Google Shape;5352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3" name="Google Shape;5353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354" name="Google Shape;5354;p29"/>
          <p:cNvGrpSpPr/>
          <p:nvPr/>
        </p:nvGrpSpPr>
        <p:grpSpPr>
          <a:xfrm>
            <a:off x="9119963" y="8536896"/>
            <a:ext cx="983623" cy="1076308"/>
            <a:chOff x="7586788" y="3942108"/>
            <a:chExt cx="983623" cy="1076308"/>
          </a:xfrm>
        </p:grpSpPr>
        <p:sp>
          <p:nvSpPr>
            <p:cNvPr id="5355" name="Google Shape;5355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6" name="Google Shape;5356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357" name="Google Shape;5357;p29"/>
          <p:cNvGrpSpPr/>
          <p:nvPr/>
        </p:nvGrpSpPr>
        <p:grpSpPr>
          <a:xfrm>
            <a:off x="10220651" y="8536896"/>
            <a:ext cx="983623" cy="1076308"/>
            <a:chOff x="8687476" y="3942108"/>
            <a:chExt cx="983623" cy="1076308"/>
          </a:xfrm>
        </p:grpSpPr>
        <p:sp>
          <p:nvSpPr>
            <p:cNvPr id="5358" name="Google Shape;5358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9" name="Google Shape;5359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360" name="Google Shape;5360;p29"/>
          <p:cNvGrpSpPr/>
          <p:nvPr/>
        </p:nvGrpSpPr>
        <p:grpSpPr>
          <a:xfrm>
            <a:off x="11456851" y="8536846"/>
            <a:ext cx="983623" cy="1076308"/>
            <a:chOff x="2892126" y="5140458"/>
            <a:chExt cx="983623" cy="1076308"/>
          </a:xfrm>
        </p:grpSpPr>
        <p:sp>
          <p:nvSpPr>
            <p:cNvPr id="5361" name="Google Shape;5361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2" name="Google Shape;5362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363" name="Google Shape;5363;p29"/>
          <p:cNvGrpSpPr/>
          <p:nvPr/>
        </p:nvGrpSpPr>
        <p:grpSpPr>
          <a:xfrm>
            <a:off x="12659926" y="8489596"/>
            <a:ext cx="983623" cy="1076308"/>
            <a:chOff x="4095201" y="5093208"/>
            <a:chExt cx="983623" cy="1076308"/>
          </a:xfrm>
        </p:grpSpPr>
        <p:sp>
          <p:nvSpPr>
            <p:cNvPr id="5364" name="Google Shape;5364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5" name="Google Shape;5365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366" name="Google Shape;5366;p29"/>
          <p:cNvGrpSpPr/>
          <p:nvPr/>
        </p:nvGrpSpPr>
        <p:grpSpPr>
          <a:xfrm>
            <a:off x="-206737" y="7204296"/>
            <a:ext cx="983623" cy="1076308"/>
            <a:chOff x="4095201" y="488821"/>
            <a:chExt cx="983623" cy="1076308"/>
          </a:xfrm>
        </p:grpSpPr>
        <p:sp>
          <p:nvSpPr>
            <p:cNvPr id="5367" name="Google Shape;5367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8" name="Google Shape;5368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369" name="Google Shape;5369;p29"/>
          <p:cNvGrpSpPr/>
          <p:nvPr/>
        </p:nvGrpSpPr>
        <p:grpSpPr>
          <a:xfrm>
            <a:off x="-1409812" y="7204296"/>
            <a:ext cx="983623" cy="1076308"/>
            <a:chOff x="2892126" y="488821"/>
            <a:chExt cx="983623" cy="1076308"/>
          </a:xfrm>
        </p:grpSpPr>
        <p:sp>
          <p:nvSpPr>
            <p:cNvPr id="5370" name="Google Shape;5370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1" name="Google Shape;5371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372" name="Google Shape;5372;p29"/>
          <p:cNvGrpSpPr/>
          <p:nvPr/>
        </p:nvGrpSpPr>
        <p:grpSpPr>
          <a:xfrm>
            <a:off x="2182238" y="7204296"/>
            <a:ext cx="983623" cy="1076308"/>
            <a:chOff x="6484176" y="488821"/>
            <a:chExt cx="983623" cy="1076308"/>
          </a:xfrm>
        </p:grpSpPr>
        <p:sp>
          <p:nvSpPr>
            <p:cNvPr id="5373" name="Google Shape;5373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4" name="Google Shape;5374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375" name="Google Shape;5375;p29"/>
          <p:cNvGrpSpPr/>
          <p:nvPr/>
        </p:nvGrpSpPr>
        <p:grpSpPr>
          <a:xfrm>
            <a:off x="1041588" y="7204296"/>
            <a:ext cx="983623" cy="1076308"/>
            <a:chOff x="5343526" y="488821"/>
            <a:chExt cx="983623" cy="1076308"/>
          </a:xfrm>
        </p:grpSpPr>
        <p:sp>
          <p:nvSpPr>
            <p:cNvPr id="5376" name="Google Shape;5376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7" name="Google Shape;5377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378" name="Google Shape;5378;p29"/>
          <p:cNvGrpSpPr/>
          <p:nvPr/>
        </p:nvGrpSpPr>
        <p:grpSpPr>
          <a:xfrm>
            <a:off x="3322888" y="7204296"/>
            <a:ext cx="983623" cy="1076308"/>
            <a:chOff x="7624826" y="488821"/>
            <a:chExt cx="983623" cy="1076308"/>
          </a:xfrm>
        </p:grpSpPr>
        <p:sp>
          <p:nvSpPr>
            <p:cNvPr id="5379" name="Google Shape;5379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0" name="Google Shape;5380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381" name="Google Shape;5381;p29"/>
          <p:cNvGrpSpPr/>
          <p:nvPr/>
        </p:nvGrpSpPr>
        <p:grpSpPr>
          <a:xfrm>
            <a:off x="4463538" y="7204296"/>
            <a:ext cx="983623" cy="1076308"/>
            <a:chOff x="8765476" y="488821"/>
            <a:chExt cx="983623" cy="1076308"/>
          </a:xfrm>
        </p:grpSpPr>
        <p:sp>
          <p:nvSpPr>
            <p:cNvPr id="5382" name="Google Shape;5382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3" name="Google Shape;5383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384" name="Google Shape;5384;p29"/>
          <p:cNvGrpSpPr/>
          <p:nvPr/>
        </p:nvGrpSpPr>
        <p:grpSpPr>
          <a:xfrm>
            <a:off x="5604188" y="7204296"/>
            <a:ext cx="983623" cy="1076308"/>
            <a:chOff x="2892126" y="1639908"/>
            <a:chExt cx="983623" cy="1076308"/>
          </a:xfrm>
        </p:grpSpPr>
        <p:sp>
          <p:nvSpPr>
            <p:cNvPr id="5385" name="Google Shape;5385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6" name="Google Shape;5386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387" name="Google Shape;5387;p29"/>
          <p:cNvGrpSpPr/>
          <p:nvPr/>
        </p:nvGrpSpPr>
        <p:grpSpPr>
          <a:xfrm>
            <a:off x="6807263" y="7204296"/>
            <a:ext cx="983623" cy="1076308"/>
            <a:chOff x="4095201" y="1639908"/>
            <a:chExt cx="983623" cy="1076308"/>
          </a:xfrm>
        </p:grpSpPr>
        <p:sp>
          <p:nvSpPr>
            <p:cNvPr id="5388" name="Google Shape;5388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9" name="Google Shape;5389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390" name="Google Shape;5390;p29"/>
          <p:cNvGrpSpPr/>
          <p:nvPr/>
        </p:nvGrpSpPr>
        <p:grpSpPr>
          <a:xfrm>
            <a:off x="8055588" y="7204296"/>
            <a:ext cx="983623" cy="1076308"/>
            <a:chOff x="5343526" y="1639908"/>
            <a:chExt cx="983623" cy="1076308"/>
          </a:xfrm>
        </p:grpSpPr>
        <p:sp>
          <p:nvSpPr>
            <p:cNvPr id="5391" name="Google Shape;5391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2" name="Google Shape;5392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393" name="Google Shape;5393;p29"/>
          <p:cNvGrpSpPr/>
          <p:nvPr/>
        </p:nvGrpSpPr>
        <p:grpSpPr>
          <a:xfrm>
            <a:off x="9196238" y="7204296"/>
            <a:ext cx="983623" cy="1076308"/>
            <a:chOff x="6484176" y="1639908"/>
            <a:chExt cx="983623" cy="1076308"/>
          </a:xfrm>
        </p:grpSpPr>
        <p:sp>
          <p:nvSpPr>
            <p:cNvPr id="5394" name="Google Shape;5394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5" name="Google Shape;5395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396" name="Google Shape;5396;p29"/>
          <p:cNvGrpSpPr/>
          <p:nvPr/>
        </p:nvGrpSpPr>
        <p:grpSpPr>
          <a:xfrm>
            <a:off x="10336888" y="7204296"/>
            <a:ext cx="983623" cy="1076308"/>
            <a:chOff x="7624826" y="1639908"/>
            <a:chExt cx="983623" cy="1076308"/>
          </a:xfrm>
        </p:grpSpPr>
        <p:sp>
          <p:nvSpPr>
            <p:cNvPr id="5397" name="Google Shape;5397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8" name="Google Shape;5398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399" name="Google Shape;5399;p29"/>
          <p:cNvGrpSpPr/>
          <p:nvPr/>
        </p:nvGrpSpPr>
        <p:grpSpPr>
          <a:xfrm>
            <a:off x="11477538" y="7204296"/>
            <a:ext cx="983623" cy="1076308"/>
            <a:chOff x="8765476" y="1639908"/>
            <a:chExt cx="983623" cy="1076308"/>
          </a:xfrm>
        </p:grpSpPr>
        <p:sp>
          <p:nvSpPr>
            <p:cNvPr id="5400" name="Google Shape;5400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1" name="Google Shape;5401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402" name="Google Shape;5402;p29"/>
          <p:cNvGrpSpPr/>
          <p:nvPr/>
        </p:nvGrpSpPr>
        <p:grpSpPr>
          <a:xfrm>
            <a:off x="12618188" y="7204296"/>
            <a:ext cx="983623" cy="1076308"/>
            <a:chOff x="2892126" y="2791008"/>
            <a:chExt cx="983623" cy="1076308"/>
          </a:xfrm>
        </p:grpSpPr>
        <p:sp>
          <p:nvSpPr>
            <p:cNvPr id="5403" name="Google Shape;5403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4" name="Google Shape;5404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405" name="Google Shape;5405;p29"/>
          <p:cNvGrpSpPr/>
          <p:nvPr/>
        </p:nvGrpSpPr>
        <p:grpSpPr>
          <a:xfrm>
            <a:off x="-1440999" y="8489596"/>
            <a:ext cx="983623" cy="1076308"/>
            <a:chOff x="4071013" y="2791008"/>
            <a:chExt cx="983623" cy="1076308"/>
          </a:xfrm>
        </p:grpSpPr>
        <p:sp>
          <p:nvSpPr>
            <p:cNvPr id="5406" name="Google Shape;5406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7" name="Google Shape;5407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408" name="Google Shape;5408;p29"/>
          <p:cNvGrpSpPr/>
          <p:nvPr/>
        </p:nvGrpSpPr>
        <p:grpSpPr>
          <a:xfrm>
            <a:off x="-206737" y="8525058"/>
            <a:ext cx="983623" cy="1076308"/>
            <a:chOff x="5249901" y="2791008"/>
            <a:chExt cx="983623" cy="1076308"/>
          </a:xfrm>
        </p:grpSpPr>
        <p:sp>
          <p:nvSpPr>
            <p:cNvPr id="5409" name="Google Shape;5409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0" name="Google Shape;5410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411" name="Google Shape;5411;p29"/>
          <p:cNvGrpSpPr/>
          <p:nvPr/>
        </p:nvGrpSpPr>
        <p:grpSpPr>
          <a:xfrm>
            <a:off x="1027538" y="8525058"/>
            <a:ext cx="983623" cy="1076308"/>
            <a:chOff x="6484176" y="2791008"/>
            <a:chExt cx="983623" cy="1076308"/>
          </a:xfrm>
        </p:grpSpPr>
        <p:sp>
          <p:nvSpPr>
            <p:cNvPr id="5412" name="Google Shape;5412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3" name="Google Shape;5413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414" name="Google Shape;5414;p29"/>
          <p:cNvGrpSpPr/>
          <p:nvPr/>
        </p:nvGrpSpPr>
        <p:grpSpPr>
          <a:xfrm>
            <a:off x="2130151" y="8525058"/>
            <a:ext cx="983623" cy="1076308"/>
            <a:chOff x="7586788" y="2791008"/>
            <a:chExt cx="983623" cy="1076308"/>
          </a:xfrm>
        </p:grpSpPr>
        <p:sp>
          <p:nvSpPr>
            <p:cNvPr id="5415" name="Google Shape;5415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6" name="Google Shape;5416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417" name="Google Shape;5417;p29"/>
          <p:cNvGrpSpPr/>
          <p:nvPr/>
        </p:nvGrpSpPr>
        <p:grpSpPr>
          <a:xfrm>
            <a:off x="3298588" y="8525058"/>
            <a:ext cx="983623" cy="1076308"/>
            <a:chOff x="8755226" y="2791008"/>
            <a:chExt cx="983623" cy="1076308"/>
          </a:xfrm>
        </p:grpSpPr>
        <p:sp>
          <p:nvSpPr>
            <p:cNvPr id="5418" name="Google Shape;5418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9" name="Google Shape;5419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420" name="Google Shape;5420;p29"/>
          <p:cNvGrpSpPr/>
          <p:nvPr/>
        </p:nvGrpSpPr>
        <p:grpSpPr>
          <a:xfrm>
            <a:off x="4467038" y="8536896"/>
            <a:ext cx="983623" cy="1076308"/>
            <a:chOff x="2892126" y="3942108"/>
            <a:chExt cx="983623" cy="1076308"/>
          </a:xfrm>
        </p:grpSpPr>
        <p:sp>
          <p:nvSpPr>
            <p:cNvPr id="5421" name="Google Shape;5421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2" name="Google Shape;5422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423" name="Google Shape;5423;p29"/>
          <p:cNvGrpSpPr/>
          <p:nvPr/>
        </p:nvGrpSpPr>
        <p:grpSpPr>
          <a:xfrm>
            <a:off x="5645926" y="8513221"/>
            <a:ext cx="983623" cy="1076308"/>
            <a:chOff x="4071013" y="3918433"/>
            <a:chExt cx="983623" cy="1076308"/>
          </a:xfrm>
        </p:grpSpPr>
        <p:sp>
          <p:nvSpPr>
            <p:cNvPr id="5424" name="Google Shape;5424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5" name="Google Shape;5425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426" name="Google Shape;5426;p29"/>
          <p:cNvGrpSpPr/>
          <p:nvPr/>
        </p:nvGrpSpPr>
        <p:grpSpPr>
          <a:xfrm>
            <a:off x="6824813" y="8536896"/>
            <a:ext cx="983623" cy="1076308"/>
            <a:chOff x="5249901" y="3942108"/>
            <a:chExt cx="983623" cy="1076308"/>
          </a:xfrm>
        </p:grpSpPr>
        <p:sp>
          <p:nvSpPr>
            <p:cNvPr id="5427" name="Google Shape;5427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8" name="Google Shape;5428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429" name="Google Shape;5429;p29"/>
          <p:cNvGrpSpPr/>
          <p:nvPr/>
        </p:nvGrpSpPr>
        <p:grpSpPr>
          <a:xfrm>
            <a:off x="7982813" y="8536896"/>
            <a:ext cx="983623" cy="1076308"/>
            <a:chOff x="6407901" y="3942108"/>
            <a:chExt cx="983623" cy="1076308"/>
          </a:xfrm>
        </p:grpSpPr>
        <p:sp>
          <p:nvSpPr>
            <p:cNvPr id="5430" name="Google Shape;5430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1" name="Google Shape;5431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432" name="Google Shape;5432;p29"/>
          <p:cNvGrpSpPr/>
          <p:nvPr/>
        </p:nvGrpSpPr>
        <p:grpSpPr>
          <a:xfrm>
            <a:off x="9161701" y="8536896"/>
            <a:ext cx="983623" cy="1076308"/>
            <a:chOff x="7586788" y="3942108"/>
            <a:chExt cx="983623" cy="1076308"/>
          </a:xfrm>
        </p:grpSpPr>
        <p:sp>
          <p:nvSpPr>
            <p:cNvPr id="5433" name="Google Shape;5433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4" name="Google Shape;5434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435" name="Google Shape;5435;p29"/>
          <p:cNvGrpSpPr/>
          <p:nvPr/>
        </p:nvGrpSpPr>
        <p:grpSpPr>
          <a:xfrm>
            <a:off x="10262388" y="8536896"/>
            <a:ext cx="983623" cy="1076308"/>
            <a:chOff x="8687476" y="3942108"/>
            <a:chExt cx="983623" cy="1076308"/>
          </a:xfrm>
        </p:grpSpPr>
        <p:sp>
          <p:nvSpPr>
            <p:cNvPr id="5436" name="Google Shape;5436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7" name="Google Shape;5437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438" name="Google Shape;5438;p29"/>
          <p:cNvGrpSpPr/>
          <p:nvPr/>
        </p:nvGrpSpPr>
        <p:grpSpPr>
          <a:xfrm>
            <a:off x="11498588" y="8536846"/>
            <a:ext cx="983623" cy="1076308"/>
            <a:chOff x="2892126" y="5140458"/>
            <a:chExt cx="983623" cy="1076308"/>
          </a:xfrm>
        </p:grpSpPr>
        <p:sp>
          <p:nvSpPr>
            <p:cNvPr id="5439" name="Google Shape;5439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0" name="Google Shape;5440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441" name="Google Shape;5441;p29"/>
          <p:cNvGrpSpPr/>
          <p:nvPr/>
        </p:nvGrpSpPr>
        <p:grpSpPr>
          <a:xfrm>
            <a:off x="12701663" y="8489596"/>
            <a:ext cx="983623" cy="1076308"/>
            <a:chOff x="4095201" y="5093208"/>
            <a:chExt cx="983623" cy="1076308"/>
          </a:xfrm>
        </p:grpSpPr>
        <p:sp>
          <p:nvSpPr>
            <p:cNvPr id="5442" name="Google Shape;5442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3" name="Google Shape;5443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444" name="Google Shape;5444;p29"/>
          <p:cNvGrpSpPr/>
          <p:nvPr/>
        </p:nvGrpSpPr>
        <p:grpSpPr>
          <a:xfrm>
            <a:off x="-232887" y="7204296"/>
            <a:ext cx="983623" cy="1076308"/>
            <a:chOff x="4095201" y="488821"/>
            <a:chExt cx="983623" cy="1076308"/>
          </a:xfrm>
        </p:grpSpPr>
        <p:sp>
          <p:nvSpPr>
            <p:cNvPr id="5445" name="Google Shape;5445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6" name="Google Shape;5446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447" name="Google Shape;5447;p29"/>
          <p:cNvGrpSpPr/>
          <p:nvPr/>
        </p:nvGrpSpPr>
        <p:grpSpPr>
          <a:xfrm>
            <a:off x="-1435962" y="7204296"/>
            <a:ext cx="983623" cy="1076308"/>
            <a:chOff x="2892126" y="488821"/>
            <a:chExt cx="983623" cy="1076308"/>
          </a:xfrm>
        </p:grpSpPr>
        <p:sp>
          <p:nvSpPr>
            <p:cNvPr id="5448" name="Google Shape;5448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9" name="Google Shape;5449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450" name="Google Shape;5450;p29"/>
          <p:cNvGrpSpPr/>
          <p:nvPr/>
        </p:nvGrpSpPr>
        <p:grpSpPr>
          <a:xfrm>
            <a:off x="2156088" y="7204296"/>
            <a:ext cx="983623" cy="1076308"/>
            <a:chOff x="6484176" y="488821"/>
            <a:chExt cx="983623" cy="1076308"/>
          </a:xfrm>
        </p:grpSpPr>
        <p:sp>
          <p:nvSpPr>
            <p:cNvPr id="5451" name="Google Shape;5451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2" name="Google Shape;5452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453" name="Google Shape;5453;p29"/>
          <p:cNvGrpSpPr/>
          <p:nvPr/>
        </p:nvGrpSpPr>
        <p:grpSpPr>
          <a:xfrm>
            <a:off x="1015438" y="7204296"/>
            <a:ext cx="983623" cy="1076308"/>
            <a:chOff x="5343526" y="488821"/>
            <a:chExt cx="983623" cy="1076308"/>
          </a:xfrm>
        </p:grpSpPr>
        <p:sp>
          <p:nvSpPr>
            <p:cNvPr id="5454" name="Google Shape;5454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5" name="Google Shape;5455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456" name="Google Shape;5456;p29"/>
          <p:cNvGrpSpPr/>
          <p:nvPr/>
        </p:nvGrpSpPr>
        <p:grpSpPr>
          <a:xfrm>
            <a:off x="3296738" y="7204296"/>
            <a:ext cx="983623" cy="1076308"/>
            <a:chOff x="7624826" y="488821"/>
            <a:chExt cx="983623" cy="1076308"/>
          </a:xfrm>
        </p:grpSpPr>
        <p:sp>
          <p:nvSpPr>
            <p:cNvPr id="5457" name="Google Shape;5457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8" name="Google Shape;5458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459" name="Google Shape;5459;p29"/>
          <p:cNvGrpSpPr/>
          <p:nvPr/>
        </p:nvGrpSpPr>
        <p:grpSpPr>
          <a:xfrm>
            <a:off x="4437388" y="7204296"/>
            <a:ext cx="983623" cy="1076308"/>
            <a:chOff x="8765476" y="488821"/>
            <a:chExt cx="983623" cy="1076308"/>
          </a:xfrm>
        </p:grpSpPr>
        <p:sp>
          <p:nvSpPr>
            <p:cNvPr id="5460" name="Google Shape;5460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1" name="Google Shape;5461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462" name="Google Shape;5462;p29"/>
          <p:cNvGrpSpPr/>
          <p:nvPr/>
        </p:nvGrpSpPr>
        <p:grpSpPr>
          <a:xfrm>
            <a:off x="5578038" y="7204296"/>
            <a:ext cx="983623" cy="1076308"/>
            <a:chOff x="2892126" y="1639908"/>
            <a:chExt cx="983623" cy="1076308"/>
          </a:xfrm>
        </p:grpSpPr>
        <p:sp>
          <p:nvSpPr>
            <p:cNvPr id="5463" name="Google Shape;5463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4" name="Google Shape;5464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465" name="Google Shape;5465;p29"/>
          <p:cNvGrpSpPr/>
          <p:nvPr/>
        </p:nvGrpSpPr>
        <p:grpSpPr>
          <a:xfrm>
            <a:off x="6781113" y="7204296"/>
            <a:ext cx="983623" cy="1076308"/>
            <a:chOff x="4095201" y="1639908"/>
            <a:chExt cx="983623" cy="1076308"/>
          </a:xfrm>
        </p:grpSpPr>
        <p:sp>
          <p:nvSpPr>
            <p:cNvPr id="5466" name="Google Shape;5466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7" name="Google Shape;5467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468" name="Google Shape;5468;p29"/>
          <p:cNvGrpSpPr/>
          <p:nvPr/>
        </p:nvGrpSpPr>
        <p:grpSpPr>
          <a:xfrm>
            <a:off x="8029438" y="7204296"/>
            <a:ext cx="983623" cy="1076308"/>
            <a:chOff x="5343526" y="1639908"/>
            <a:chExt cx="983623" cy="1076308"/>
          </a:xfrm>
        </p:grpSpPr>
        <p:sp>
          <p:nvSpPr>
            <p:cNvPr id="5469" name="Google Shape;5469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0" name="Google Shape;5470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471" name="Google Shape;5471;p29"/>
          <p:cNvGrpSpPr/>
          <p:nvPr/>
        </p:nvGrpSpPr>
        <p:grpSpPr>
          <a:xfrm>
            <a:off x="9170088" y="7204296"/>
            <a:ext cx="983623" cy="1076308"/>
            <a:chOff x="6484176" y="1639908"/>
            <a:chExt cx="983623" cy="1076308"/>
          </a:xfrm>
        </p:grpSpPr>
        <p:sp>
          <p:nvSpPr>
            <p:cNvPr id="5472" name="Google Shape;5472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3" name="Google Shape;5473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474" name="Google Shape;5474;p29"/>
          <p:cNvGrpSpPr/>
          <p:nvPr/>
        </p:nvGrpSpPr>
        <p:grpSpPr>
          <a:xfrm>
            <a:off x="10310738" y="7204296"/>
            <a:ext cx="983623" cy="1076308"/>
            <a:chOff x="7624826" y="1639908"/>
            <a:chExt cx="983623" cy="1076308"/>
          </a:xfrm>
        </p:grpSpPr>
        <p:sp>
          <p:nvSpPr>
            <p:cNvPr id="5475" name="Google Shape;5475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6" name="Google Shape;5476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477" name="Google Shape;5477;p29"/>
          <p:cNvGrpSpPr/>
          <p:nvPr/>
        </p:nvGrpSpPr>
        <p:grpSpPr>
          <a:xfrm>
            <a:off x="11451388" y="7204296"/>
            <a:ext cx="983623" cy="1076308"/>
            <a:chOff x="8765476" y="1639908"/>
            <a:chExt cx="983623" cy="1076308"/>
          </a:xfrm>
        </p:grpSpPr>
        <p:sp>
          <p:nvSpPr>
            <p:cNvPr id="5478" name="Google Shape;5478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9" name="Google Shape;5479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480" name="Google Shape;5480;p29"/>
          <p:cNvGrpSpPr/>
          <p:nvPr/>
        </p:nvGrpSpPr>
        <p:grpSpPr>
          <a:xfrm>
            <a:off x="12592038" y="7204296"/>
            <a:ext cx="983623" cy="1076308"/>
            <a:chOff x="2892126" y="2791008"/>
            <a:chExt cx="983623" cy="1076308"/>
          </a:xfrm>
        </p:grpSpPr>
        <p:sp>
          <p:nvSpPr>
            <p:cNvPr id="5481" name="Google Shape;5481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2" name="Google Shape;5482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483" name="Google Shape;5483;p29"/>
          <p:cNvGrpSpPr/>
          <p:nvPr/>
        </p:nvGrpSpPr>
        <p:grpSpPr>
          <a:xfrm>
            <a:off x="-1467149" y="8489596"/>
            <a:ext cx="983623" cy="1076308"/>
            <a:chOff x="4071013" y="2791008"/>
            <a:chExt cx="983623" cy="1076308"/>
          </a:xfrm>
        </p:grpSpPr>
        <p:sp>
          <p:nvSpPr>
            <p:cNvPr id="5484" name="Google Shape;5484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5" name="Google Shape;5485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486" name="Google Shape;5486;p29"/>
          <p:cNvGrpSpPr/>
          <p:nvPr/>
        </p:nvGrpSpPr>
        <p:grpSpPr>
          <a:xfrm>
            <a:off x="-232887" y="8525058"/>
            <a:ext cx="983623" cy="1076308"/>
            <a:chOff x="5249901" y="2791008"/>
            <a:chExt cx="983623" cy="1076308"/>
          </a:xfrm>
        </p:grpSpPr>
        <p:sp>
          <p:nvSpPr>
            <p:cNvPr id="5487" name="Google Shape;5487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8" name="Google Shape;5488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489" name="Google Shape;5489;p29"/>
          <p:cNvGrpSpPr/>
          <p:nvPr/>
        </p:nvGrpSpPr>
        <p:grpSpPr>
          <a:xfrm>
            <a:off x="1001388" y="8525058"/>
            <a:ext cx="983623" cy="1076308"/>
            <a:chOff x="6484176" y="2791008"/>
            <a:chExt cx="983623" cy="1076308"/>
          </a:xfrm>
        </p:grpSpPr>
        <p:sp>
          <p:nvSpPr>
            <p:cNvPr id="5490" name="Google Shape;5490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1" name="Google Shape;5491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492" name="Google Shape;5492;p29"/>
          <p:cNvGrpSpPr/>
          <p:nvPr/>
        </p:nvGrpSpPr>
        <p:grpSpPr>
          <a:xfrm>
            <a:off x="2104001" y="8525058"/>
            <a:ext cx="983623" cy="1076308"/>
            <a:chOff x="7586788" y="2791008"/>
            <a:chExt cx="983623" cy="1076308"/>
          </a:xfrm>
        </p:grpSpPr>
        <p:sp>
          <p:nvSpPr>
            <p:cNvPr id="5493" name="Google Shape;5493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4" name="Google Shape;5494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495" name="Google Shape;5495;p29"/>
          <p:cNvGrpSpPr/>
          <p:nvPr/>
        </p:nvGrpSpPr>
        <p:grpSpPr>
          <a:xfrm>
            <a:off x="3272438" y="8525058"/>
            <a:ext cx="983623" cy="1076308"/>
            <a:chOff x="8755226" y="2791008"/>
            <a:chExt cx="983623" cy="1076308"/>
          </a:xfrm>
        </p:grpSpPr>
        <p:sp>
          <p:nvSpPr>
            <p:cNvPr id="5496" name="Google Shape;5496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7" name="Google Shape;5497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498" name="Google Shape;5498;p29"/>
          <p:cNvGrpSpPr/>
          <p:nvPr/>
        </p:nvGrpSpPr>
        <p:grpSpPr>
          <a:xfrm>
            <a:off x="4440888" y="8536896"/>
            <a:ext cx="983623" cy="1076308"/>
            <a:chOff x="2892126" y="3942108"/>
            <a:chExt cx="983623" cy="1076308"/>
          </a:xfrm>
        </p:grpSpPr>
        <p:sp>
          <p:nvSpPr>
            <p:cNvPr id="5499" name="Google Shape;5499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0" name="Google Shape;5500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501" name="Google Shape;5501;p29"/>
          <p:cNvGrpSpPr/>
          <p:nvPr/>
        </p:nvGrpSpPr>
        <p:grpSpPr>
          <a:xfrm>
            <a:off x="5619776" y="8513221"/>
            <a:ext cx="983623" cy="1076308"/>
            <a:chOff x="4071013" y="3918433"/>
            <a:chExt cx="983623" cy="1076308"/>
          </a:xfrm>
        </p:grpSpPr>
        <p:sp>
          <p:nvSpPr>
            <p:cNvPr id="5502" name="Google Shape;5502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3" name="Google Shape;5503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504" name="Google Shape;5504;p29"/>
          <p:cNvGrpSpPr/>
          <p:nvPr/>
        </p:nvGrpSpPr>
        <p:grpSpPr>
          <a:xfrm>
            <a:off x="6798663" y="8536896"/>
            <a:ext cx="983623" cy="1076308"/>
            <a:chOff x="5249901" y="3942108"/>
            <a:chExt cx="983623" cy="1076308"/>
          </a:xfrm>
        </p:grpSpPr>
        <p:sp>
          <p:nvSpPr>
            <p:cNvPr id="5505" name="Google Shape;5505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6" name="Google Shape;5506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507" name="Google Shape;5507;p29"/>
          <p:cNvGrpSpPr/>
          <p:nvPr/>
        </p:nvGrpSpPr>
        <p:grpSpPr>
          <a:xfrm>
            <a:off x="7956663" y="8536896"/>
            <a:ext cx="983623" cy="1076308"/>
            <a:chOff x="6407901" y="3942108"/>
            <a:chExt cx="983623" cy="1076308"/>
          </a:xfrm>
        </p:grpSpPr>
        <p:sp>
          <p:nvSpPr>
            <p:cNvPr id="5508" name="Google Shape;5508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9" name="Google Shape;5509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510" name="Google Shape;5510;p29"/>
          <p:cNvGrpSpPr/>
          <p:nvPr/>
        </p:nvGrpSpPr>
        <p:grpSpPr>
          <a:xfrm>
            <a:off x="9135551" y="8536896"/>
            <a:ext cx="983623" cy="1076308"/>
            <a:chOff x="7586788" y="3942108"/>
            <a:chExt cx="983623" cy="1076308"/>
          </a:xfrm>
        </p:grpSpPr>
        <p:sp>
          <p:nvSpPr>
            <p:cNvPr id="5511" name="Google Shape;5511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2" name="Google Shape;5512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513" name="Google Shape;5513;p29"/>
          <p:cNvGrpSpPr/>
          <p:nvPr/>
        </p:nvGrpSpPr>
        <p:grpSpPr>
          <a:xfrm>
            <a:off x="10236238" y="8536896"/>
            <a:ext cx="983623" cy="1076308"/>
            <a:chOff x="8687476" y="3942108"/>
            <a:chExt cx="983623" cy="1076308"/>
          </a:xfrm>
        </p:grpSpPr>
        <p:sp>
          <p:nvSpPr>
            <p:cNvPr id="5514" name="Google Shape;5514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5" name="Google Shape;5515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516" name="Google Shape;5516;p29"/>
          <p:cNvGrpSpPr/>
          <p:nvPr/>
        </p:nvGrpSpPr>
        <p:grpSpPr>
          <a:xfrm>
            <a:off x="11472438" y="8536846"/>
            <a:ext cx="983623" cy="1076308"/>
            <a:chOff x="2892126" y="5140458"/>
            <a:chExt cx="983623" cy="1076308"/>
          </a:xfrm>
        </p:grpSpPr>
        <p:sp>
          <p:nvSpPr>
            <p:cNvPr id="5517" name="Google Shape;5517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8" name="Google Shape;5518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519" name="Google Shape;5519;p29"/>
          <p:cNvGrpSpPr/>
          <p:nvPr/>
        </p:nvGrpSpPr>
        <p:grpSpPr>
          <a:xfrm>
            <a:off x="12675513" y="8489596"/>
            <a:ext cx="983623" cy="1076308"/>
            <a:chOff x="4095201" y="5093208"/>
            <a:chExt cx="983623" cy="1076308"/>
          </a:xfrm>
        </p:grpSpPr>
        <p:sp>
          <p:nvSpPr>
            <p:cNvPr id="5520" name="Google Shape;5520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1" name="Google Shape;5521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522" name="Google Shape;5522;p29"/>
          <p:cNvGrpSpPr/>
          <p:nvPr/>
        </p:nvGrpSpPr>
        <p:grpSpPr>
          <a:xfrm>
            <a:off x="-217287" y="7204296"/>
            <a:ext cx="983623" cy="1076308"/>
            <a:chOff x="4095201" y="488821"/>
            <a:chExt cx="983623" cy="1076308"/>
          </a:xfrm>
        </p:grpSpPr>
        <p:sp>
          <p:nvSpPr>
            <p:cNvPr id="5523" name="Google Shape;5523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4" name="Google Shape;5524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525" name="Google Shape;5525;p29"/>
          <p:cNvGrpSpPr/>
          <p:nvPr/>
        </p:nvGrpSpPr>
        <p:grpSpPr>
          <a:xfrm>
            <a:off x="-1420362" y="7204296"/>
            <a:ext cx="983623" cy="1076308"/>
            <a:chOff x="2892126" y="488821"/>
            <a:chExt cx="983623" cy="1076308"/>
          </a:xfrm>
        </p:grpSpPr>
        <p:sp>
          <p:nvSpPr>
            <p:cNvPr id="5526" name="Google Shape;5526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7" name="Google Shape;5527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528" name="Google Shape;5528;p29"/>
          <p:cNvGrpSpPr/>
          <p:nvPr/>
        </p:nvGrpSpPr>
        <p:grpSpPr>
          <a:xfrm>
            <a:off x="2171688" y="7204296"/>
            <a:ext cx="983623" cy="1076308"/>
            <a:chOff x="6484176" y="488821"/>
            <a:chExt cx="983623" cy="1076308"/>
          </a:xfrm>
        </p:grpSpPr>
        <p:sp>
          <p:nvSpPr>
            <p:cNvPr id="5529" name="Google Shape;5529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0" name="Google Shape;5530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531" name="Google Shape;5531;p29"/>
          <p:cNvGrpSpPr/>
          <p:nvPr/>
        </p:nvGrpSpPr>
        <p:grpSpPr>
          <a:xfrm>
            <a:off x="1031038" y="7204296"/>
            <a:ext cx="983623" cy="1076308"/>
            <a:chOff x="5343526" y="488821"/>
            <a:chExt cx="983623" cy="1076308"/>
          </a:xfrm>
        </p:grpSpPr>
        <p:sp>
          <p:nvSpPr>
            <p:cNvPr id="5532" name="Google Shape;5532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3" name="Google Shape;5533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534" name="Google Shape;5534;p29"/>
          <p:cNvGrpSpPr/>
          <p:nvPr/>
        </p:nvGrpSpPr>
        <p:grpSpPr>
          <a:xfrm>
            <a:off x="3312338" y="7204296"/>
            <a:ext cx="983623" cy="1076308"/>
            <a:chOff x="7624826" y="488821"/>
            <a:chExt cx="983623" cy="1076308"/>
          </a:xfrm>
        </p:grpSpPr>
        <p:sp>
          <p:nvSpPr>
            <p:cNvPr id="5535" name="Google Shape;5535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6" name="Google Shape;5536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537" name="Google Shape;5537;p29"/>
          <p:cNvGrpSpPr/>
          <p:nvPr/>
        </p:nvGrpSpPr>
        <p:grpSpPr>
          <a:xfrm>
            <a:off x="4452988" y="7204296"/>
            <a:ext cx="983623" cy="1076308"/>
            <a:chOff x="8765476" y="488821"/>
            <a:chExt cx="983623" cy="1076308"/>
          </a:xfrm>
        </p:grpSpPr>
        <p:sp>
          <p:nvSpPr>
            <p:cNvPr id="5538" name="Google Shape;5538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9" name="Google Shape;5539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540" name="Google Shape;5540;p29"/>
          <p:cNvGrpSpPr/>
          <p:nvPr/>
        </p:nvGrpSpPr>
        <p:grpSpPr>
          <a:xfrm>
            <a:off x="5593638" y="7204296"/>
            <a:ext cx="983623" cy="1076308"/>
            <a:chOff x="2892126" y="1639908"/>
            <a:chExt cx="983623" cy="1076308"/>
          </a:xfrm>
        </p:grpSpPr>
        <p:sp>
          <p:nvSpPr>
            <p:cNvPr id="5541" name="Google Shape;5541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2" name="Google Shape;5542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543" name="Google Shape;5543;p29"/>
          <p:cNvGrpSpPr/>
          <p:nvPr/>
        </p:nvGrpSpPr>
        <p:grpSpPr>
          <a:xfrm>
            <a:off x="6796713" y="7204296"/>
            <a:ext cx="983623" cy="1076308"/>
            <a:chOff x="4095201" y="1639908"/>
            <a:chExt cx="983623" cy="1076308"/>
          </a:xfrm>
        </p:grpSpPr>
        <p:sp>
          <p:nvSpPr>
            <p:cNvPr id="5544" name="Google Shape;5544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5" name="Google Shape;5545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546" name="Google Shape;5546;p29"/>
          <p:cNvGrpSpPr/>
          <p:nvPr/>
        </p:nvGrpSpPr>
        <p:grpSpPr>
          <a:xfrm>
            <a:off x="8045038" y="7204296"/>
            <a:ext cx="983623" cy="1076308"/>
            <a:chOff x="5343526" y="1639908"/>
            <a:chExt cx="983623" cy="1076308"/>
          </a:xfrm>
        </p:grpSpPr>
        <p:sp>
          <p:nvSpPr>
            <p:cNvPr id="5547" name="Google Shape;5547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8" name="Google Shape;5548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549" name="Google Shape;5549;p29"/>
          <p:cNvGrpSpPr/>
          <p:nvPr/>
        </p:nvGrpSpPr>
        <p:grpSpPr>
          <a:xfrm>
            <a:off x="9185688" y="7204296"/>
            <a:ext cx="983623" cy="1076308"/>
            <a:chOff x="6484176" y="1639908"/>
            <a:chExt cx="983623" cy="1076308"/>
          </a:xfrm>
        </p:grpSpPr>
        <p:sp>
          <p:nvSpPr>
            <p:cNvPr id="5550" name="Google Shape;5550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1" name="Google Shape;5551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552" name="Google Shape;5552;p29"/>
          <p:cNvGrpSpPr/>
          <p:nvPr/>
        </p:nvGrpSpPr>
        <p:grpSpPr>
          <a:xfrm>
            <a:off x="10326338" y="7204296"/>
            <a:ext cx="983623" cy="1076308"/>
            <a:chOff x="7624826" y="1639908"/>
            <a:chExt cx="983623" cy="1076308"/>
          </a:xfrm>
        </p:grpSpPr>
        <p:sp>
          <p:nvSpPr>
            <p:cNvPr id="5553" name="Google Shape;5553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4" name="Google Shape;5554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555" name="Google Shape;5555;p29"/>
          <p:cNvGrpSpPr/>
          <p:nvPr/>
        </p:nvGrpSpPr>
        <p:grpSpPr>
          <a:xfrm>
            <a:off x="11466988" y="7204296"/>
            <a:ext cx="983623" cy="1076308"/>
            <a:chOff x="8765476" y="1639908"/>
            <a:chExt cx="983623" cy="1076308"/>
          </a:xfrm>
        </p:grpSpPr>
        <p:sp>
          <p:nvSpPr>
            <p:cNvPr id="5556" name="Google Shape;5556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7" name="Google Shape;5557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558" name="Google Shape;5558;p29"/>
          <p:cNvGrpSpPr/>
          <p:nvPr/>
        </p:nvGrpSpPr>
        <p:grpSpPr>
          <a:xfrm>
            <a:off x="12607638" y="7204296"/>
            <a:ext cx="983623" cy="1076308"/>
            <a:chOff x="2892126" y="2791008"/>
            <a:chExt cx="983623" cy="1076308"/>
          </a:xfrm>
        </p:grpSpPr>
        <p:sp>
          <p:nvSpPr>
            <p:cNvPr id="5559" name="Google Shape;5559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0" name="Google Shape;5560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561" name="Google Shape;5561;p29"/>
          <p:cNvGrpSpPr/>
          <p:nvPr/>
        </p:nvGrpSpPr>
        <p:grpSpPr>
          <a:xfrm>
            <a:off x="-1451549" y="8489596"/>
            <a:ext cx="983623" cy="1076308"/>
            <a:chOff x="4071013" y="2791008"/>
            <a:chExt cx="983623" cy="1076308"/>
          </a:xfrm>
        </p:grpSpPr>
        <p:sp>
          <p:nvSpPr>
            <p:cNvPr id="5562" name="Google Shape;5562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3" name="Google Shape;5563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564" name="Google Shape;5564;p29"/>
          <p:cNvGrpSpPr/>
          <p:nvPr/>
        </p:nvGrpSpPr>
        <p:grpSpPr>
          <a:xfrm>
            <a:off x="-217287" y="8525058"/>
            <a:ext cx="983623" cy="1076308"/>
            <a:chOff x="5249901" y="2791008"/>
            <a:chExt cx="983623" cy="1076308"/>
          </a:xfrm>
        </p:grpSpPr>
        <p:sp>
          <p:nvSpPr>
            <p:cNvPr id="5565" name="Google Shape;5565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6" name="Google Shape;5566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567" name="Google Shape;5567;p29"/>
          <p:cNvGrpSpPr/>
          <p:nvPr/>
        </p:nvGrpSpPr>
        <p:grpSpPr>
          <a:xfrm>
            <a:off x="1016988" y="8525058"/>
            <a:ext cx="983623" cy="1076308"/>
            <a:chOff x="6484176" y="2791008"/>
            <a:chExt cx="983623" cy="1076308"/>
          </a:xfrm>
        </p:grpSpPr>
        <p:sp>
          <p:nvSpPr>
            <p:cNvPr id="5568" name="Google Shape;5568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9" name="Google Shape;5569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570" name="Google Shape;5570;p29"/>
          <p:cNvGrpSpPr/>
          <p:nvPr/>
        </p:nvGrpSpPr>
        <p:grpSpPr>
          <a:xfrm>
            <a:off x="2119601" y="8525058"/>
            <a:ext cx="983623" cy="1076308"/>
            <a:chOff x="7586788" y="2791008"/>
            <a:chExt cx="983623" cy="1076308"/>
          </a:xfrm>
        </p:grpSpPr>
        <p:sp>
          <p:nvSpPr>
            <p:cNvPr id="5571" name="Google Shape;5571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2" name="Google Shape;5572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573" name="Google Shape;5573;p29"/>
          <p:cNvGrpSpPr/>
          <p:nvPr/>
        </p:nvGrpSpPr>
        <p:grpSpPr>
          <a:xfrm>
            <a:off x="3288038" y="8525058"/>
            <a:ext cx="983623" cy="1076308"/>
            <a:chOff x="8755226" y="2791008"/>
            <a:chExt cx="983623" cy="1076308"/>
          </a:xfrm>
        </p:grpSpPr>
        <p:sp>
          <p:nvSpPr>
            <p:cNvPr id="5574" name="Google Shape;5574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5" name="Google Shape;5575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576" name="Google Shape;5576;p29"/>
          <p:cNvGrpSpPr/>
          <p:nvPr/>
        </p:nvGrpSpPr>
        <p:grpSpPr>
          <a:xfrm>
            <a:off x="4456488" y="8536896"/>
            <a:ext cx="983623" cy="1076308"/>
            <a:chOff x="2892126" y="3942108"/>
            <a:chExt cx="983623" cy="1076308"/>
          </a:xfrm>
        </p:grpSpPr>
        <p:sp>
          <p:nvSpPr>
            <p:cNvPr id="5577" name="Google Shape;5577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8" name="Google Shape;5578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579" name="Google Shape;5579;p29"/>
          <p:cNvGrpSpPr/>
          <p:nvPr/>
        </p:nvGrpSpPr>
        <p:grpSpPr>
          <a:xfrm>
            <a:off x="5635376" y="8513221"/>
            <a:ext cx="983623" cy="1076308"/>
            <a:chOff x="4071013" y="3918433"/>
            <a:chExt cx="983623" cy="1076308"/>
          </a:xfrm>
        </p:grpSpPr>
        <p:sp>
          <p:nvSpPr>
            <p:cNvPr id="5580" name="Google Shape;5580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1" name="Google Shape;5581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582" name="Google Shape;5582;p29"/>
          <p:cNvGrpSpPr/>
          <p:nvPr/>
        </p:nvGrpSpPr>
        <p:grpSpPr>
          <a:xfrm>
            <a:off x="6814263" y="8536896"/>
            <a:ext cx="983623" cy="1076308"/>
            <a:chOff x="5249901" y="3942108"/>
            <a:chExt cx="983623" cy="1076308"/>
          </a:xfrm>
        </p:grpSpPr>
        <p:sp>
          <p:nvSpPr>
            <p:cNvPr id="5583" name="Google Shape;5583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4" name="Google Shape;5584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585" name="Google Shape;5585;p29"/>
          <p:cNvGrpSpPr/>
          <p:nvPr/>
        </p:nvGrpSpPr>
        <p:grpSpPr>
          <a:xfrm>
            <a:off x="7972263" y="8536896"/>
            <a:ext cx="983623" cy="1076308"/>
            <a:chOff x="6407901" y="3942108"/>
            <a:chExt cx="983623" cy="1076308"/>
          </a:xfrm>
        </p:grpSpPr>
        <p:sp>
          <p:nvSpPr>
            <p:cNvPr id="5586" name="Google Shape;5586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7" name="Google Shape;5587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588" name="Google Shape;5588;p29"/>
          <p:cNvGrpSpPr/>
          <p:nvPr/>
        </p:nvGrpSpPr>
        <p:grpSpPr>
          <a:xfrm>
            <a:off x="9151151" y="8536896"/>
            <a:ext cx="983623" cy="1076308"/>
            <a:chOff x="7586788" y="3942108"/>
            <a:chExt cx="983623" cy="1076308"/>
          </a:xfrm>
        </p:grpSpPr>
        <p:sp>
          <p:nvSpPr>
            <p:cNvPr id="5589" name="Google Shape;5589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0" name="Google Shape;5590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591" name="Google Shape;5591;p29"/>
          <p:cNvGrpSpPr/>
          <p:nvPr/>
        </p:nvGrpSpPr>
        <p:grpSpPr>
          <a:xfrm>
            <a:off x="10251838" y="8536896"/>
            <a:ext cx="983623" cy="1076308"/>
            <a:chOff x="8687476" y="3942108"/>
            <a:chExt cx="983623" cy="1076308"/>
          </a:xfrm>
        </p:grpSpPr>
        <p:sp>
          <p:nvSpPr>
            <p:cNvPr id="5592" name="Google Shape;5592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3" name="Google Shape;5593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594" name="Google Shape;5594;p29"/>
          <p:cNvGrpSpPr/>
          <p:nvPr/>
        </p:nvGrpSpPr>
        <p:grpSpPr>
          <a:xfrm>
            <a:off x="11488038" y="8536846"/>
            <a:ext cx="983623" cy="1076308"/>
            <a:chOff x="2892126" y="5140458"/>
            <a:chExt cx="983623" cy="1076308"/>
          </a:xfrm>
        </p:grpSpPr>
        <p:sp>
          <p:nvSpPr>
            <p:cNvPr id="5595" name="Google Shape;5595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6" name="Google Shape;5596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597" name="Google Shape;5597;p29"/>
          <p:cNvGrpSpPr/>
          <p:nvPr/>
        </p:nvGrpSpPr>
        <p:grpSpPr>
          <a:xfrm>
            <a:off x="12691113" y="8489596"/>
            <a:ext cx="983623" cy="1076308"/>
            <a:chOff x="4095201" y="5093208"/>
            <a:chExt cx="983623" cy="1076308"/>
          </a:xfrm>
        </p:grpSpPr>
        <p:sp>
          <p:nvSpPr>
            <p:cNvPr id="5598" name="Google Shape;5598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9" name="Google Shape;5599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600" name="Google Shape;5600;p29"/>
          <p:cNvGrpSpPr/>
          <p:nvPr/>
        </p:nvGrpSpPr>
        <p:grpSpPr>
          <a:xfrm>
            <a:off x="-259024" y="7204296"/>
            <a:ext cx="983623" cy="1076308"/>
            <a:chOff x="4095201" y="488821"/>
            <a:chExt cx="983623" cy="1076308"/>
          </a:xfrm>
        </p:grpSpPr>
        <p:sp>
          <p:nvSpPr>
            <p:cNvPr id="5601" name="Google Shape;5601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2" name="Google Shape;5602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603" name="Google Shape;5603;p29"/>
          <p:cNvGrpSpPr/>
          <p:nvPr/>
        </p:nvGrpSpPr>
        <p:grpSpPr>
          <a:xfrm>
            <a:off x="-1462099" y="7204296"/>
            <a:ext cx="983623" cy="1076308"/>
            <a:chOff x="2892126" y="488821"/>
            <a:chExt cx="983623" cy="1076308"/>
          </a:xfrm>
        </p:grpSpPr>
        <p:sp>
          <p:nvSpPr>
            <p:cNvPr id="5604" name="Google Shape;5604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5" name="Google Shape;5605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606" name="Google Shape;5606;p29"/>
          <p:cNvGrpSpPr/>
          <p:nvPr/>
        </p:nvGrpSpPr>
        <p:grpSpPr>
          <a:xfrm>
            <a:off x="2129951" y="7204296"/>
            <a:ext cx="983623" cy="1076308"/>
            <a:chOff x="6484176" y="488821"/>
            <a:chExt cx="983623" cy="1076308"/>
          </a:xfrm>
        </p:grpSpPr>
        <p:sp>
          <p:nvSpPr>
            <p:cNvPr id="5607" name="Google Shape;5607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8" name="Google Shape;5608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609" name="Google Shape;5609;p29"/>
          <p:cNvGrpSpPr/>
          <p:nvPr/>
        </p:nvGrpSpPr>
        <p:grpSpPr>
          <a:xfrm>
            <a:off x="989301" y="7204296"/>
            <a:ext cx="983623" cy="1076308"/>
            <a:chOff x="5343526" y="488821"/>
            <a:chExt cx="983623" cy="1076308"/>
          </a:xfrm>
        </p:grpSpPr>
        <p:sp>
          <p:nvSpPr>
            <p:cNvPr id="5610" name="Google Shape;5610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1" name="Google Shape;5611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612" name="Google Shape;5612;p29"/>
          <p:cNvGrpSpPr/>
          <p:nvPr/>
        </p:nvGrpSpPr>
        <p:grpSpPr>
          <a:xfrm>
            <a:off x="3270601" y="7204296"/>
            <a:ext cx="983623" cy="1076308"/>
            <a:chOff x="7624826" y="488821"/>
            <a:chExt cx="983623" cy="1076308"/>
          </a:xfrm>
        </p:grpSpPr>
        <p:sp>
          <p:nvSpPr>
            <p:cNvPr id="5613" name="Google Shape;5613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4" name="Google Shape;5614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615" name="Google Shape;5615;p29"/>
          <p:cNvGrpSpPr/>
          <p:nvPr/>
        </p:nvGrpSpPr>
        <p:grpSpPr>
          <a:xfrm>
            <a:off x="4411251" y="7204296"/>
            <a:ext cx="983623" cy="1076308"/>
            <a:chOff x="8765476" y="488821"/>
            <a:chExt cx="983623" cy="1076308"/>
          </a:xfrm>
        </p:grpSpPr>
        <p:sp>
          <p:nvSpPr>
            <p:cNvPr id="5616" name="Google Shape;5616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7" name="Google Shape;5617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618" name="Google Shape;5618;p29"/>
          <p:cNvGrpSpPr/>
          <p:nvPr/>
        </p:nvGrpSpPr>
        <p:grpSpPr>
          <a:xfrm>
            <a:off x="5551901" y="7204296"/>
            <a:ext cx="983623" cy="1076308"/>
            <a:chOff x="2892126" y="1639908"/>
            <a:chExt cx="983623" cy="1076308"/>
          </a:xfrm>
        </p:grpSpPr>
        <p:sp>
          <p:nvSpPr>
            <p:cNvPr id="5619" name="Google Shape;5619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0" name="Google Shape;5620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621" name="Google Shape;5621;p29"/>
          <p:cNvGrpSpPr/>
          <p:nvPr/>
        </p:nvGrpSpPr>
        <p:grpSpPr>
          <a:xfrm>
            <a:off x="6754976" y="7204296"/>
            <a:ext cx="983623" cy="1076308"/>
            <a:chOff x="4095201" y="1639908"/>
            <a:chExt cx="983623" cy="1076308"/>
          </a:xfrm>
        </p:grpSpPr>
        <p:sp>
          <p:nvSpPr>
            <p:cNvPr id="5622" name="Google Shape;5622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3" name="Google Shape;5623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624" name="Google Shape;5624;p29"/>
          <p:cNvGrpSpPr/>
          <p:nvPr/>
        </p:nvGrpSpPr>
        <p:grpSpPr>
          <a:xfrm>
            <a:off x="8003301" y="7204296"/>
            <a:ext cx="983623" cy="1076308"/>
            <a:chOff x="5343526" y="1639908"/>
            <a:chExt cx="983623" cy="1076308"/>
          </a:xfrm>
        </p:grpSpPr>
        <p:sp>
          <p:nvSpPr>
            <p:cNvPr id="5625" name="Google Shape;5625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6" name="Google Shape;5626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627" name="Google Shape;5627;p29"/>
          <p:cNvGrpSpPr/>
          <p:nvPr/>
        </p:nvGrpSpPr>
        <p:grpSpPr>
          <a:xfrm>
            <a:off x="9143951" y="7204296"/>
            <a:ext cx="983623" cy="1076308"/>
            <a:chOff x="6484176" y="1639908"/>
            <a:chExt cx="983623" cy="1076308"/>
          </a:xfrm>
        </p:grpSpPr>
        <p:sp>
          <p:nvSpPr>
            <p:cNvPr id="5628" name="Google Shape;5628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9" name="Google Shape;5629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630" name="Google Shape;5630;p29"/>
          <p:cNvGrpSpPr/>
          <p:nvPr/>
        </p:nvGrpSpPr>
        <p:grpSpPr>
          <a:xfrm>
            <a:off x="10284601" y="7204296"/>
            <a:ext cx="983623" cy="1076308"/>
            <a:chOff x="7624826" y="1639908"/>
            <a:chExt cx="983623" cy="1076308"/>
          </a:xfrm>
        </p:grpSpPr>
        <p:sp>
          <p:nvSpPr>
            <p:cNvPr id="5631" name="Google Shape;5631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2" name="Google Shape;5632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633" name="Google Shape;5633;p29"/>
          <p:cNvGrpSpPr/>
          <p:nvPr/>
        </p:nvGrpSpPr>
        <p:grpSpPr>
          <a:xfrm>
            <a:off x="11425251" y="7204296"/>
            <a:ext cx="983623" cy="1076308"/>
            <a:chOff x="8765476" y="1639908"/>
            <a:chExt cx="983623" cy="1076308"/>
          </a:xfrm>
        </p:grpSpPr>
        <p:sp>
          <p:nvSpPr>
            <p:cNvPr id="5634" name="Google Shape;5634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5" name="Google Shape;5635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636" name="Google Shape;5636;p29"/>
          <p:cNvGrpSpPr/>
          <p:nvPr/>
        </p:nvGrpSpPr>
        <p:grpSpPr>
          <a:xfrm>
            <a:off x="12565901" y="7204296"/>
            <a:ext cx="983623" cy="1076308"/>
            <a:chOff x="2892126" y="2791008"/>
            <a:chExt cx="983623" cy="1076308"/>
          </a:xfrm>
        </p:grpSpPr>
        <p:sp>
          <p:nvSpPr>
            <p:cNvPr id="5637" name="Google Shape;5637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8" name="Google Shape;5638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639" name="Google Shape;5639;p29"/>
          <p:cNvGrpSpPr/>
          <p:nvPr/>
        </p:nvGrpSpPr>
        <p:grpSpPr>
          <a:xfrm>
            <a:off x="-1493287" y="8489596"/>
            <a:ext cx="983623" cy="1076308"/>
            <a:chOff x="4071013" y="2791008"/>
            <a:chExt cx="983623" cy="1076308"/>
          </a:xfrm>
        </p:grpSpPr>
        <p:sp>
          <p:nvSpPr>
            <p:cNvPr id="5640" name="Google Shape;5640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1" name="Google Shape;5641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642" name="Google Shape;5642;p29"/>
          <p:cNvGrpSpPr/>
          <p:nvPr/>
        </p:nvGrpSpPr>
        <p:grpSpPr>
          <a:xfrm>
            <a:off x="-259024" y="8525058"/>
            <a:ext cx="983623" cy="1076308"/>
            <a:chOff x="5249901" y="2791008"/>
            <a:chExt cx="983623" cy="1076308"/>
          </a:xfrm>
        </p:grpSpPr>
        <p:sp>
          <p:nvSpPr>
            <p:cNvPr id="5643" name="Google Shape;5643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4" name="Google Shape;5644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645" name="Google Shape;5645;p29"/>
          <p:cNvGrpSpPr/>
          <p:nvPr/>
        </p:nvGrpSpPr>
        <p:grpSpPr>
          <a:xfrm>
            <a:off x="975251" y="8525058"/>
            <a:ext cx="983623" cy="1076308"/>
            <a:chOff x="6484176" y="2791008"/>
            <a:chExt cx="983623" cy="1076308"/>
          </a:xfrm>
        </p:grpSpPr>
        <p:sp>
          <p:nvSpPr>
            <p:cNvPr id="5646" name="Google Shape;5646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7" name="Google Shape;5647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648" name="Google Shape;5648;p29"/>
          <p:cNvGrpSpPr/>
          <p:nvPr/>
        </p:nvGrpSpPr>
        <p:grpSpPr>
          <a:xfrm>
            <a:off x="2077863" y="8525058"/>
            <a:ext cx="983623" cy="1076308"/>
            <a:chOff x="7586788" y="2791008"/>
            <a:chExt cx="983623" cy="1076308"/>
          </a:xfrm>
        </p:grpSpPr>
        <p:sp>
          <p:nvSpPr>
            <p:cNvPr id="5649" name="Google Shape;5649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0" name="Google Shape;5650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651" name="Google Shape;5651;p29"/>
          <p:cNvGrpSpPr/>
          <p:nvPr/>
        </p:nvGrpSpPr>
        <p:grpSpPr>
          <a:xfrm>
            <a:off x="3246301" y="8525058"/>
            <a:ext cx="983623" cy="1076308"/>
            <a:chOff x="8755226" y="2791008"/>
            <a:chExt cx="983623" cy="1076308"/>
          </a:xfrm>
        </p:grpSpPr>
        <p:sp>
          <p:nvSpPr>
            <p:cNvPr id="5652" name="Google Shape;5652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3" name="Google Shape;5653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654" name="Google Shape;5654;p29"/>
          <p:cNvGrpSpPr/>
          <p:nvPr/>
        </p:nvGrpSpPr>
        <p:grpSpPr>
          <a:xfrm>
            <a:off x="4414751" y="8536896"/>
            <a:ext cx="983623" cy="1076308"/>
            <a:chOff x="2892126" y="3942108"/>
            <a:chExt cx="983623" cy="1076308"/>
          </a:xfrm>
        </p:grpSpPr>
        <p:sp>
          <p:nvSpPr>
            <p:cNvPr id="5655" name="Google Shape;5655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6" name="Google Shape;5656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657" name="Google Shape;5657;p29"/>
          <p:cNvGrpSpPr/>
          <p:nvPr/>
        </p:nvGrpSpPr>
        <p:grpSpPr>
          <a:xfrm>
            <a:off x="5593638" y="8513221"/>
            <a:ext cx="983623" cy="1076308"/>
            <a:chOff x="4071013" y="3918433"/>
            <a:chExt cx="983623" cy="1076308"/>
          </a:xfrm>
        </p:grpSpPr>
        <p:sp>
          <p:nvSpPr>
            <p:cNvPr id="5658" name="Google Shape;5658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9" name="Google Shape;5659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660" name="Google Shape;5660;p29"/>
          <p:cNvGrpSpPr/>
          <p:nvPr/>
        </p:nvGrpSpPr>
        <p:grpSpPr>
          <a:xfrm>
            <a:off x="6772526" y="8536896"/>
            <a:ext cx="983623" cy="1076308"/>
            <a:chOff x="5249901" y="3942108"/>
            <a:chExt cx="983623" cy="1076308"/>
          </a:xfrm>
        </p:grpSpPr>
        <p:sp>
          <p:nvSpPr>
            <p:cNvPr id="5661" name="Google Shape;5661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2" name="Google Shape;5662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663" name="Google Shape;5663;p29"/>
          <p:cNvGrpSpPr/>
          <p:nvPr/>
        </p:nvGrpSpPr>
        <p:grpSpPr>
          <a:xfrm>
            <a:off x="7930526" y="8536896"/>
            <a:ext cx="983623" cy="1076308"/>
            <a:chOff x="6407901" y="3942108"/>
            <a:chExt cx="983623" cy="1076308"/>
          </a:xfrm>
        </p:grpSpPr>
        <p:sp>
          <p:nvSpPr>
            <p:cNvPr id="5664" name="Google Shape;5664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5" name="Google Shape;5665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666" name="Google Shape;5666;p29"/>
          <p:cNvGrpSpPr/>
          <p:nvPr/>
        </p:nvGrpSpPr>
        <p:grpSpPr>
          <a:xfrm>
            <a:off x="9109413" y="8536896"/>
            <a:ext cx="983623" cy="1076308"/>
            <a:chOff x="7586788" y="3942108"/>
            <a:chExt cx="983623" cy="1076308"/>
          </a:xfrm>
        </p:grpSpPr>
        <p:sp>
          <p:nvSpPr>
            <p:cNvPr id="5667" name="Google Shape;5667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8" name="Google Shape;5668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669" name="Google Shape;5669;p29"/>
          <p:cNvGrpSpPr/>
          <p:nvPr/>
        </p:nvGrpSpPr>
        <p:grpSpPr>
          <a:xfrm>
            <a:off x="10210101" y="8536896"/>
            <a:ext cx="983623" cy="1076308"/>
            <a:chOff x="8687476" y="3942108"/>
            <a:chExt cx="983623" cy="1076308"/>
          </a:xfrm>
        </p:grpSpPr>
        <p:sp>
          <p:nvSpPr>
            <p:cNvPr id="5670" name="Google Shape;5670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1" name="Google Shape;5671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672" name="Google Shape;5672;p29"/>
          <p:cNvGrpSpPr/>
          <p:nvPr/>
        </p:nvGrpSpPr>
        <p:grpSpPr>
          <a:xfrm>
            <a:off x="11446301" y="8536846"/>
            <a:ext cx="983623" cy="1076308"/>
            <a:chOff x="2892126" y="5140458"/>
            <a:chExt cx="983623" cy="1076308"/>
          </a:xfrm>
        </p:grpSpPr>
        <p:sp>
          <p:nvSpPr>
            <p:cNvPr id="5673" name="Google Shape;5673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4" name="Google Shape;5674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675" name="Google Shape;5675;p29"/>
          <p:cNvGrpSpPr/>
          <p:nvPr/>
        </p:nvGrpSpPr>
        <p:grpSpPr>
          <a:xfrm>
            <a:off x="12649376" y="8489596"/>
            <a:ext cx="983623" cy="1076308"/>
            <a:chOff x="4095201" y="5093208"/>
            <a:chExt cx="983623" cy="1076308"/>
          </a:xfrm>
        </p:grpSpPr>
        <p:sp>
          <p:nvSpPr>
            <p:cNvPr id="5676" name="Google Shape;5676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7" name="Google Shape;5677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678" name="Google Shape;5678;p29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5679" name="Google Shape;5679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0" name="Google Shape;5680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681" name="Google Shape;5681;p29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5682" name="Google Shape;5682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3" name="Google Shape;5683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684" name="Google Shape;5684;p29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5685" name="Google Shape;5685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6" name="Google Shape;5686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687" name="Google Shape;5687;p29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5688" name="Google Shape;5688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9" name="Google Shape;5689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690" name="Google Shape;5690;p29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5691" name="Google Shape;5691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2" name="Google Shape;5692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693" name="Google Shape;5693;p29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5694" name="Google Shape;5694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5" name="Google Shape;5695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696" name="Google Shape;5696;p29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5697" name="Google Shape;5697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8" name="Google Shape;5698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699" name="Google Shape;5699;p29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5700" name="Google Shape;5700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1" name="Google Shape;5701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702" name="Google Shape;5702;p29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5703" name="Google Shape;5703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4" name="Google Shape;5704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705" name="Google Shape;5705;p29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5706" name="Google Shape;5706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7" name="Google Shape;5707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708" name="Google Shape;5708;p29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5709" name="Google Shape;5709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0" name="Google Shape;5710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711" name="Google Shape;5711;p29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5712" name="Google Shape;5712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3" name="Google Shape;5713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714" name="Google Shape;5714;p29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5715" name="Google Shape;5715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6" name="Google Shape;5716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717" name="Google Shape;5717;p29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5718" name="Google Shape;5718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9" name="Google Shape;5719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720" name="Google Shape;5720;p29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5721" name="Google Shape;5721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2" name="Google Shape;5722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723" name="Google Shape;5723;p29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5724" name="Google Shape;5724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5" name="Google Shape;5725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726" name="Google Shape;5726;p29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5727" name="Google Shape;5727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8" name="Google Shape;5728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729" name="Google Shape;5729;p29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5730" name="Google Shape;5730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1" name="Google Shape;5731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732" name="Google Shape;5732;p29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5733" name="Google Shape;5733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4" name="Google Shape;5734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735" name="Google Shape;5735;p29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5736" name="Google Shape;5736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7" name="Google Shape;5737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738" name="Google Shape;5738;p29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5739" name="Google Shape;5739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0" name="Google Shape;5740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741" name="Google Shape;5741;p29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5742" name="Google Shape;5742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3" name="Google Shape;5743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744" name="Google Shape;5744;p29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5745" name="Google Shape;5745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6" name="Google Shape;5746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747" name="Google Shape;5747;p29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5748" name="Google Shape;5748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9" name="Google Shape;5749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750" name="Google Shape;5750;p29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5751" name="Google Shape;5751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2" name="Google Shape;5752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753" name="Google Shape;5753;p29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5754" name="Google Shape;5754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5" name="Google Shape;5755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756" name="Google Shape;5756;p29"/>
          <p:cNvGrpSpPr/>
          <p:nvPr/>
        </p:nvGrpSpPr>
        <p:grpSpPr>
          <a:xfrm>
            <a:off x="-243424" y="7204296"/>
            <a:ext cx="983623" cy="1076308"/>
            <a:chOff x="4095201" y="488821"/>
            <a:chExt cx="983623" cy="1076308"/>
          </a:xfrm>
        </p:grpSpPr>
        <p:sp>
          <p:nvSpPr>
            <p:cNvPr id="5757" name="Google Shape;5757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8" name="Google Shape;5758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759" name="Google Shape;5759;p29"/>
          <p:cNvGrpSpPr/>
          <p:nvPr/>
        </p:nvGrpSpPr>
        <p:grpSpPr>
          <a:xfrm>
            <a:off x="-1446499" y="7204296"/>
            <a:ext cx="983623" cy="1076308"/>
            <a:chOff x="2892126" y="488821"/>
            <a:chExt cx="983623" cy="1076308"/>
          </a:xfrm>
        </p:grpSpPr>
        <p:sp>
          <p:nvSpPr>
            <p:cNvPr id="5760" name="Google Shape;5760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1" name="Google Shape;5761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762" name="Google Shape;5762;p29"/>
          <p:cNvGrpSpPr/>
          <p:nvPr/>
        </p:nvGrpSpPr>
        <p:grpSpPr>
          <a:xfrm>
            <a:off x="2145551" y="7204296"/>
            <a:ext cx="983623" cy="1076308"/>
            <a:chOff x="6484176" y="488821"/>
            <a:chExt cx="983623" cy="1076308"/>
          </a:xfrm>
        </p:grpSpPr>
        <p:sp>
          <p:nvSpPr>
            <p:cNvPr id="5763" name="Google Shape;5763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4" name="Google Shape;5764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765" name="Google Shape;5765;p29"/>
          <p:cNvGrpSpPr/>
          <p:nvPr/>
        </p:nvGrpSpPr>
        <p:grpSpPr>
          <a:xfrm>
            <a:off x="1004901" y="7204296"/>
            <a:ext cx="983623" cy="1076308"/>
            <a:chOff x="5343526" y="488821"/>
            <a:chExt cx="983623" cy="1076308"/>
          </a:xfrm>
        </p:grpSpPr>
        <p:sp>
          <p:nvSpPr>
            <p:cNvPr id="5766" name="Google Shape;5766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7" name="Google Shape;5767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768" name="Google Shape;5768;p29"/>
          <p:cNvGrpSpPr/>
          <p:nvPr/>
        </p:nvGrpSpPr>
        <p:grpSpPr>
          <a:xfrm>
            <a:off x="3286201" y="7204296"/>
            <a:ext cx="983623" cy="1076308"/>
            <a:chOff x="7624826" y="488821"/>
            <a:chExt cx="983623" cy="1076308"/>
          </a:xfrm>
        </p:grpSpPr>
        <p:sp>
          <p:nvSpPr>
            <p:cNvPr id="5769" name="Google Shape;5769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0" name="Google Shape;5770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771" name="Google Shape;5771;p29"/>
          <p:cNvGrpSpPr/>
          <p:nvPr/>
        </p:nvGrpSpPr>
        <p:grpSpPr>
          <a:xfrm>
            <a:off x="4426851" y="7204296"/>
            <a:ext cx="983623" cy="1076308"/>
            <a:chOff x="8765476" y="488821"/>
            <a:chExt cx="983623" cy="1076308"/>
          </a:xfrm>
        </p:grpSpPr>
        <p:sp>
          <p:nvSpPr>
            <p:cNvPr id="5772" name="Google Shape;5772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3" name="Google Shape;5773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774" name="Google Shape;5774;p29"/>
          <p:cNvGrpSpPr/>
          <p:nvPr/>
        </p:nvGrpSpPr>
        <p:grpSpPr>
          <a:xfrm>
            <a:off x="5567501" y="7204296"/>
            <a:ext cx="983623" cy="1076308"/>
            <a:chOff x="2892126" y="1639908"/>
            <a:chExt cx="983623" cy="1076308"/>
          </a:xfrm>
        </p:grpSpPr>
        <p:sp>
          <p:nvSpPr>
            <p:cNvPr id="5775" name="Google Shape;5775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6" name="Google Shape;5776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777" name="Google Shape;5777;p29"/>
          <p:cNvGrpSpPr/>
          <p:nvPr/>
        </p:nvGrpSpPr>
        <p:grpSpPr>
          <a:xfrm>
            <a:off x="6770576" y="7204296"/>
            <a:ext cx="983623" cy="1076308"/>
            <a:chOff x="4095201" y="1639908"/>
            <a:chExt cx="983623" cy="1076308"/>
          </a:xfrm>
        </p:grpSpPr>
        <p:sp>
          <p:nvSpPr>
            <p:cNvPr id="5778" name="Google Shape;5778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9" name="Google Shape;5779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780" name="Google Shape;5780;p29"/>
          <p:cNvGrpSpPr/>
          <p:nvPr/>
        </p:nvGrpSpPr>
        <p:grpSpPr>
          <a:xfrm>
            <a:off x="8018901" y="7204296"/>
            <a:ext cx="983623" cy="1076308"/>
            <a:chOff x="5343526" y="1639908"/>
            <a:chExt cx="983623" cy="1076308"/>
          </a:xfrm>
        </p:grpSpPr>
        <p:sp>
          <p:nvSpPr>
            <p:cNvPr id="5781" name="Google Shape;5781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2" name="Google Shape;5782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783" name="Google Shape;5783;p29"/>
          <p:cNvGrpSpPr/>
          <p:nvPr/>
        </p:nvGrpSpPr>
        <p:grpSpPr>
          <a:xfrm>
            <a:off x="9159551" y="7204296"/>
            <a:ext cx="983623" cy="1076308"/>
            <a:chOff x="6484176" y="1639908"/>
            <a:chExt cx="983623" cy="1076308"/>
          </a:xfrm>
        </p:grpSpPr>
        <p:sp>
          <p:nvSpPr>
            <p:cNvPr id="5784" name="Google Shape;5784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5" name="Google Shape;5785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786" name="Google Shape;5786;p29"/>
          <p:cNvGrpSpPr/>
          <p:nvPr/>
        </p:nvGrpSpPr>
        <p:grpSpPr>
          <a:xfrm>
            <a:off x="10300201" y="7204296"/>
            <a:ext cx="983623" cy="1076308"/>
            <a:chOff x="7624826" y="1639908"/>
            <a:chExt cx="983623" cy="1076308"/>
          </a:xfrm>
        </p:grpSpPr>
        <p:sp>
          <p:nvSpPr>
            <p:cNvPr id="5787" name="Google Shape;5787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8" name="Google Shape;5788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789" name="Google Shape;5789;p29"/>
          <p:cNvGrpSpPr/>
          <p:nvPr/>
        </p:nvGrpSpPr>
        <p:grpSpPr>
          <a:xfrm>
            <a:off x="11440851" y="7204296"/>
            <a:ext cx="983623" cy="1076308"/>
            <a:chOff x="8765476" y="1639908"/>
            <a:chExt cx="983623" cy="1076308"/>
          </a:xfrm>
        </p:grpSpPr>
        <p:sp>
          <p:nvSpPr>
            <p:cNvPr id="5790" name="Google Shape;5790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1" name="Google Shape;5791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792" name="Google Shape;5792;p29"/>
          <p:cNvGrpSpPr/>
          <p:nvPr/>
        </p:nvGrpSpPr>
        <p:grpSpPr>
          <a:xfrm>
            <a:off x="12581501" y="7204296"/>
            <a:ext cx="983623" cy="1076308"/>
            <a:chOff x="2892126" y="2791008"/>
            <a:chExt cx="983623" cy="1076308"/>
          </a:xfrm>
        </p:grpSpPr>
        <p:sp>
          <p:nvSpPr>
            <p:cNvPr id="5793" name="Google Shape;5793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4" name="Google Shape;5794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795" name="Google Shape;5795;p29"/>
          <p:cNvGrpSpPr/>
          <p:nvPr/>
        </p:nvGrpSpPr>
        <p:grpSpPr>
          <a:xfrm>
            <a:off x="-1477687" y="8489596"/>
            <a:ext cx="983623" cy="1076308"/>
            <a:chOff x="4071013" y="2791008"/>
            <a:chExt cx="983623" cy="1076308"/>
          </a:xfrm>
        </p:grpSpPr>
        <p:sp>
          <p:nvSpPr>
            <p:cNvPr id="5796" name="Google Shape;5796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7" name="Google Shape;5797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798" name="Google Shape;5798;p29"/>
          <p:cNvGrpSpPr/>
          <p:nvPr/>
        </p:nvGrpSpPr>
        <p:grpSpPr>
          <a:xfrm>
            <a:off x="-243424" y="8525058"/>
            <a:ext cx="983623" cy="1076308"/>
            <a:chOff x="5249901" y="2791008"/>
            <a:chExt cx="983623" cy="1076308"/>
          </a:xfrm>
        </p:grpSpPr>
        <p:sp>
          <p:nvSpPr>
            <p:cNvPr id="5799" name="Google Shape;5799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0" name="Google Shape;5800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801" name="Google Shape;5801;p29"/>
          <p:cNvGrpSpPr/>
          <p:nvPr/>
        </p:nvGrpSpPr>
        <p:grpSpPr>
          <a:xfrm>
            <a:off x="990851" y="8525058"/>
            <a:ext cx="983623" cy="1076308"/>
            <a:chOff x="6484176" y="2791008"/>
            <a:chExt cx="983623" cy="1076308"/>
          </a:xfrm>
        </p:grpSpPr>
        <p:sp>
          <p:nvSpPr>
            <p:cNvPr id="5802" name="Google Shape;5802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3" name="Google Shape;5803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804" name="Google Shape;5804;p29"/>
          <p:cNvGrpSpPr/>
          <p:nvPr/>
        </p:nvGrpSpPr>
        <p:grpSpPr>
          <a:xfrm>
            <a:off x="2093463" y="8525058"/>
            <a:ext cx="983623" cy="1076308"/>
            <a:chOff x="7586788" y="2791008"/>
            <a:chExt cx="983623" cy="1076308"/>
          </a:xfrm>
        </p:grpSpPr>
        <p:sp>
          <p:nvSpPr>
            <p:cNvPr id="5805" name="Google Shape;5805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6" name="Google Shape;5806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807" name="Google Shape;5807;p29"/>
          <p:cNvGrpSpPr/>
          <p:nvPr/>
        </p:nvGrpSpPr>
        <p:grpSpPr>
          <a:xfrm>
            <a:off x="3261901" y="8525058"/>
            <a:ext cx="983623" cy="1076308"/>
            <a:chOff x="8755226" y="2791008"/>
            <a:chExt cx="983623" cy="1076308"/>
          </a:xfrm>
        </p:grpSpPr>
        <p:sp>
          <p:nvSpPr>
            <p:cNvPr id="5808" name="Google Shape;5808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9" name="Google Shape;5809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810" name="Google Shape;5810;p29"/>
          <p:cNvGrpSpPr/>
          <p:nvPr/>
        </p:nvGrpSpPr>
        <p:grpSpPr>
          <a:xfrm>
            <a:off x="4430351" y="8536896"/>
            <a:ext cx="983623" cy="1076308"/>
            <a:chOff x="2892126" y="3942108"/>
            <a:chExt cx="983623" cy="1076308"/>
          </a:xfrm>
        </p:grpSpPr>
        <p:sp>
          <p:nvSpPr>
            <p:cNvPr id="5811" name="Google Shape;5811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2" name="Google Shape;5812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813" name="Google Shape;5813;p29"/>
          <p:cNvGrpSpPr/>
          <p:nvPr/>
        </p:nvGrpSpPr>
        <p:grpSpPr>
          <a:xfrm>
            <a:off x="5609238" y="8513221"/>
            <a:ext cx="983623" cy="1076308"/>
            <a:chOff x="4071013" y="3918433"/>
            <a:chExt cx="983623" cy="1076308"/>
          </a:xfrm>
        </p:grpSpPr>
        <p:sp>
          <p:nvSpPr>
            <p:cNvPr id="5814" name="Google Shape;5814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5" name="Google Shape;5815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816" name="Google Shape;5816;p29"/>
          <p:cNvGrpSpPr/>
          <p:nvPr/>
        </p:nvGrpSpPr>
        <p:grpSpPr>
          <a:xfrm>
            <a:off x="6788126" y="8536896"/>
            <a:ext cx="983623" cy="1076308"/>
            <a:chOff x="5249901" y="3942108"/>
            <a:chExt cx="983623" cy="1076308"/>
          </a:xfrm>
        </p:grpSpPr>
        <p:sp>
          <p:nvSpPr>
            <p:cNvPr id="5817" name="Google Shape;5817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8" name="Google Shape;5818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819" name="Google Shape;5819;p29"/>
          <p:cNvGrpSpPr/>
          <p:nvPr/>
        </p:nvGrpSpPr>
        <p:grpSpPr>
          <a:xfrm>
            <a:off x="7946126" y="8536896"/>
            <a:ext cx="983623" cy="1076308"/>
            <a:chOff x="6407901" y="3942108"/>
            <a:chExt cx="983623" cy="1076308"/>
          </a:xfrm>
        </p:grpSpPr>
        <p:sp>
          <p:nvSpPr>
            <p:cNvPr id="5820" name="Google Shape;5820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1" name="Google Shape;5821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822" name="Google Shape;5822;p29"/>
          <p:cNvGrpSpPr/>
          <p:nvPr/>
        </p:nvGrpSpPr>
        <p:grpSpPr>
          <a:xfrm>
            <a:off x="9125013" y="8536896"/>
            <a:ext cx="983623" cy="1076308"/>
            <a:chOff x="7586788" y="3942108"/>
            <a:chExt cx="983623" cy="1076308"/>
          </a:xfrm>
        </p:grpSpPr>
        <p:sp>
          <p:nvSpPr>
            <p:cNvPr id="5823" name="Google Shape;5823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4" name="Google Shape;5824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825" name="Google Shape;5825;p29"/>
          <p:cNvGrpSpPr/>
          <p:nvPr/>
        </p:nvGrpSpPr>
        <p:grpSpPr>
          <a:xfrm>
            <a:off x="10225701" y="8536896"/>
            <a:ext cx="983623" cy="1076308"/>
            <a:chOff x="8687476" y="3942108"/>
            <a:chExt cx="983623" cy="1076308"/>
          </a:xfrm>
        </p:grpSpPr>
        <p:sp>
          <p:nvSpPr>
            <p:cNvPr id="5826" name="Google Shape;5826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7" name="Google Shape;5827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828" name="Google Shape;5828;p29"/>
          <p:cNvGrpSpPr/>
          <p:nvPr/>
        </p:nvGrpSpPr>
        <p:grpSpPr>
          <a:xfrm>
            <a:off x="11461901" y="8536846"/>
            <a:ext cx="983623" cy="1076308"/>
            <a:chOff x="2892126" y="5140458"/>
            <a:chExt cx="983623" cy="1076308"/>
          </a:xfrm>
        </p:grpSpPr>
        <p:sp>
          <p:nvSpPr>
            <p:cNvPr id="5829" name="Google Shape;5829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0" name="Google Shape;5830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831" name="Google Shape;5831;p29"/>
          <p:cNvGrpSpPr/>
          <p:nvPr/>
        </p:nvGrpSpPr>
        <p:grpSpPr>
          <a:xfrm>
            <a:off x="12664976" y="8489596"/>
            <a:ext cx="983623" cy="1076308"/>
            <a:chOff x="4095201" y="5093208"/>
            <a:chExt cx="983623" cy="1076308"/>
          </a:xfrm>
        </p:grpSpPr>
        <p:sp>
          <p:nvSpPr>
            <p:cNvPr id="5832" name="Google Shape;5832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3" name="Google Shape;5833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  <p:grpSp>
        <p:nvGrpSpPr>
          <p:cNvPr id="5834" name="Google Shape;5834;p29"/>
          <p:cNvGrpSpPr/>
          <p:nvPr/>
        </p:nvGrpSpPr>
        <p:grpSpPr>
          <a:xfrm>
            <a:off x="-243437" y="7204296"/>
            <a:ext cx="983623" cy="1076308"/>
            <a:chOff x="4095201" y="488821"/>
            <a:chExt cx="983623" cy="1076308"/>
          </a:xfrm>
        </p:grpSpPr>
        <p:sp>
          <p:nvSpPr>
            <p:cNvPr id="5835" name="Google Shape;5835;p29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6" name="Google Shape;5836;p29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837" name="Google Shape;5837;p29"/>
          <p:cNvGrpSpPr/>
          <p:nvPr/>
        </p:nvGrpSpPr>
        <p:grpSpPr>
          <a:xfrm>
            <a:off x="-1446512" y="7204296"/>
            <a:ext cx="983623" cy="1076308"/>
            <a:chOff x="2892126" y="488821"/>
            <a:chExt cx="983623" cy="1076308"/>
          </a:xfrm>
        </p:grpSpPr>
        <p:sp>
          <p:nvSpPr>
            <p:cNvPr id="5838" name="Google Shape;5838;p29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9" name="Google Shape;5839;p29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840" name="Google Shape;5840;p29"/>
          <p:cNvGrpSpPr/>
          <p:nvPr/>
        </p:nvGrpSpPr>
        <p:grpSpPr>
          <a:xfrm>
            <a:off x="2145538" y="7204296"/>
            <a:ext cx="983623" cy="1076308"/>
            <a:chOff x="6484176" y="488821"/>
            <a:chExt cx="983623" cy="1076308"/>
          </a:xfrm>
        </p:grpSpPr>
        <p:sp>
          <p:nvSpPr>
            <p:cNvPr id="5841" name="Google Shape;5841;p29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2" name="Google Shape;5842;p29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843" name="Google Shape;5843;p29"/>
          <p:cNvGrpSpPr/>
          <p:nvPr/>
        </p:nvGrpSpPr>
        <p:grpSpPr>
          <a:xfrm>
            <a:off x="1004888" y="7204296"/>
            <a:ext cx="983623" cy="1076308"/>
            <a:chOff x="5343526" y="488821"/>
            <a:chExt cx="983623" cy="1076308"/>
          </a:xfrm>
        </p:grpSpPr>
        <p:sp>
          <p:nvSpPr>
            <p:cNvPr id="5844" name="Google Shape;5844;p29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5" name="Google Shape;5845;p29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846" name="Google Shape;5846;p29"/>
          <p:cNvGrpSpPr/>
          <p:nvPr/>
        </p:nvGrpSpPr>
        <p:grpSpPr>
          <a:xfrm>
            <a:off x="3286188" y="7204296"/>
            <a:ext cx="983623" cy="1076308"/>
            <a:chOff x="7624826" y="488821"/>
            <a:chExt cx="983623" cy="1076308"/>
          </a:xfrm>
        </p:grpSpPr>
        <p:sp>
          <p:nvSpPr>
            <p:cNvPr id="5847" name="Google Shape;5847;p29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8" name="Google Shape;5848;p29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849" name="Google Shape;5849;p29"/>
          <p:cNvGrpSpPr/>
          <p:nvPr/>
        </p:nvGrpSpPr>
        <p:grpSpPr>
          <a:xfrm>
            <a:off x="4426838" y="7204296"/>
            <a:ext cx="983623" cy="1076308"/>
            <a:chOff x="8765476" y="488821"/>
            <a:chExt cx="983623" cy="1076308"/>
          </a:xfrm>
        </p:grpSpPr>
        <p:sp>
          <p:nvSpPr>
            <p:cNvPr id="5850" name="Google Shape;5850;p29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1" name="Google Shape;5851;p29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852" name="Google Shape;5852;p29"/>
          <p:cNvGrpSpPr/>
          <p:nvPr/>
        </p:nvGrpSpPr>
        <p:grpSpPr>
          <a:xfrm>
            <a:off x="5567488" y="7204296"/>
            <a:ext cx="983623" cy="1076308"/>
            <a:chOff x="2892126" y="1639908"/>
            <a:chExt cx="983623" cy="1076308"/>
          </a:xfrm>
        </p:grpSpPr>
        <p:sp>
          <p:nvSpPr>
            <p:cNvPr id="5853" name="Google Shape;5853;p29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4" name="Google Shape;5854;p29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855" name="Google Shape;5855;p29"/>
          <p:cNvGrpSpPr/>
          <p:nvPr/>
        </p:nvGrpSpPr>
        <p:grpSpPr>
          <a:xfrm>
            <a:off x="6770563" y="7204296"/>
            <a:ext cx="983623" cy="1076308"/>
            <a:chOff x="4095201" y="1639908"/>
            <a:chExt cx="983623" cy="1076308"/>
          </a:xfrm>
        </p:grpSpPr>
        <p:sp>
          <p:nvSpPr>
            <p:cNvPr id="5856" name="Google Shape;5856;p29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7" name="Google Shape;5857;p29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858" name="Google Shape;5858;p29"/>
          <p:cNvGrpSpPr/>
          <p:nvPr/>
        </p:nvGrpSpPr>
        <p:grpSpPr>
          <a:xfrm>
            <a:off x="8018888" y="7204296"/>
            <a:ext cx="983623" cy="1076308"/>
            <a:chOff x="5343526" y="1639908"/>
            <a:chExt cx="983623" cy="1076308"/>
          </a:xfrm>
        </p:grpSpPr>
        <p:sp>
          <p:nvSpPr>
            <p:cNvPr id="5859" name="Google Shape;5859;p29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0" name="Google Shape;5860;p29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861" name="Google Shape;5861;p29"/>
          <p:cNvGrpSpPr/>
          <p:nvPr/>
        </p:nvGrpSpPr>
        <p:grpSpPr>
          <a:xfrm>
            <a:off x="9159538" y="7204296"/>
            <a:ext cx="983623" cy="1076308"/>
            <a:chOff x="6484176" y="1639908"/>
            <a:chExt cx="983623" cy="1076308"/>
          </a:xfrm>
        </p:grpSpPr>
        <p:sp>
          <p:nvSpPr>
            <p:cNvPr id="5862" name="Google Shape;5862;p29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3" name="Google Shape;5863;p29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864" name="Google Shape;5864;p29"/>
          <p:cNvGrpSpPr/>
          <p:nvPr/>
        </p:nvGrpSpPr>
        <p:grpSpPr>
          <a:xfrm>
            <a:off x="10300188" y="7204296"/>
            <a:ext cx="983623" cy="1076308"/>
            <a:chOff x="7624826" y="1639908"/>
            <a:chExt cx="983623" cy="1076308"/>
          </a:xfrm>
        </p:grpSpPr>
        <p:sp>
          <p:nvSpPr>
            <p:cNvPr id="5865" name="Google Shape;5865;p29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6" name="Google Shape;5866;p29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867" name="Google Shape;5867;p29"/>
          <p:cNvGrpSpPr/>
          <p:nvPr/>
        </p:nvGrpSpPr>
        <p:grpSpPr>
          <a:xfrm>
            <a:off x="11440838" y="7204296"/>
            <a:ext cx="983623" cy="1076308"/>
            <a:chOff x="8765476" y="1639908"/>
            <a:chExt cx="983623" cy="1076308"/>
          </a:xfrm>
        </p:grpSpPr>
        <p:sp>
          <p:nvSpPr>
            <p:cNvPr id="5868" name="Google Shape;5868;p29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9" name="Google Shape;5869;p29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870" name="Google Shape;5870;p29"/>
          <p:cNvGrpSpPr/>
          <p:nvPr/>
        </p:nvGrpSpPr>
        <p:grpSpPr>
          <a:xfrm>
            <a:off x="12581488" y="7204296"/>
            <a:ext cx="983623" cy="1076308"/>
            <a:chOff x="2892126" y="2791008"/>
            <a:chExt cx="983623" cy="1076308"/>
          </a:xfrm>
        </p:grpSpPr>
        <p:sp>
          <p:nvSpPr>
            <p:cNvPr id="5871" name="Google Shape;5871;p29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2" name="Google Shape;5872;p29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873" name="Google Shape;5873;p29"/>
          <p:cNvGrpSpPr/>
          <p:nvPr/>
        </p:nvGrpSpPr>
        <p:grpSpPr>
          <a:xfrm>
            <a:off x="-1477699" y="8489596"/>
            <a:ext cx="983623" cy="1076308"/>
            <a:chOff x="4071013" y="2791008"/>
            <a:chExt cx="983623" cy="1076308"/>
          </a:xfrm>
        </p:grpSpPr>
        <p:sp>
          <p:nvSpPr>
            <p:cNvPr id="5874" name="Google Shape;5874;p29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5" name="Google Shape;5875;p29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876" name="Google Shape;5876;p29"/>
          <p:cNvGrpSpPr/>
          <p:nvPr/>
        </p:nvGrpSpPr>
        <p:grpSpPr>
          <a:xfrm>
            <a:off x="-243437" y="8525058"/>
            <a:ext cx="983623" cy="1076308"/>
            <a:chOff x="5249901" y="2791008"/>
            <a:chExt cx="983623" cy="1076308"/>
          </a:xfrm>
        </p:grpSpPr>
        <p:sp>
          <p:nvSpPr>
            <p:cNvPr id="5877" name="Google Shape;5877;p29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8" name="Google Shape;5878;p29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879" name="Google Shape;5879;p29"/>
          <p:cNvGrpSpPr/>
          <p:nvPr/>
        </p:nvGrpSpPr>
        <p:grpSpPr>
          <a:xfrm>
            <a:off x="990838" y="8525058"/>
            <a:ext cx="983623" cy="1076308"/>
            <a:chOff x="6484176" y="2791008"/>
            <a:chExt cx="983623" cy="1076308"/>
          </a:xfrm>
        </p:grpSpPr>
        <p:sp>
          <p:nvSpPr>
            <p:cNvPr id="5880" name="Google Shape;5880;p29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1" name="Google Shape;5881;p29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882" name="Google Shape;5882;p29"/>
          <p:cNvGrpSpPr/>
          <p:nvPr/>
        </p:nvGrpSpPr>
        <p:grpSpPr>
          <a:xfrm>
            <a:off x="2093451" y="8525058"/>
            <a:ext cx="983623" cy="1076308"/>
            <a:chOff x="7586788" y="2791008"/>
            <a:chExt cx="983623" cy="1076308"/>
          </a:xfrm>
        </p:grpSpPr>
        <p:sp>
          <p:nvSpPr>
            <p:cNvPr id="5883" name="Google Shape;5883;p29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4" name="Google Shape;5884;p29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885" name="Google Shape;5885;p29"/>
          <p:cNvGrpSpPr/>
          <p:nvPr/>
        </p:nvGrpSpPr>
        <p:grpSpPr>
          <a:xfrm>
            <a:off x="3261888" y="8525058"/>
            <a:ext cx="983623" cy="1076308"/>
            <a:chOff x="8755226" y="2791008"/>
            <a:chExt cx="983623" cy="1076308"/>
          </a:xfrm>
        </p:grpSpPr>
        <p:sp>
          <p:nvSpPr>
            <p:cNvPr id="5886" name="Google Shape;5886;p29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7" name="Google Shape;5887;p29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888" name="Google Shape;5888;p29"/>
          <p:cNvGrpSpPr/>
          <p:nvPr/>
        </p:nvGrpSpPr>
        <p:grpSpPr>
          <a:xfrm>
            <a:off x="4430338" y="8536896"/>
            <a:ext cx="983623" cy="1076308"/>
            <a:chOff x="2892126" y="3942108"/>
            <a:chExt cx="983623" cy="1076308"/>
          </a:xfrm>
        </p:grpSpPr>
        <p:sp>
          <p:nvSpPr>
            <p:cNvPr id="5889" name="Google Shape;5889;p29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0" name="Google Shape;5890;p29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891" name="Google Shape;5891;p29"/>
          <p:cNvGrpSpPr/>
          <p:nvPr/>
        </p:nvGrpSpPr>
        <p:grpSpPr>
          <a:xfrm>
            <a:off x="5609226" y="8513221"/>
            <a:ext cx="983623" cy="1076308"/>
            <a:chOff x="4071013" y="3918433"/>
            <a:chExt cx="983623" cy="1076308"/>
          </a:xfrm>
        </p:grpSpPr>
        <p:sp>
          <p:nvSpPr>
            <p:cNvPr id="5892" name="Google Shape;5892;p29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3" name="Google Shape;5893;p29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894" name="Google Shape;5894;p29"/>
          <p:cNvGrpSpPr/>
          <p:nvPr/>
        </p:nvGrpSpPr>
        <p:grpSpPr>
          <a:xfrm>
            <a:off x="6788113" y="8536896"/>
            <a:ext cx="983623" cy="1076308"/>
            <a:chOff x="5249901" y="3942108"/>
            <a:chExt cx="983623" cy="1076308"/>
          </a:xfrm>
        </p:grpSpPr>
        <p:sp>
          <p:nvSpPr>
            <p:cNvPr id="5895" name="Google Shape;5895;p29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6" name="Google Shape;5896;p29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897" name="Google Shape;5897;p29"/>
          <p:cNvGrpSpPr/>
          <p:nvPr/>
        </p:nvGrpSpPr>
        <p:grpSpPr>
          <a:xfrm>
            <a:off x="7946113" y="8536896"/>
            <a:ext cx="983623" cy="1076308"/>
            <a:chOff x="6407901" y="3942108"/>
            <a:chExt cx="983623" cy="1076308"/>
          </a:xfrm>
        </p:grpSpPr>
        <p:sp>
          <p:nvSpPr>
            <p:cNvPr id="5898" name="Google Shape;5898;p29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9" name="Google Shape;5899;p29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900" name="Google Shape;5900;p29"/>
          <p:cNvGrpSpPr/>
          <p:nvPr/>
        </p:nvGrpSpPr>
        <p:grpSpPr>
          <a:xfrm>
            <a:off x="9125001" y="8536896"/>
            <a:ext cx="983623" cy="1076308"/>
            <a:chOff x="7586788" y="3942108"/>
            <a:chExt cx="983623" cy="1076308"/>
          </a:xfrm>
        </p:grpSpPr>
        <p:sp>
          <p:nvSpPr>
            <p:cNvPr id="5901" name="Google Shape;5901;p29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2" name="Google Shape;5902;p29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903" name="Google Shape;5903;p29"/>
          <p:cNvGrpSpPr/>
          <p:nvPr/>
        </p:nvGrpSpPr>
        <p:grpSpPr>
          <a:xfrm>
            <a:off x="10225688" y="8536896"/>
            <a:ext cx="983623" cy="1076308"/>
            <a:chOff x="8687476" y="3942108"/>
            <a:chExt cx="983623" cy="1076308"/>
          </a:xfrm>
        </p:grpSpPr>
        <p:sp>
          <p:nvSpPr>
            <p:cNvPr id="5904" name="Google Shape;5904;p29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5" name="Google Shape;5905;p29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906" name="Google Shape;5906;p29"/>
          <p:cNvGrpSpPr/>
          <p:nvPr/>
        </p:nvGrpSpPr>
        <p:grpSpPr>
          <a:xfrm>
            <a:off x="11461888" y="8536846"/>
            <a:ext cx="983623" cy="1076308"/>
            <a:chOff x="2892126" y="5140458"/>
            <a:chExt cx="983623" cy="1076308"/>
          </a:xfrm>
        </p:grpSpPr>
        <p:sp>
          <p:nvSpPr>
            <p:cNvPr id="5907" name="Google Shape;5907;p29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8" name="Google Shape;5908;p29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909" name="Google Shape;5909;p29"/>
          <p:cNvGrpSpPr/>
          <p:nvPr/>
        </p:nvGrpSpPr>
        <p:grpSpPr>
          <a:xfrm>
            <a:off x="12664963" y="8489596"/>
            <a:ext cx="983623" cy="1076308"/>
            <a:chOff x="4095201" y="5093208"/>
            <a:chExt cx="983623" cy="1076308"/>
          </a:xfrm>
        </p:grpSpPr>
        <p:sp>
          <p:nvSpPr>
            <p:cNvPr id="5910" name="Google Shape;5910;p29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1" name="Google Shape;5911;p29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15" name="Shape 5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16" name="Google Shape;5916;p30"/>
          <p:cNvGrpSpPr/>
          <p:nvPr/>
        </p:nvGrpSpPr>
        <p:grpSpPr>
          <a:xfrm>
            <a:off x="4095201" y="488821"/>
            <a:ext cx="983623" cy="1076308"/>
            <a:chOff x="4095201" y="488821"/>
            <a:chExt cx="983623" cy="1076308"/>
          </a:xfrm>
        </p:grpSpPr>
        <p:sp>
          <p:nvSpPr>
            <p:cNvPr id="5917" name="Google Shape;5917;p30"/>
            <p:cNvSpPr/>
            <p:nvPr/>
          </p:nvSpPr>
          <p:spPr>
            <a:xfrm>
              <a:off x="4095201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8" name="Google Shape;5918;p30"/>
            <p:cNvSpPr/>
            <p:nvPr/>
          </p:nvSpPr>
          <p:spPr>
            <a:xfrm>
              <a:off x="4410162" y="679976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5919" name="Google Shape;5919;p30"/>
          <p:cNvGrpSpPr/>
          <p:nvPr/>
        </p:nvGrpSpPr>
        <p:grpSpPr>
          <a:xfrm>
            <a:off x="2892126" y="488821"/>
            <a:ext cx="983623" cy="1076308"/>
            <a:chOff x="2892126" y="488821"/>
            <a:chExt cx="983623" cy="1076308"/>
          </a:xfrm>
        </p:grpSpPr>
        <p:sp>
          <p:nvSpPr>
            <p:cNvPr id="5920" name="Google Shape;5920;p30"/>
            <p:cNvSpPr/>
            <p:nvPr/>
          </p:nvSpPr>
          <p:spPr>
            <a:xfrm>
              <a:off x="28921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1" name="Google Shape;5921;p30"/>
            <p:cNvSpPr/>
            <p:nvPr/>
          </p:nvSpPr>
          <p:spPr>
            <a:xfrm>
              <a:off x="3148462" y="795801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5922" name="Google Shape;5922;p30"/>
          <p:cNvGrpSpPr/>
          <p:nvPr/>
        </p:nvGrpSpPr>
        <p:grpSpPr>
          <a:xfrm>
            <a:off x="6484176" y="488821"/>
            <a:ext cx="983623" cy="1076308"/>
            <a:chOff x="6484176" y="488821"/>
            <a:chExt cx="983623" cy="1076308"/>
          </a:xfrm>
        </p:grpSpPr>
        <p:sp>
          <p:nvSpPr>
            <p:cNvPr id="5923" name="Google Shape;5923;p30"/>
            <p:cNvSpPr/>
            <p:nvPr/>
          </p:nvSpPr>
          <p:spPr>
            <a:xfrm>
              <a:off x="64841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4" name="Google Shape;5924;p30"/>
            <p:cNvSpPr/>
            <p:nvPr/>
          </p:nvSpPr>
          <p:spPr>
            <a:xfrm>
              <a:off x="6781362" y="681901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5925" name="Google Shape;5925;p30"/>
          <p:cNvGrpSpPr/>
          <p:nvPr/>
        </p:nvGrpSpPr>
        <p:grpSpPr>
          <a:xfrm>
            <a:off x="5343526" y="488821"/>
            <a:ext cx="983623" cy="1076308"/>
            <a:chOff x="5343526" y="488821"/>
            <a:chExt cx="983623" cy="1076308"/>
          </a:xfrm>
        </p:grpSpPr>
        <p:sp>
          <p:nvSpPr>
            <p:cNvPr id="5926" name="Google Shape;5926;p30"/>
            <p:cNvSpPr/>
            <p:nvPr/>
          </p:nvSpPr>
          <p:spPr>
            <a:xfrm>
              <a:off x="53435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7" name="Google Shape;5927;p30"/>
            <p:cNvSpPr/>
            <p:nvPr/>
          </p:nvSpPr>
          <p:spPr>
            <a:xfrm>
              <a:off x="5666662" y="799651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5928" name="Google Shape;5928;p30"/>
          <p:cNvGrpSpPr/>
          <p:nvPr/>
        </p:nvGrpSpPr>
        <p:grpSpPr>
          <a:xfrm>
            <a:off x="7624826" y="488821"/>
            <a:ext cx="983623" cy="1076308"/>
            <a:chOff x="7624826" y="488821"/>
            <a:chExt cx="983623" cy="1076308"/>
          </a:xfrm>
        </p:grpSpPr>
        <p:sp>
          <p:nvSpPr>
            <p:cNvPr id="5929" name="Google Shape;5929;p30"/>
            <p:cNvSpPr/>
            <p:nvPr/>
          </p:nvSpPr>
          <p:spPr>
            <a:xfrm>
              <a:off x="762482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0" name="Google Shape;5930;p30"/>
            <p:cNvSpPr/>
            <p:nvPr/>
          </p:nvSpPr>
          <p:spPr>
            <a:xfrm>
              <a:off x="7928737" y="791001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5931" name="Google Shape;5931;p30"/>
          <p:cNvGrpSpPr/>
          <p:nvPr/>
        </p:nvGrpSpPr>
        <p:grpSpPr>
          <a:xfrm>
            <a:off x="8765476" y="488821"/>
            <a:ext cx="983623" cy="1076308"/>
            <a:chOff x="8765476" y="488821"/>
            <a:chExt cx="983623" cy="1076308"/>
          </a:xfrm>
        </p:grpSpPr>
        <p:sp>
          <p:nvSpPr>
            <p:cNvPr id="5932" name="Google Shape;5932;p30"/>
            <p:cNvSpPr/>
            <p:nvPr/>
          </p:nvSpPr>
          <p:spPr>
            <a:xfrm>
              <a:off x="8765476" y="488821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3" name="Google Shape;5933;p30"/>
            <p:cNvSpPr/>
            <p:nvPr/>
          </p:nvSpPr>
          <p:spPr>
            <a:xfrm>
              <a:off x="9076112" y="672288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5934" name="Google Shape;5934;p30"/>
          <p:cNvGrpSpPr/>
          <p:nvPr/>
        </p:nvGrpSpPr>
        <p:grpSpPr>
          <a:xfrm>
            <a:off x="2892126" y="2791008"/>
            <a:ext cx="983623" cy="1076308"/>
            <a:chOff x="2892126" y="2791008"/>
            <a:chExt cx="983623" cy="1076308"/>
          </a:xfrm>
        </p:grpSpPr>
        <p:sp>
          <p:nvSpPr>
            <p:cNvPr id="5935" name="Google Shape;5935;p30"/>
            <p:cNvSpPr/>
            <p:nvPr/>
          </p:nvSpPr>
          <p:spPr>
            <a:xfrm>
              <a:off x="28921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6" name="Google Shape;5936;p30"/>
            <p:cNvSpPr/>
            <p:nvPr/>
          </p:nvSpPr>
          <p:spPr>
            <a:xfrm>
              <a:off x="3085987" y="3095688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5937" name="Google Shape;5937;p30"/>
          <p:cNvGrpSpPr/>
          <p:nvPr/>
        </p:nvGrpSpPr>
        <p:grpSpPr>
          <a:xfrm>
            <a:off x="4071013" y="2791008"/>
            <a:ext cx="983623" cy="1076308"/>
            <a:chOff x="4071013" y="2791008"/>
            <a:chExt cx="983623" cy="1076308"/>
          </a:xfrm>
        </p:grpSpPr>
        <p:sp>
          <p:nvSpPr>
            <p:cNvPr id="5938" name="Google Shape;5938;p30"/>
            <p:cNvSpPr/>
            <p:nvPr/>
          </p:nvSpPr>
          <p:spPr>
            <a:xfrm>
              <a:off x="4071013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9" name="Google Shape;5939;p30"/>
            <p:cNvSpPr/>
            <p:nvPr/>
          </p:nvSpPr>
          <p:spPr>
            <a:xfrm>
              <a:off x="4373962" y="3095588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5940" name="Google Shape;5940;p30"/>
          <p:cNvGrpSpPr/>
          <p:nvPr/>
        </p:nvGrpSpPr>
        <p:grpSpPr>
          <a:xfrm>
            <a:off x="5249901" y="2791008"/>
            <a:ext cx="983623" cy="1076308"/>
            <a:chOff x="5249901" y="2791008"/>
            <a:chExt cx="983623" cy="1076308"/>
          </a:xfrm>
        </p:grpSpPr>
        <p:sp>
          <p:nvSpPr>
            <p:cNvPr id="5941" name="Google Shape;5941;p30"/>
            <p:cNvSpPr/>
            <p:nvPr/>
          </p:nvSpPr>
          <p:spPr>
            <a:xfrm>
              <a:off x="5249901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2" name="Google Shape;5942;p30"/>
            <p:cNvSpPr/>
            <p:nvPr/>
          </p:nvSpPr>
          <p:spPr>
            <a:xfrm>
              <a:off x="5551887" y="3097501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5943" name="Google Shape;5943;p30"/>
          <p:cNvGrpSpPr/>
          <p:nvPr/>
        </p:nvGrpSpPr>
        <p:grpSpPr>
          <a:xfrm>
            <a:off x="6484176" y="2791008"/>
            <a:ext cx="983623" cy="1076308"/>
            <a:chOff x="6484176" y="2791008"/>
            <a:chExt cx="983623" cy="1076308"/>
          </a:xfrm>
        </p:grpSpPr>
        <p:sp>
          <p:nvSpPr>
            <p:cNvPr id="5944" name="Google Shape;5944;p30"/>
            <p:cNvSpPr/>
            <p:nvPr/>
          </p:nvSpPr>
          <p:spPr>
            <a:xfrm>
              <a:off x="648417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5" name="Google Shape;5945;p30"/>
            <p:cNvSpPr/>
            <p:nvPr/>
          </p:nvSpPr>
          <p:spPr>
            <a:xfrm>
              <a:off x="6787600" y="2982151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5946" name="Google Shape;5946;p30"/>
          <p:cNvGrpSpPr/>
          <p:nvPr/>
        </p:nvGrpSpPr>
        <p:grpSpPr>
          <a:xfrm>
            <a:off x="7586788" y="2791008"/>
            <a:ext cx="983623" cy="1076308"/>
            <a:chOff x="7586788" y="2791008"/>
            <a:chExt cx="983623" cy="1076308"/>
          </a:xfrm>
        </p:grpSpPr>
        <p:sp>
          <p:nvSpPr>
            <p:cNvPr id="5947" name="Google Shape;5947;p30"/>
            <p:cNvSpPr/>
            <p:nvPr/>
          </p:nvSpPr>
          <p:spPr>
            <a:xfrm>
              <a:off x="7586788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8" name="Google Shape;5948;p30"/>
            <p:cNvSpPr/>
            <p:nvPr/>
          </p:nvSpPr>
          <p:spPr>
            <a:xfrm>
              <a:off x="7895500" y="2985038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5949" name="Google Shape;5949;p30"/>
          <p:cNvGrpSpPr/>
          <p:nvPr/>
        </p:nvGrpSpPr>
        <p:grpSpPr>
          <a:xfrm>
            <a:off x="8755226" y="2791008"/>
            <a:ext cx="983623" cy="1076308"/>
            <a:chOff x="8755226" y="2791008"/>
            <a:chExt cx="983623" cy="1076308"/>
          </a:xfrm>
        </p:grpSpPr>
        <p:sp>
          <p:nvSpPr>
            <p:cNvPr id="5950" name="Google Shape;5950;p30"/>
            <p:cNvSpPr/>
            <p:nvPr/>
          </p:nvSpPr>
          <p:spPr>
            <a:xfrm>
              <a:off x="8755226" y="27910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1" name="Google Shape;5951;p30"/>
            <p:cNvSpPr/>
            <p:nvPr/>
          </p:nvSpPr>
          <p:spPr>
            <a:xfrm>
              <a:off x="9084600" y="3099426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5952" name="Google Shape;5952;p30"/>
          <p:cNvGrpSpPr/>
          <p:nvPr/>
        </p:nvGrpSpPr>
        <p:grpSpPr>
          <a:xfrm>
            <a:off x="2892126" y="3942108"/>
            <a:ext cx="983623" cy="1076308"/>
            <a:chOff x="2892126" y="3942108"/>
            <a:chExt cx="983623" cy="1076308"/>
          </a:xfrm>
        </p:grpSpPr>
        <p:sp>
          <p:nvSpPr>
            <p:cNvPr id="5953" name="Google Shape;5953;p30"/>
            <p:cNvSpPr/>
            <p:nvPr/>
          </p:nvSpPr>
          <p:spPr>
            <a:xfrm>
              <a:off x="289212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4" name="Google Shape;5954;p30"/>
            <p:cNvSpPr/>
            <p:nvPr/>
          </p:nvSpPr>
          <p:spPr>
            <a:xfrm>
              <a:off x="3216212" y="4240913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5955" name="Google Shape;5955;p30"/>
          <p:cNvGrpSpPr/>
          <p:nvPr/>
        </p:nvGrpSpPr>
        <p:grpSpPr>
          <a:xfrm>
            <a:off x="4071013" y="3918433"/>
            <a:ext cx="983623" cy="1076308"/>
            <a:chOff x="4071013" y="3918433"/>
            <a:chExt cx="983623" cy="1076308"/>
          </a:xfrm>
        </p:grpSpPr>
        <p:sp>
          <p:nvSpPr>
            <p:cNvPr id="5956" name="Google Shape;5956;p30"/>
            <p:cNvSpPr/>
            <p:nvPr/>
          </p:nvSpPr>
          <p:spPr>
            <a:xfrm>
              <a:off x="4071013" y="391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7" name="Google Shape;5957;p30"/>
            <p:cNvSpPr/>
            <p:nvPr/>
          </p:nvSpPr>
          <p:spPr>
            <a:xfrm>
              <a:off x="4395587" y="4149951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5958" name="Google Shape;5958;p30"/>
          <p:cNvGrpSpPr/>
          <p:nvPr/>
        </p:nvGrpSpPr>
        <p:grpSpPr>
          <a:xfrm>
            <a:off x="5249901" y="3942108"/>
            <a:ext cx="983623" cy="1076308"/>
            <a:chOff x="5249901" y="3942108"/>
            <a:chExt cx="983623" cy="1076308"/>
          </a:xfrm>
        </p:grpSpPr>
        <p:sp>
          <p:nvSpPr>
            <p:cNvPr id="5959" name="Google Shape;5959;p30"/>
            <p:cNvSpPr/>
            <p:nvPr/>
          </p:nvSpPr>
          <p:spPr>
            <a:xfrm>
              <a:off x="5249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0" name="Google Shape;5960;p30"/>
            <p:cNvSpPr/>
            <p:nvPr/>
          </p:nvSpPr>
          <p:spPr>
            <a:xfrm>
              <a:off x="5567262" y="4248126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5961" name="Google Shape;5961;p30"/>
          <p:cNvGrpSpPr/>
          <p:nvPr/>
        </p:nvGrpSpPr>
        <p:grpSpPr>
          <a:xfrm>
            <a:off x="6407901" y="3942108"/>
            <a:ext cx="983623" cy="1076308"/>
            <a:chOff x="6407901" y="3942108"/>
            <a:chExt cx="983623" cy="1076308"/>
          </a:xfrm>
        </p:grpSpPr>
        <p:sp>
          <p:nvSpPr>
            <p:cNvPr id="5962" name="Google Shape;5962;p30"/>
            <p:cNvSpPr/>
            <p:nvPr/>
          </p:nvSpPr>
          <p:spPr>
            <a:xfrm>
              <a:off x="6407901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3" name="Google Shape;5963;p30"/>
            <p:cNvSpPr/>
            <p:nvPr/>
          </p:nvSpPr>
          <p:spPr>
            <a:xfrm>
              <a:off x="6706037" y="4242838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5964" name="Google Shape;5964;p30"/>
          <p:cNvGrpSpPr/>
          <p:nvPr/>
        </p:nvGrpSpPr>
        <p:grpSpPr>
          <a:xfrm>
            <a:off x="7586788" y="3942108"/>
            <a:ext cx="983623" cy="1076308"/>
            <a:chOff x="7586788" y="3942108"/>
            <a:chExt cx="983623" cy="1076308"/>
          </a:xfrm>
        </p:grpSpPr>
        <p:sp>
          <p:nvSpPr>
            <p:cNvPr id="5965" name="Google Shape;5965;p30"/>
            <p:cNvSpPr/>
            <p:nvPr/>
          </p:nvSpPr>
          <p:spPr>
            <a:xfrm>
              <a:off x="7586788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6" name="Google Shape;5966;p30"/>
            <p:cNvSpPr/>
            <p:nvPr/>
          </p:nvSpPr>
          <p:spPr>
            <a:xfrm>
              <a:off x="7795537" y="4231776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5967" name="Google Shape;5967;p30"/>
          <p:cNvGrpSpPr/>
          <p:nvPr/>
        </p:nvGrpSpPr>
        <p:grpSpPr>
          <a:xfrm>
            <a:off x="8687476" y="3942108"/>
            <a:ext cx="983623" cy="1076308"/>
            <a:chOff x="8687476" y="3942108"/>
            <a:chExt cx="983623" cy="1076308"/>
          </a:xfrm>
        </p:grpSpPr>
        <p:sp>
          <p:nvSpPr>
            <p:cNvPr id="5968" name="Google Shape;5968;p30"/>
            <p:cNvSpPr/>
            <p:nvPr/>
          </p:nvSpPr>
          <p:spPr>
            <a:xfrm>
              <a:off x="8687476" y="39421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9" name="Google Shape;5969;p30"/>
            <p:cNvSpPr/>
            <p:nvPr/>
          </p:nvSpPr>
          <p:spPr>
            <a:xfrm>
              <a:off x="9015412" y="4246201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5970" name="Google Shape;5970;p30"/>
          <p:cNvGrpSpPr/>
          <p:nvPr/>
        </p:nvGrpSpPr>
        <p:grpSpPr>
          <a:xfrm>
            <a:off x="2892126" y="1639908"/>
            <a:ext cx="983623" cy="1076308"/>
            <a:chOff x="2892126" y="1639908"/>
            <a:chExt cx="983623" cy="1076308"/>
          </a:xfrm>
        </p:grpSpPr>
        <p:sp>
          <p:nvSpPr>
            <p:cNvPr id="5971" name="Google Shape;5971;p30"/>
            <p:cNvSpPr/>
            <p:nvPr/>
          </p:nvSpPr>
          <p:spPr>
            <a:xfrm>
              <a:off x="28921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2" name="Google Shape;5972;p30"/>
            <p:cNvSpPr/>
            <p:nvPr/>
          </p:nvSpPr>
          <p:spPr>
            <a:xfrm>
              <a:off x="3201325" y="1839713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5973" name="Google Shape;5973;p30"/>
          <p:cNvGrpSpPr/>
          <p:nvPr/>
        </p:nvGrpSpPr>
        <p:grpSpPr>
          <a:xfrm>
            <a:off x="4095201" y="1639908"/>
            <a:ext cx="983623" cy="1076308"/>
            <a:chOff x="4095201" y="1639908"/>
            <a:chExt cx="983623" cy="1076308"/>
          </a:xfrm>
        </p:grpSpPr>
        <p:sp>
          <p:nvSpPr>
            <p:cNvPr id="5974" name="Google Shape;5974;p30"/>
            <p:cNvSpPr/>
            <p:nvPr/>
          </p:nvSpPr>
          <p:spPr>
            <a:xfrm>
              <a:off x="4095201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5" name="Google Shape;5975;p30"/>
            <p:cNvSpPr/>
            <p:nvPr/>
          </p:nvSpPr>
          <p:spPr>
            <a:xfrm>
              <a:off x="4400075" y="1823851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5976" name="Google Shape;5976;p30"/>
          <p:cNvGrpSpPr/>
          <p:nvPr/>
        </p:nvGrpSpPr>
        <p:grpSpPr>
          <a:xfrm>
            <a:off x="5343526" y="1639908"/>
            <a:ext cx="983623" cy="1076308"/>
            <a:chOff x="5343526" y="1639908"/>
            <a:chExt cx="983623" cy="1076308"/>
          </a:xfrm>
        </p:grpSpPr>
        <p:sp>
          <p:nvSpPr>
            <p:cNvPr id="5977" name="Google Shape;5977;p30"/>
            <p:cNvSpPr/>
            <p:nvPr/>
          </p:nvSpPr>
          <p:spPr>
            <a:xfrm>
              <a:off x="53435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8" name="Google Shape;5978;p30"/>
            <p:cNvSpPr/>
            <p:nvPr/>
          </p:nvSpPr>
          <p:spPr>
            <a:xfrm>
              <a:off x="5782950" y="1840663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5979" name="Google Shape;5979;p30"/>
          <p:cNvGrpSpPr/>
          <p:nvPr/>
        </p:nvGrpSpPr>
        <p:grpSpPr>
          <a:xfrm>
            <a:off x="6484176" y="1639908"/>
            <a:ext cx="983623" cy="1076308"/>
            <a:chOff x="6484176" y="1639908"/>
            <a:chExt cx="983623" cy="1076308"/>
          </a:xfrm>
        </p:grpSpPr>
        <p:sp>
          <p:nvSpPr>
            <p:cNvPr id="5980" name="Google Shape;5980;p30"/>
            <p:cNvSpPr/>
            <p:nvPr/>
          </p:nvSpPr>
          <p:spPr>
            <a:xfrm>
              <a:off x="64841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1" name="Google Shape;5981;p30"/>
            <p:cNvSpPr/>
            <p:nvPr/>
          </p:nvSpPr>
          <p:spPr>
            <a:xfrm>
              <a:off x="6850801" y="1781449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5982" name="Google Shape;5982;p30"/>
          <p:cNvGrpSpPr/>
          <p:nvPr/>
        </p:nvGrpSpPr>
        <p:grpSpPr>
          <a:xfrm>
            <a:off x="7624826" y="1639908"/>
            <a:ext cx="983623" cy="1076308"/>
            <a:chOff x="7624826" y="1639908"/>
            <a:chExt cx="983623" cy="1076308"/>
          </a:xfrm>
        </p:grpSpPr>
        <p:sp>
          <p:nvSpPr>
            <p:cNvPr id="5983" name="Google Shape;5983;p30"/>
            <p:cNvSpPr/>
            <p:nvPr/>
          </p:nvSpPr>
          <p:spPr>
            <a:xfrm>
              <a:off x="762482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4" name="Google Shape;5984;p30"/>
            <p:cNvSpPr/>
            <p:nvPr/>
          </p:nvSpPr>
          <p:spPr>
            <a:xfrm>
              <a:off x="7956125" y="1825288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5985" name="Google Shape;5985;p30"/>
          <p:cNvGrpSpPr/>
          <p:nvPr/>
        </p:nvGrpSpPr>
        <p:grpSpPr>
          <a:xfrm>
            <a:off x="8765476" y="1639908"/>
            <a:ext cx="983623" cy="1076308"/>
            <a:chOff x="8765476" y="1639908"/>
            <a:chExt cx="983623" cy="1076308"/>
          </a:xfrm>
        </p:grpSpPr>
        <p:sp>
          <p:nvSpPr>
            <p:cNvPr id="5986" name="Google Shape;5986;p30"/>
            <p:cNvSpPr/>
            <p:nvPr/>
          </p:nvSpPr>
          <p:spPr>
            <a:xfrm>
              <a:off x="8765476" y="16399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7" name="Google Shape;5987;p30"/>
            <p:cNvSpPr/>
            <p:nvPr/>
          </p:nvSpPr>
          <p:spPr>
            <a:xfrm>
              <a:off x="9204900" y="1840663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5988" name="Google Shape;5988;p30"/>
          <p:cNvGrpSpPr/>
          <p:nvPr/>
        </p:nvGrpSpPr>
        <p:grpSpPr>
          <a:xfrm>
            <a:off x="2892126" y="5140458"/>
            <a:ext cx="983623" cy="1076308"/>
            <a:chOff x="2892126" y="5140458"/>
            <a:chExt cx="983623" cy="1076308"/>
          </a:xfrm>
        </p:grpSpPr>
        <p:sp>
          <p:nvSpPr>
            <p:cNvPr id="5989" name="Google Shape;5989;p30"/>
            <p:cNvSpPr/>
            <p:nvPr/>
          </p:nvSpPr>
          <p:spPr>
            <a:xfrm>
              <a:off x="2892126" y="514045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0" name="Google Shape;5990;p30"/>
            <p:cNvSpPr/>
            <p:nvPr/>
          </p:nvSpPr>
          <p:spPr>
            <a:xfrm>
              <a:off x="3184500" y="5334013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5991" name="Google Shape;5991;p30"/>
          <p:cNvGrpSpPr/>
          <p:nvPr/>
        </p:nvGrpSpPr>
        <p:grpSpPr>
          <a:xfrm>
            <a:off x="4095201" y="5093208"/>
            <a:ext cx="983623" cy="1076308"/>
            <a:chOff x="4095201" y="5093208"/>
            <a:chExt cx="983623" cy="1076308"/>
          </a:xfrm>
        </p:grpSpPr>
        <p:sp>
          <p:nvSpPr>
            <p:cNvPr id="5992" name="Google Shape;5992;p30"/>
            <p:cNvSpPr/>
            <p:nvPr/>
          </p:nvSpPr>
          <p:spPr>
            <a:xfrm>
              <a:off x="4095201" y="50932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3" name="Google Shape;5993;p30"/>
            <p:cNvSpPr/>
            <p:nvPr/>
          </p:nvSpPr>
          <p:spPr>
            <a:xfrm>
              <a:off x="4420737" y="5403551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FFFFF"/>
                  </a:solidFill>
                  <a:latin typeface="Dekko"/>
                </a:rPr>
                <a:t>z</a:t>
              </a: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97" name="Shape 59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98" name="Google Shape;5998;p31"/>
          <p:cNvGrpSpPr/>
          <p:nvPr/>
        </p:nvGrpSpPr>
        <p:grpSpPr>
          <a:xfrm>
            <a:off x="4096626" y="476796"/>
            <a:ext cx="983623" cy="1076308"/>
            <a:chOff x="4096626" y="476796"/>
            <a:chExt cx="983623" cy="1076308"/>
          </a:xfrm>
        </p:grpSpPr>
        <p:sp>
          <p:nvSpPr>
            <p:cNvPr id="5999" name="Google Shape;5999;p31"/>
            <p:cNvSpPr/>
            <p:nvPr/>
          </p:nvSpPr>
          <p:spPr>
            <a:xfrm>
              <a:off x="4096626" y="476796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0" name="Google Shape;6000;p31"/>
            <p:cNvSpPr/>
            <p:nvPr/>
          </p:nvSpPr>
          <p:spPr>
            <a:xfrm>
              <a:off x="4411587" y="667951"/>
              <a:ext cx="353700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b</a:t>
              </a:r>
            </a:p>
          </p:txBody>
        </p:sp>
      </p:grpSp>
      <p:grpSp>
        <p:nvGrpSpPr>
          <p:cNvPr id="6001" name="Google Shape;6001;p31"/>
          <p:cNvGrpSpPr/>
          <p:nvPr/>
        </p:nvGrpSpPr>
        <p:grpSpPr>
          <a:xfrm>
            <a:off x="2893551" y="476796"/>
            <a:ext cx="983623" cy="1076308"/>
            <a:chOff x="2893551" y="476796"/>
            <a:chExt cx="983623" cy="1076308"/>
          </a:xfrm>
        </p:grpSpPr>
        <p:sp>
          <p:nvSpPr>
            <p:cNvPr id="6002" name="Google Shape;6002;p31"/>
            <p:cNvSpPr/>
            <p:nvPr/>
          </p:nvSpPr>
          <p:spPr>
            <a:xfrm>
              <a:off x="2893551" y="476796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3" name="Google Shape;6003;p31"/>
            <p:cNvSpPr/>
            <p:nvPr/>
          </p:nvSpPr>
          <p:spPr>
            <a:xfrm>
              <a:off x="3149887" y="783776"/>
              <a:ext cx="470960" cy="4623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a</a:t>
              </a:r>
            </a:p>
          </p:txBody>
        </p:sp>
      </p:grpSp>
      <p:grpSp>
        <p:nvGrpSpPr>
          <p:cNvPr id="6004" name="Google Shape;6004;p31"/>
          <p:cNvGrpSpPr/>
          <p:nvPr/>
        </p:nvGrpSpPr>
        <p:grpSpPr>
          <a:xfrm>
            <a:off x="6485601" y="476796"/>
            <a:ext cx="983623" cy="1076308"/>
            <a:chOff x="6485601" y="476796"/>
            <a:chExt cx="983623" cy="1076308"/>
          </a:xfrm>
        </p:grpSpPr>
        <p:sp>
          <p:nvSpPr>
            <p:cNvPr id="6005" name="Google Shape;6005;p31"/>
            <p:cNvSpPr/>
            <p:nvPr/>
          </p:nvSpPr>
          <p:spPr>
            <a:xfrm>
              <a:off x="6485601" y="476796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6" name="Google Shape;6006;p31"/>
            <p:cNvSpPr/>
            <p:nvPr/>
          </p:nvSpPr>
          <p:spPr>
            <a:xfrm>
              <a:off x="6782787" y="669876"/>
              <a:ext cx="389263" cy="6901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d</a:t>
              </a:r>
            </a:p>
          </p:txBody>
        </p:sp>
      </p:grpSp>
      <p:grpSp>
        <p:nvGrpSpPr>
          <p:cNvPr id="6007" name="Google Shape;6007;p31"/>
          <p:cNvGrpSpPr/>
          <p:nvPr/>
        </p:nvGrpSpPr>
        <p:grpSpPr>
          <a:xfrm>
            <a:off x="5344951" y="476796"/>
            <a:ext cx="983623" cy="1076308"/>
            <a:chOff x="5344951" y="476796"/>
            <a:chExt cx="983623" cy="1076308"/>
          </a:xfrm>
        </p:grpSpPr>
        <p:sp>
          <p:nvSpPr>
            <p:cNvPr id="6008" name="Google Shape;6008;p31"/>
            <p:cNvSpPr/>
            <p:nvPr/>
          </p:nvSpPr>
          <p:spPr>
            <a:xfrm>
              <a:off x="5344951" y="476796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9" name="Google Shape;6009;p31"/>
            <p:cNvSpPr/>
            <p:nvPr/>
          </p:nvSpPr>
          <p:spPr>
            <a:xfrm>
              <a:off x="5668087" y="787626"/>
              <a:ext cx="337361" cy="45465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c</a:t>
              </a:r>
            </a:p>
          </p:txBody>
        </p:sp>
      </p:grpSp>
      <p:grpSp>
        <p:nvGrpSpPr>
          <p:cNvPr id="6010" name="Google Shape;6010;p31"/>
          <p:cNvGrpSpPr/>
          <p:nvPr/>
        </p:nvGrpSpPr>
        <p:grpSpPr>
          <a:xfrm>
            <a:off x="7626251" y="476796"/>
            <a:ext cx="983623" cy="1076308"/>
            <a:chOff x="7626251" y="476796"/>
            <a:chExt cx="983623" cy="1076308"/>
          </a:xfrm>
        </p:grpSpPr>
        <p:sp>
          <p:nvSpPr>
            <p:cNvPr id="6011" name="Google Shape;6011;p31"/>
            <p:cNvSpPr/>
            <p:nvPr/>
          </p:nvSpPr>
          <p:spPr>
            <a:xfrm>
              <a:off x="7626251" y="476796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2" name="Google Shape;6012;p31"/>
            <p:cNvSpPr/>
            <p:nvPr/>
          </p:nvSpPr>
          <p:spPr>
            <a:xfrm>
              <a:off x="7930162" y="778976"/>
              <a:ext cx="375807" cy="47195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e</a:t>
              </a:r>
            </a:p>
          </p:txBody>
        </p:sp>
      </p:grpSp>
      <p:grpSp>
        <p:nvGrpSpPr>
          <p:cNvPr id="6013" name="Google Shape;6013;p31"/>
          <p:cNvGrpSpPr/>
          <p:nvPr/>
        </p:nvGrpSpPr>
        <p:grpSpPr>
          <a:xfrm>
            <a:off x="8766901" y="476796"/>
            <a:ext cx="983623" cy="1076308"/>
            <a:chOff x="8766901" y="476796"/>
            <a:chExt cx="983623" cy="1076308"/>
          </a:xfrm>
        </p:grpSpPr>
        <p:sp>
          <p:nvSpPr>
            <p:cNvPr id="6014" name="Google Shape;6014;p31"/>
            <p:cNvSpPr/>
            <p:nvPr/>
          </p:nvSpPr>
          <p:spPr>
            <a:xfrm>
              <a:off x="8766901" y="476796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5" name="Google Shape;6015;p31"/>
            <p:cNvSpPr/>
            <p:nvPr/>
          </p:nvSpPr>
          <p:spPr>
            <a:xfrm>
              <a:off x="9077537" y="660263"/>
              <a:ext cx="362351" cy="7093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f</a:t>
              </a:r>
            </a:p>
          </p:txBody>
        </p:sp>
      </p:grpSp>
      <p:grpSp>
        <p:nvGrpSpPr>
          <p:cNvPr id="6016" name="Google Shape;6016;p31"/>
          <p:cNvGrpSpPr/>
          <p:nvPr/>
        </p:nvGrpSpPr>
        <p:grpSpPr>
          <a:xfrm>
            <a:off x="2893551" y="1627883"/>
            <a:ext cx="983623" cy="1076308"/>
            <a:chOff x="2893551" y="1627883"/>
            <a:chExt cx="983623" cy="1076308"/>
          </a:xfrm>
        </p:grpSpPr>
        <p:sp>
          <p:nvSpPr>
            <p:cNvPr id="6017" name="Google Shape;6017;p31"/>
            <p:cNvSpPr/>
            <p:nvPr/>
          </p:nvSpPr>
          <p:spPr>
            <a:xfrm>
              <a:off x="2893551" y="16278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8" name="Google Shape;6018;p31"/>
            <p:cNvSpPr/>
            <p:nvPr/>
          </p:nvSpPr>
          <p:spPr>
            <a:xfrm>
              <a:off x="3202750" y="1827688"/>
              <a:ext cx="365234" cy="67669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g</a:t>
              </a:r>
            </a:p>
          </p:txBody>
        </p:sp>
      </p:grpSp>
      <p:grpSp>
        <p:nvGrpSpPr>
          <p:cNvPr id="6019" name="Google Shape;6019;p31"/>
          <p:cNvGrpSpPr/>
          <p:nvPr/>
        </p:nvGrpSpPr>
        <p:grpSpPr>
          <a:xfrm>
            <a:off x="4096626" y="1627883"/>
            <a:ext cx="983623" cy="1076308"/>
            <a:chOff x="4096626" y="1627883"/>
            <a:chExt cx="983623" cy="1076308"/>
          </a:xfrm>
        </p:grpSpPr>
        <p:sp>
          <p:nvSpPr>
            <p:cNvPr id="6020" name="Google Shape;6020;p31"/>
            <p:cNvSpPr/>
            <p:nvPr/>
          </p:nvSpPr>
          <p:spPr>
            <a:xfrm>
              <a:off x="4096626" y="16278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1" name="Google Shape;6021;p31"/>
            <p:cNvSpPr/>
            <p:nvPr/>
          </p:nvSpPr>
          <p:spPr>
            <a:xfrm>
              <a:off x="4401500" y="1811826"/>
              <a:ext cx="373884" cy="70841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h</a:t>
              </a:r>
            </a:p>
          </p:txBody>
        </p:sp>
      </p:grpSp>
      <p:grpSp>
        <p:nvGrpSpPr>
          <p:cNvPr id="6022" name="Google Shape;6022;p31"/>
          <p:cNvGrpSpPr/>
          <p:nvPr/>
        </p:nvGrpSpPr>
        <p:grpSpPr>
          <a:xfrm>
            <a:off x="5344951" y="1627883"/>
            <a:ext cx="983623" cy="1076308"/>
            <a:chOff x="5344951" y="1627883"/>
            <a:chExt cx="983623" cy="1076308"/>
          </a:xfrm>
        </p:grpSpPr>
        <p:sp>
          <p:nvSpPr>
            <p:cNvPr id="6023" name="Google Shape;6023;p31"/>
            <p:cNvSpPr/>
            <p:nvPr/>
          </p:nvSpPr>
          <p:spPr>
            <a:xfrm>
              <a:off x="5344951" y="16278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4" name="Google Shape;6024;p31"/>
            <p:cNvSpPr/>
            <p:nvPr/>
          </p:nvSpPr>
          <p:spPr>
            <a:xfrm>
              <a:off x="5784375" y="1828638"/>
              <a:ext cx="104765" cy="67477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i</a:t>
              </a:r>
            </a:p>
          </p:txBody>
        </p:sp>
      </p:grpSp>
      <p:grpSp>
        <p:nvGrpSpPr>
          <p:cNvPr id="6025" name="Google Shape;6025;p31"/>
          <p:cNvGrpSpPr/>
          <p:nvPr/>
        </p:nvGrpSpPr>
        <p:grpSpPr>
          <a:xfrm>
            <a:off x="6485601" y="1627883"/>
            <a:ext cx="983623" cy="1076308"/>
            <a:chOff x="6485601" y="1627883"/>
            <a:chExt cx="983623" cy="1076308"/>
          </a:xfrm>
        </p:grpSpPr>
        <p:sp>
          <p:nvSpPr>
            <p:cNvPr id="6026" name="Google Shape;6026;p31"/>
            <p:cNvSpPr/>
            <p:nvPr/>
          </p:nvSpPr>
          <p:spPr>
            <a:xfrm>
              <a:off x="6485601" y="16278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7" name="Google Shape;6027;p31"/>
            <p:cNvSpPr/>
            <p:nvPr/>
          </p:nvSpPr>
          <p:spPr>
            <a:xfrm>
              <a:off x="6852226" y="1769424"/>
              <a:ext cx="250375" cy="793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j</a:t>
              </a:r>
            </a:p>
          </p:txBody>
        </p:sp>
      </p:grpSp>
      <p:grpSp>
        <p:nvGrpSpPr>
          <p:cNvPr id="6028" name="Google Shape;6028;p31"/>
          <p:cNvGrpSpPr/>
          <p:nvPr/>
        </p:nvGrpSpPr>
        <p:grpSpPr>
          <a:xfrm>
            <a:off x="7626251" y="1627883"/>
            <a:ext cx="983623" cy="1076308"/>
            <a:chOff x="7626251" y="1627883"/>
            <a:chExt cx="983623" cy="1076308"/>
          </a:xfrm>
        </p:grpSpPr>
        <p:sp>
          <p:nvSpPr>
            <p:cNvPr id="6029" name="Google Shape;6029;p31"/>
            <p:cNvSpPr/>
            <p:nvPr/>
          </p:nvSpPr>
          <p:spPr>
            <a:xfrm>
              <a:off x="7626251" y="16278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0" name="Google Shape;6030;p31"/>
            <p:cNvSpPr/>
            <p:nvPr/>
          </p:nvSpPr>
          <p:spPr>
            <a:xfrm>
              <a:off x="7957550" y="1813263"/>
              <a:ext cx="321022" cy="70553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k</a:t>
              </a:r>
            </a:p>
          </p:txBody>
        </p:sp>
      </p:grpSp>
      <p:grpSp>
        <p:nvGrpSpPr>
          <p:cNvPr id="6031" name="Google Shape;6031;p31"/>
          <p:cNvGrpSpPr/>
          <p:nvPr/>
        </p:nvGrpSpPr>
        <p:grpSpPr>
          <a:xfrm>
            <a:off x="8766901" y="1627883"/>
            <a:ext cx="983623" cy="1076308"/>
            <a:chOff x="8766901" y="1627883"/>
            <a:chExt cx="983623" cy="1076308"/>
          </a:xfrm>
        </p:grpSpPr>
        <p:sp>
          <p:nvSpPr>
            <p:cNvPr id="6032" name="Google Shape;6032;p31"/>
            <p:cNvSpPr/>
            <p:nvPr/>
          </p:nvSpPr>
          <p:spPr>
            <a:xfrm>
              <a:off x="8766901" y="16278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3" name="Google Shape;6033;p31"/>
            <p:cNvSpPr/>
            <p:nvPr/>
          </p:nvSpPr>
          <p:spPr>
            <a:xfrm>
              <a:off x="9206325" y="1828638"/>
              <a:ext cx="154744" cy="70072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l</a:t>
              </a:r>
            </a:p>
          </p:txBody>
        </p:sp>
      </p:grpSp>
      <p:grpSp>
        <p:nvGrpSpPr>
          <p:cNvPr id="6034" name="Google Shape;6034;p31"/>
          <p:cNvGrpSpPr/>
          <p:nvPr/>
        </p:nvGrpSpPr>
        <p:grpSpPr>
          <a:xfrm>
            <a:off x="2893551" y="2778983"/>
            <a:ext cx="983623" cy="1076308"/>
            <a:chOff x="2893551" y="2778983"/>
            <a:chExt cx="983623" cy="1076308"/>
          </a:xfrm>
        </p:grpSpPr>
        <p:sp>
          <p:nvSpPr>
            <p:cNvPr id="6035" name="Google Shape;6035;p31"/>
            <p:cNvSpPr/>
            <p:nvPr/>
          </p:nvSpPr>
          <p:spPr>
            <a:xfrm>
              <a:off x="2893551" y="27789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6" name="Google Shape;6036;p31"/>
            <p:cNvSpPr/>
            <p:nvPr/>
          </p:nvSpPr>
          <p:spPr>
            <a:xfrm>
              <a:off x="3087412" y="3083663"/>
              <a:ext cx="595908" cy="4565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m</a:t>
              </a:r>
            </a:p>
          </p:txBody>
        </p:sp>
      </p:grpSp>
      <p:grpSp>
        <p:nvGrpSpPr>
          <p:cNvPr id="6037" name="Google Shape;6037;p31"/>
          <p:cNvGrpSpPr/>
          <p:nvPr/>
        </p:nvGrpSpPr>
        <p:grpSpPr>
          <a:xfrm>
            <a:off x="4072438" y="2778983"/>
            <a:ext cx="983623" cy="1076308"/>
            <a:chOff x="4072438" y="2778983"/>
            <a:chExt cx="983623" cy="1076308"/>
          </a:xfrm>
        </p:grpSpPr>
        <p:sp>
          <p:nvSpPr>
            <p:cNvPr id="6038" name="Google Shape;6038;p31"/>
            <p:cNvSpPr/>
            <p:nvPr/>
          </p:nvSpPr>
          <p:spPr>
            <a:xfrm>
              <a:off x="4072438" y="27789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9" name="Google Shape;6039;p31"/>
            <p:cNvSpPr/>
            <p:nvPr/>
          </p:nvSpPr>
          <p:spPr>
            <a:xfrm>
              <a:off x="4375387" y="3083563"/>
              <a:ext cx="377729" cy="46715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n</a:t>
              </a:r>
            </a:p>
          </p:txBody>
        </p:sp>
      </p:grpSp>
      <p:grpSp>
        <p:nvGrpSpPr>
          <p:cNvPr id="6040" name="Google Shape;6040;p31"/>
          <p:cNvGrpSpPr/>
          <p:nvPr/>
        </p:nvGrpSpPr>
        <p:grpSpPr>
          <a:xfrm>
            <a:off x="5251326" y="2778983"/>
            <a:ext cx="983623" cy="1076308"/>
            <a:chOff x="5251326" y="2778983"/>
            <a:chExt cx="983623" cy="1076308"/>
          </a:xfrm>
        </p:grpSpPr>
        <p:sp>
          <p:nvSpPr>
            <p:cNvPr id="6041" name="Google Shape;6041;p31"/>
            <p:cNvSpPr/>
            <p:nvPr/>
          </p:nvSpPr>
          <p:spPr>
            <a:xfrm>
              <a:off x="5251326" y="27789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2" name="Google Shape;6042;p31"/>
            <p:cNvSpPr/>
            <p:nvPr/>
          </p:nvSpPr>
          <p:spPr>
            <a:xfrm>
              <a:off x="5553312" y="3085476"/>
              <a:ext cx="379651" cy="46330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o</a:t>
              </a:r>
            </a:p>
          </p:txBody>
        </p:sp>
      </p:grpSp>
      <p:grpSp>
        <p:nvGrpSpPr>
          <p:cNvPr id="6043" name="Google Shape;6043;p31"/>
          <p:cNvGrpSpPr/>
          <p:nvPr/>
        </p:nvGrpSpPr>
        <p:grpSpPr>
          <a:xfrm>
            <a:off x="6485601" y="2778983"/>
            <a:ext cx="983623" cy="1076308"/>
            <a:chOff x="6485601" y="2778983"/>
            <a:chExt cx="983623" cy="1076308"/>
          </a:xfrm>
        </p:grpSpPr>
        <p:sp>
          <p:nvSpPr>
            <p:cNvPr id="6044" name="Google Shape;6044;p31"/>
            <p:cNvSpPr/>
            <p:nvPr/>
          </p:nvSpPr>
          <p:spPr>
            <a:xfrm>
              <a:off x="6485601" y="27789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5" name="Google Shape;6045;p31"/>
            <p:cNvSpPr/>
            <p:nvPr/>
          </p:nvSpPr>
          <p:spPr>
            <a:xfrm>
              <a:off x="6789025" y="2970126"/>
              <a:ext cx="376768" cy="69400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p</a:t>
              </a:r>
            </a:p>
          </p:txBody>
        </p:sp>
      </p:grpSp>
      <p:grpSp>
        <p:nvGrpSpPr>
          <p:cNvPr id="6046" name="Google Shape;6046;p31"/>
          <p:cNvGrpSpPr/>
          <p:nvPr/>
        </p:nvGrpSpPr>
        <p:grpSpPr>
          <a:xfrm>
            <a:off x="7588213" y="2778983"/>
            <a:ext cx="983623" cy="1076308"/>
            <a:chOff x="7588213" y="2778983"/>
            <a:chExt cx="983623" cy="1076308"/>
          </a:xfrm>
        </p:grpSpPr>
        <p:sp>
          <p:nvSpPr>
            <p:cNvPr id="6047" name="Google Shape;6047;p31"/>
            <p:cNvSpPr/>
            <p:nvPr/>
          </p:nvSpPr>
          <p:spPr>
            <a:xfrm>
              <a:off x="7588213" y="27789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8" name="Google Shape;6048;p31"/>
            <p:cNvSpPr/>
            <p:nvPr/>
          </p:nvSpPr>
          <p:spPr>
            <a:xfrm>
              <a:off x="7896925" y="2973013"/>
              <a:ext cx="366195" cy="68823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q</a:t>
              </a:r>
            </a:p>
          </p:txBody>
        </p:sp>
      </p:grpSp>
      <p:grpSp>
        <p:nvGrpSpPr>
          <p:cNvPr id="6049" name="Google Shape;6049;p31"/>
          <p:cNvGrpSpPr/>
          <p:nvPr/>
        </p:nvGrpSpPr>
        <p:grpSpPr>
          <a:xfrm>
            <a:off x="8756651" y="2778983"/>
            <a:ext cx="983623" cy="1076308"/>
            <a:chOff x="8756651" y="2778983"/>
            <a:chExt cx="983623" cy="1076308"/>
          </a:xfrm>
        </p:grpSpPr>
        <p:sp>
          <p:nvSpPr>
            <p:cNvPr id="6050" name="Google Shape;6050;p31"/>
            <p:cNvSpPr/>
            <p:nvPr/>
          </p:nvSpPr>
          <p:spPr>
            <a:xfrm>
              <a:off x="8756651" y="27789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1" name="Google Shape;6051;p31"/>
            <p:cNvSpPr/>
            <p:nvPr/>
          </p:nvSpPr>
          <p:spPr>
            <a:xfrm>
              <a:off x="9086025" y="3087401"/>
              <a:ext cx="324866" cy="45946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r</a:t>
              </a:r>
            </a:p>
          </p:txBody>
        </p:sp>
      </p:grpSp>
      <p:grpSp>
        <p:nvGrpSpPr>
          <p:cNvPr id="6052" name="Google Shape;6052;p31"/>
          <p:cNvGrpSpPr/>
          <p:nvPr/>
        </p:nvGrpSpPr>
        <p:grpSpPr>
          <a:xfrm>
            <a:off x="2893551" y="3930083"/>
            <a:ext cx="983623" cy="1076308"/>
            <a:chOff x="2893551" y="3930083"/>
            <a:chExt cx="983623" cy="1076308"/>
          </a:xfrm>
        </p:grpSpPr>
        <p:sp>
          <p:nvSpPr>
            <p:cNvPr id="6053" name="Google Shape;6053;p31"/>
            <p:cNvSpPr/>
            <p:nvPr/>
          </p:nvSpPr>
          <p:spPr>
            <a:xfrm>
              <a:off x="2893551" y="39300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4" name="Google Shape;6054;p31"/>
            <p:cNvSpPr/>
            <p:nvPr/>
          </p:nvSpPr>
          <p:spPr>
            <a:xfrm>
              <a:off x="3217637" y="4228888"/>
              <a:ext cx="335439" cy="47868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s</a:t>
              </a:r>
            </a:p>
          </p:txBody>
        </p:sp>
      </p:grpSp>
      <p:grpSp>
        <p:nvGrpSpPr>
          <p:cNvPr id="6055" name="Google Shape;6055;p31"/>
          <p:cNvGrpSpPr/>
          <p:nvPr/>
        </p:nvGrpSpPr>
        <p:grpSpPr>
          <a:xfrm>
            <a:off x="4072438" y="3906408"/>
            <a:ext cx="983623" cy="1076308"/>
            <a:chOff x="4072438" y="3906408"/>
            <a:chExt cx="983623" cy="1076308"/>
          </a:xfrm>
        </p:grpSpPr>
        <p:sp>
          <p:nvSpPr>
            <p:cNvPr id="6056" name="Google Shape;6056;p31"/>
            <p:cNvSpPr/>
            <p:nvPr/>
          </p:nvSpPr>
          <p:spPr>
            <a:xfrm>
              <a:off x="4072438" y="3906408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7" name="Google Shape;6057;p31"/>
            <p:cNvSpPr/>
            <p:nvPr/>
          </p:nvSpPr>
          <p:spPr>
            <a:xfrm>
              <a:off x="4397012" y="4137926"/>
              <a:ext cx="334478" cy="6132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t</a:t>
              </a:r>
            </a:p>
          </p:txBody>
        </p:sp>
      </p:grpSp>
      <p:grpSp>
        <p:nvGrpSpPr>
          <p:cNvPr id="6058" name="Google Shape;6058;p31"/>
          <p:cNvGrpSpPr/>
          <p:nvPr/>
        </p:nvGrpSpPr>
        <p:grpSpPr>
          <a:xfrm>
            <a:off x="5251326" y="3930083"/>
            <a:ext cx="983623" cy="1076308"/>
            <a:chOff x="5251326" y="3930083"/>
            <a:chExt cx="983623" cy="1076308"/>
          </a:xfrm>
        </p:grpSpPr>
        <p:sp>
          <p:nvSpPr>
            <p:cNvPr id="6059" name="Google Shape;6059;p31"/>
            <p:cNvSpPr/>
            <p:nvPr/>
          </p:nvSpPr>
          <p:spPr>
            <a:xfrm>
              <a:off x="5251326" y="39300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0" name="Google Shape;6060;p31"/>
            <p:cNvSpPr/>
            <p:nvPr/>
          </p:nvSpPr>
          <p:spPr>
            <a:xfrm>
              <a:off x="5568687" y="4236101"/>
              <a:ext cx="348895" cy="46426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u</a:t>
              </a:r>
            </a:p>
          </p:txBody>
        </p:sp>
      </p:grpSp>
      <p:grpSp>
        <p:nvGrpSpPr>
          <p:cNvPr id="6061" name="Google Shape;6061;p31"/>
          <p:cNvGrpSpPr/>
          <p:nvPr/>
        </p:nvGrpSpPr>
        <p:grpSpPr>
          <a:xfrm>
            <a:off x="6409326" y="3930083"/>
            <a:ext cx="983623" cy="1076308"/>
            <a:chOff x="6409326" y="3930083"/>
            <a:chExt cx="983623" cy="1076308"/>
          </a:xfrm>
        </p:grpSpPr>
        <p:sp>
          <p:nvSpPr>
            <p:cNvPr id="6062" name="Google Shape;6062;p31"/>
            <p:cNvSpPr/>
            <p:nvPr/>
          </p:nvSpPr>
          <p:spPr>
            <a:xfrm>
              <a:off x="6409326" y="39300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3" name="Google Shape;6063;p31"/>
            <p:cNvSpPr/>
            <p:nvPr/>
          </p:nvSpPr>
          <p:spPr>
            <a:xfrm>
              <a:off x="6707462" y="4230813"/>
              <a:ext cx="387340" cy="47484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v</a:t>
              </a:r>
            </a:p>
          </p:txBody>
        </p:sp>
      </p:grpSp>
      <p:grpSp>
        <p:nvGrpSpPr>
          <p:cNvPr id="6064" name="Google Shape;6064;p31"/>
          <p:cNvGrpSpPr/>
          <p:nvPr/>
        </p:nvGrpSpPr>
        <p:grpSpPr>
          <a:xfrm>
            <a:off x="7588213" y="3930083"/>
            <a:ext cx="983623" cy="1076308"/>
            <a:chOff x="7588213" y="3930083"/>
            <a:chExt cx="983623" cy="1076308"/>
          </a:xfrm>
        </p:grpSpPr>
        <p:sp>
          <p:nvSpPr>
            <p:cNvPr id="6065" name="Google Shape;6065;p31"/>
            <p:cNvSpPr/>
            <p:nvPr/>
          </p:nvSpPr>
          <p:spPr>
            <a:xfrm>
              <a:off x="7588213" y="39300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6" name="Google Shape;6066;p31"/>
            <p:cNvSpPr/>
            <p:nvPr/>
          </p:nvSpPr>
          <p:spPr>
            <a:xfrm>
              <a:off x="7796962" y="4219751"/>
              <a:ext cx="566113" cy="49695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w</a:t>
              </a:r>
            </a:p>
          </p:txBody>
        </p:sp>
      </p:grpSp>
      <p:grpSp>
        <p:nvGrpSpPr>
          <p:cNvPr id="6067" name="Google Shape;6067;p31"/>
          <p:cNvGrpSpPr/>
          <p:nvPr/>
        </p:nvGrpSpPr>
        <p:grpSpPr>
          <a:xfrm>
            <a:off x="8688901" y="3930083"/>
            <a:ext cx="983623" cy="1076308"/>
            <a:chOff x="8688901" y="3930083"/>
            <a:chExt cx="983623" cy="1076308"/>
          </a:xfrm>
        </p:grpSpPr>
        <p:sp>
          <p:nvSpPr>
            <p:cNvPr id="6068" name="Google Shape;6068;p31"/>
            <p:cNvSpPr/>
            <p:nvPr/>
          </p:nvSpPr>
          <p:spPr>
            <a:xfrm>
              <a:off x="8688901" y="39300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9" name="Google Shape;6069;p31"/>
            <p:cNvSpPr/>
            <p:nvPr/>
          </p:nvSpPr>
          <p:spPr>
            <a:xfrm>
              <a:off x="9016837" y="4234176"/>
              <a:ext cx="327750" cy="46811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x</a:t>
              </a:r>
            </a:p>
          </p:txBody>
        </p:sp>
      </p:grpSp>
      <p:grpSp>
        <p:nvGrpSpPr>
          <p:cNvPr id="6070" name="Google Shape;6070;p31"/>
          <p:cNvGrpSpPr/>
          <p:nvPr/>
        </p:nvGrpSpPr>
        <p:grpSpPr>
          <a:xfrm>
            <a:off x="2893551" y="5128433"/>
            <a:ext cx="983623" cy="1076308"/>
            <a:chOff x="2893551" y="5128433"/>
            <a:chExt cx="983623" cy="1076308"/>
          </a:xfrm>
        </p:grpSpPr>
        <p:sp>
          <p:nvSpPr>
            <p:cNvPr id="6071" name="Google Shape;6071;p31"/>
            <p:cNvSpPr/>
            <p:nvPr/>
          </p:nvSpPr>
          <p:spPr>
            <a:xfrm>
              <a:off x="2893551" y="512843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2" name="Google Shape;6072;p31"/>
            <p:cNvSpPr/>
            <p:nvPr/>
          </p:nvSpPr>
          <p:spPr>
            <a:xfrm>
              <a:off x="3185925" y="5321988"/>
              <a:ext cx="398874" cy="6891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y</a:t>
              </a:r>
            </a:p>
          </p:txBody>
        </p:sp>
      </p:grpSp>
      <p:grpSp>
        <p:nvGrpSpPr>
          <p:cNvPr id="6073" name="Google Shape;6073;p31"/>
          <p:cNvGrpSpPr/>
          <p:nvPr/>
        </p:nvGrpSpPr>
        <p:grpSpPr>
          <a:xfrm>
            <a:off x="4096626" y="5081183"/>
            <a:ext cx="983623" cy="1076308"/>
            <a:chOff x="4096626" y="5081183"/>
            <a:chExt cx="983623" cy="1076308"/>
          </a:xfrm>
        </p:grpSpPr>
        <p:sp>
          <p:nvSpPr>
            <p:cNvPr id="6074" name="Google Shape;6074;p31"/>
            <p:cNvSpPr/>
            <p:nvPr/>
          </p:nvSpPr>
          <p:spPr>
            <a:xfrm>
              <a:off x="4096626" y="5081183"/>
              <a:ext cx="983623" cy="1076308"/>
            </a:xfrm>
            <a:custGeom>
              <a:rect b="b" l="l" r="r" t="t"/>
              <a:pathLst>
                <a:path extrusionOk="0" h="2928728" w="2676525">
                  <a:moveTo>
                    <a:pt x="1203008" y="20961"/>
                  </a:moveTo>
                  <a:lnTo>
                    <a:pt x="84773" y="646753"/>
                  </a:lnTo>
                  <a:cubicBezTo>
                    <a:pt x="32385" y="676281"/>
                    <a:pt x="0" y="731526"/>
                    <a:pt x="0" y="791533"/>
                  </a:cubicBezTo>
                  <a:lnTo>
                    <a:pt x="0" y="2089791"/>
                  </a:lnTo>
                  <a:cubicBezTo>
                    <a:pt x="0" y="2147894"/>
                    <a:pt x="30480" y="2202186"/>
                    <a:pt x="80963" y="2231714"/>
                  </a:cubicBezTo>
                  <a:lnTo>
                    <a:pt x="1202055" y="2905131"/>
                  </a:lnTo>
                  <a:cubicBezTo>
                    <a:pt x="1252538" y="2935611"/>
                    <a:pt x="1316355" y="2936563"/>
                    <a:pt x="1367790" y="2907988"/>
                  </a:cubicBezTo>
                  <a:lnTo>
                    <a:pt x="2590800" y="2231714"/>
                  </a:lnTo>
                  <a:cubicBezTo>
                    <a:pt x="2643188" y="2202186"/>
                    <a:pt x="2676525" y="2146941"/>
                    <a:pt x="2676525" y="2086934"/>
                  </a:cubicBezTo>
                  <a:lnTo>
                    <a:pt x="2676525" y="860114"/>
                  </a:lnTo>
                  <a:cubicBezTo>
                    <a:pt x="2676525" y="800106"/>
                    <a:pt x="2644140" y="744861"/>
                    <a:pt x="2592705" y="715333"/>
                  </a:cubicBezTo>
                  <a:lnTo>
                    <a:pt x="1364933" y="21913"/>
                  </a:lnTo>
                  <a:cubicBezTo>
                    <a:pt x="1314450" y="-6662"/>
                    <a:pt x="1253490" y="-7614"/>
                    <a:pt x="1203008" y="20961"/>
                  </a:cubicBezTo>
                  <a:close/>
                </a:path>
              </a:pathLst>
            </a:custGeom>
            <a:solidFill>
              <a:srgbClr val="E0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5" name="Google Shape;6075;p31"/>
            <p:cNvSpPr/>
            <p:nvPr/>
          </p:nvSpPr>
          <p:spPr>
            <a:xfrm>
              <a:off x="4422162" y="5391526"/>
              <a:ext cx="332555" cy="45561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00000"/>
                  </a:solidFill>
                  <a:latin typeface="Dekko"/>
                </a:rPr>
                <a:t>z</a:t>
              </a:r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79" name="Shape 6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0" name="Google Shape;6080;p32"/>
          <p:cNvSpPr txBox="1"/>
          <p:nvPr>
            <p:ph type="title"/>
          </p:nvPr>
        </p:nvSpPr>
        <p:spPr>
          <a:xfrm>
            <a:off x="859825" y="2783600"/>
            <a:ext cx="7237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6081" name="Google Shape;6081;p32"/>
          <p:cNvSpPr txBox="1"/>
          <p:nvPr>
            <p:ph idx="1" type="body"/>
          </p:nvPr>
        </p:nvSpPr>
        <p:spPr>
          <a:xfrm>
            <a:off x="859825" y="3955471"/>
            <a:ext cx="7237500" cy="257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/>
              <a:t>Presentation Template: </a:t>
            </a:r>
            <a:r>
              <a:rPr lang="en" sz="3200" u="sng">
                <a:solidFill>
                  <a:schemeClr val="hlink"/>
                </a:solidFill>
                <a:hlinkClick r:id="rId3"/>
              </a:rPr>
              <a:t>SlidesMania</a:t>
            </a:r>
            <a:endParaRPr sz="3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3200"/>
              <a:t>Images: </a:t>
            </a:r>
            <a:r>
              <a:rPr lang="en" sz="3200" u="sng">
                <a:solidFill>
                  <a:schemeClr val="hlink"/>
                </a:solidFill>
                <a:hlinkClick r:id="rId4"/>
              </a:rPr>
              <a:t>Unsplash</a:t>
            </a:r>
            <a:endParaRPr sz="3200"/>
          </a:p>
        </p:txBody>
      </p:sp>
      <p:grpSp>
        <p:nvGrpSpPr>
          <p:cNvPr id="6082" name="Google Shape;6082;p32"/>
          <p:cNvGrpSpPr/>
          <p:nvPr/>
        </p:nvGrpSpPr>
        <p:grpSpPr>
          <a:xfrm rot="370720">
            <a:off x="9928187" y="1346151"/>
            <a:ext cx="1713183" cy="1697815"/>
            <a:chOff x="2086991" y="460159"/>
            <a:chExt cx="5909894" cy="5705156"/>
          </a:xfrm>
        </p:grpSpPr>
        <p:sp>
          <p:nvSpPr>
            <p:cNvPr id="6083" name="Google Shape;6083;p32"/>
            <p:cNvSpPr/>
            <p:nvPr/>
          </p:nvSpPr>
          <p:spPr>
            <a:xfrm rot="180767">
              <a:off x="4563785" y="546432"/>
              <a:ext cx="3359194" cy="2900702"/>
            </a:xfrm>
            <a:custGeom>
              <a:rect b="b" l="l" r="r" t="t"/>
              <a:pathLst>
                <a:path extrusionOk="0" h="2903953" w="3362958">
                  <a:moveTo>
                    <a:pt x="586197" y="2462264"/>
                  </a:moveTo>
                  <a:lnTo>
                    <a:pt x="586197" y="2462264"/>
                  </a:lnTo>
                  <a:cubicBezTo>
                    <a:pt x="441054" y="2294844"/>
                    <a:pt x="93529" y="1580091"/>
                    <a:pt x="3581" y="734408"/>
                  </a:cubicBezTo>
                  <a:cubicBezTo>
                    <a:pt x="-27083" y="444643"/>
                    <a:pt x="140547" y="62583"/>
                    <a:pt x="453320" y="4630"/>
                  </a:cubicBezTo>
                  <a:cubicBezTo>
                    <a:pt x="755871" y="-52249"/>
                    <a:pt x="1107550" y="426223"/>
                    <a:pt x="1250583" y="820264"/>
                  </a:cubicBezTo>
                  <a:cubicBezTo>
                    <a:pt x="1393616" y="1214305"/>
                    <a:pt x="1331922" y="1976626"/>
                    <a:pt x="1311516" y="2368876"/>
                  </a:cubicBezTo>
                  <a:cubicBezTo>
                    <a:pt x="1419061" y="2118269"/>
                    <a:pt x="1708773" y="1437889"/>
                    <a:pt x="1914969" y="1163689"/>
                  </a:cubicBezTo>
                  <a:cubicBezTo>
                    <a:pt x="2121165" y="889489"/>
                    <a:pt x="2469987" y="734408"/>
                    <a:pt x="2548691" y="723676"/>
                  </a:cubicBezTo>
                  <a:cubicBezTo>
                    <a:pt x="2580378" y="719383"/>
                    <a:pt x="2988208" y="671089"/>
                    <a:pt x="3223299" y="981244"/>
                  </a:cubicBezTo>
                  <a:cubicBezTo>
                    <a:pt x="3441013" y="1267790"/>
                    <a:pt x="3343911" y="1638044"/>
                    <a:pt x="3325512" y="1711022"/>
                  </a:cubicBezTo>
                  <a:cubicBezTo>
                    <a:pt x="3235565" y="2057666"/>
                    <a:pt x="2982076" y="2236891"/>
                    <a:pt x="2497585" y="2580316"/>
                  </a:cubicBezTo>
                  <a:cubicBezTo>
                    <a:pt x="2322800" y="2703734"/>
                    <a:pt x="2149038" y="2803542"/>
                    <a:pt x="1925190" y="2859349"/>
                  </a:cubicBezTo>
                  <a:cubicBezTo>
                    <a:pt x="1906792" y="2863641"/>
                    <a:pt x="1781070" y="2894764"/>
                    <a:pt x="1638993" y="2902277"/>
                  </a:cubicBezTo>
                  <a:cubicBezTo>
                    <a:pt x="1186189" y="2925887"/>
                    <a:pt x="793690" y="2694075"/>
                    <a:pt x="637304" y="2591048"/>
                  </a:cubicBezTo>
                </a:path>
              </a:pathLst>
            </a:custGeom>
            <a:solidFill>
              <a:srgbClr val="FFFFFF">
                <a:alpha val="61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084" name="Google Shape;6084;p32"/>
            <p:cNvGrpSpPr/>
            <p:nvPr/>
          </p:nvGrpSpPr>
          <p:grpSpPr>
            <a:xfrm rot="524400">
              <a:off x="2361752" y="1775727"/>
              <a:ext cx="5226311" cy="4015832"/>
              <a:chOff x="3719512" y="2298400"/>
              <a:chExt cx="4622482" cy="3551857"/>
            </a:xfrm>
          </p:grpSpPr>
          <p:sp>
            <p:nvSpPr>
              <p:cNvPr id="6085" name="Google Shape;6085;p32"/>
              <p:cNvSpPr/>
              <p:nvPr/>
            </p:nvSpPr>
            <p:spPr>
              <a:xfrm>
                <a:off x="3820594" y="2828683"/>
                <a:ext cx="1298686" cy="767768"/>
              </a:xfrm>
              <a:custGeom>
                <a:rect b="b" l="l" r="r" t="t"/>
                <a:pathLst>
                  <a:path extrusionOk="0" h="767768" w="1298686">
                    <a:moveTo>
                      <a:pt x="1292425" y="695566"/>
                    </a:moveTo>
                    <a:cubicBezTo>
                      <a:pt x="1145740" y="429819"/>
                      <a:pt x="978100" y="139306"/>
                      <a:pt x="674252" y="35484"/>
                    </a:cubicBezTo>
                    <a:cubicBezTo>
                      <a:pt x="540902" y="-10236"/>
                      <a:pt x="389455" y="-15951"/>
                      <a:pt x="258962" y="43104"/>
                    </a:cubicBezTo>
                    <a:cubicBezTo>
                      <a:pt x="123707" y="103111"/>
                      <a:pt x="27505" y="231699"/>
                      <a:pt x="835" y="376479"/>
                    </a:cubicBezTo>
                    <a:cubicBezTo>
                      <a:pt x="-9643" y="436486"/>
                      <a:pt x="81797" y="462204"/>
                      <a:pt x="92275" y="402196"/>
                    </a:cubicBezTo>
                    <a:cubicBezTo>
                      <a:pt x="115135" y="275514"/>
                      <a:pt x="198002" y="165976"/>
                      <a:pt x="320875" y="120256"/>
                    </a:cubicBezTo>
                    <a:cubicBezTo>
                      <a:pt x="439937" y="76441"/>
                      <a:pt x="575192" y="94539"/>
                      <a:pt x="689492" y="144069"/>
                    </a:cubicBezTo>
                    <a:cubicBezTo>
                      <a:pt x="941905" y="253606"/>
                      <a:pt x="1082875" y="515544"/>
                      <a:pt x="1209557" y="745097"/>
                    </a:cubicBezTo>
                    <a:cubicBezTo>
                      <a:pt x="1239085" y="797484"/>
                      <a:pt x="1321952" y="749859"/>
                      <a:pt x="1292425" y="69556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6" name="Google Shape;6086;p32"/>
              <p:cNvSpPr/>
              <p:nvPr/>
            </p:nvSpPr>
            <p:spPr>
              <a:xfrm>
                <a:off x="4110034" y="3258866"/>
                <a:ext cx="4231960" cy="2591391"/>
              </a:xfrm>
              <a:custGeom>
                <a:rect b="b" l="l" r="r" t="t"/>
                <a:pathLst>
                  <a:path extrusionOk="0" h="2591391" w="4231960">
                    <a:moveTo>
                      <a:pt x="4231960" y="1303608"/>
                    </a:moveTo>
                    <a:cubicBezTo>
                      <a:pt x="3932875" y="1145493"/>
                      <a:pt x="3340420" y="565420"/>
                      <a:pt x="3046098" y="327295"/>
                    </a:cubicBezTo>
                    <a:cubicBezTo>
                      <a:pt x="2247903" y="-319452"/>
                      <a:pt x="6670" y="-14652"/>
                      <a:pt x="4765" y="1303608"/>
                    </a:cubicBezTo>
                    <a:lnTo>
                      <a:pt x="3" y="1303608"/>
                    </a:lnTo>
                    <a:cubicBezTo>
                      <a:pt x="-2855" y="2547573"/>
                      <a:pt x="2243140" y="2927620"/>
                      <a:pt x="3041335" y="2279920"/>
                    </a:cubicBezTo>
                    <a:cubicBezTo>
                      <a:pt x="3368995" y="2014173"/>
                      <a:pt x="3928113" y="1460770"/>
                      <a:pt x="4227198" y="1303608"/>
                    </a:cubicBezTo>
                    <a:lnTo>
                      <a:pt x="4231960" y="1303608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7" name="Google Shape;6087;p32"/>
              <p:cNvSpPr/>
              <p:nvPr/>
            </p:nvSpPr>
            <p:spPr>
              <a:xfrm>
                <a:off x="5253038" y="3257488"/>
                <a:ext cx="966742" cy="2571904"/>
              </a:xfrm>
              <a:custGeom>
                <a:rect b="b" l="l" r="r" t="t"/>
                <a:pathLst>
                  <a:path extrusionOk="0" h="2559108" w="966742">
                    <a:moveTo>
                      <a:pt x="939165" y="2598"/>
                    </a:moveTo>
                    <a:cubicBezTo>
                      <a:pt x="808672" y="-3117"/>
                      <a:pt x="675322" y="693"/>
                      <a:pt x="542925" y="13075"/>
                    </a:cubicBezTo>
                    <a:cubicBezTo>
                      <a:pt x="581978" y="313113"/>
                      <a:pt x="599122" y="741738"/>
                      <a:pt x="495300" y="1239896"/>
                    </a:cubicBezTo>
                    <a:cubicBezTo>
                      <a:pt x="450533" y="1451351"/>
                      <a:pt x="143828" y="2231448"/>
                      <a:pt x="0" y="2459096"/>
                    </a:cubicBezTo>
                    <a:cubicBezTo>
                      <a:pt x="140017" y="2503863"/>
                      <a:pt x="286703" y="2537201"/>
                      <a:pt x="435292" y="2559108"/>
                    </a:cubicBezTo>
                    <a:cubicBezTo>
                      <a:pt x="621983" y="2106671"/>
                      <a:pt x="761047" y="1696143"/>
                      <a:pt x="857250" y="1230371"/>
                    </a:cubicBezTo>
                    <a:cubicBezTo>
                      <a:pt x="983932" y="617913"/>
                      <a:pt x="984885" y="315018"/>
                      <a:pt x="939165" y="2598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8" name="Google Shape;6088;p32"/>
              <p:cNvSpPr/>
              <p:nvPr/>
            </p:nvSpPr>
            <p:spPr>
              <a:xfrm>
                <a:off x="6045516" y="3306127"/>
                <a:ext cx="900062" cy="2543225"/>
              </a:xfrm>
              <a:custGeom>
                <a:rect b="b" l="l" r="r" t="t"/>
                <a:pathLst>
                  <a:path extrusionOk="0" h="2543225" w="900062">
                    <a:moveTo>
                      <a:pt x="897255" y="133350"/>
                    </a:moveTo>
                    <a:cubicBezTo>
                      <a:pt x="773430" y="74295"/>
                      <a:pt x="632460" y="29527"/>
                      <a:pt x="481965" y="0"/>
                    </a:cubicBezTo>
                    <a:cubicBezTo>
                      <a:pt x="531495" y="302895"/>
                      <a:pt x="573405" y="792480"/>
                      <a:pt x="452438" y="1375410"/>
                    </a:cubicBezTo>
                    <a:cubicBezTo>
                      <a:pt x="347663" y="1884045"/>
                      <a:pt x="157163" y="2278380"/>
                      <a:pt x="0" y="2543175"/>
                    </a:cubicBezTo>
                    <a:cubicBezTo>
                      <a:pt x="163830" y="2544128"/>
                      <a:pt x="323850" y="2531745"/>
                      <a:pt x="474345" y="2504123"/>
                    </a:cubicBezTo>
                    <a:cubicBezTo>
                      <a:pt x="616268" y="2124075"/>
                      <a:pt x="717233" y="1762125"/>
                      <a:pt x="814388" y="1365885"/>
                    </a:cubicBezTo>
                    <a:cubicBezTo>
                      <a:pt x="875348" y="1115378"/>
                      <a:pt x="910590" y="621030"/>
                      <a:pt x="897255" y="133350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9" name="Google Shape;6089;p32"/>
              <p:cNvSpPr/>
              <p:nvPr/>
            </p:nvSpPr>
            <p:spPr>
              <a:xfrm>
                <a:off x="6930389" y="3731894"/>
                <a:ext cx="760094" cy="1941195"/>
              </a:xfrm>
              <a:custGeom>
                <a:rect b="b" l="l" r="r" t="t"/>
                <a:pathLst>
                  <a:path extrusionOk="0" h="1941195" w="760094">
                    <a:moveTo>
                      <a:pt x="760095" y="328613"/>
                    </a:moveTo>
                    <a:cubicBezTo>
                      <a:pt x="629603" y="213360"/>
                      <a:pt x="501015" y="97155"/>
                      <a:pt x="389572" y="0"/>
                    </a:cubicBezTo>
                    <a:cubicBezTo>
                      <a:pt x="407670" y="279083"/>
                      <a:pt x="400050" y="626745"/>
                      <a:pt x="320040" y="1017270"/>
                    </a:cubicBezTo>
                    <a:cubicBezTo>
                      <a:pt x="243840" y="1387793"/>
                      <a:pt x="121920" y="1698308"/>
                      <a:pt x="0" y="1941195"/>
                    </a:cubicBezTo>
                    <a:cubicBezTo>
                      <a:pt x="79057" y="1903095"/>
                      <a:pt x="150495" y="1858328"/>
                      <a:pt x="213360" y="1806893"/>
                    </a:cubicBezTo>
                    <a:cubicBezTo>
                      <a:pt x="308610" y="1729740"/>
                      <a:pt x="423863" y="1627823"/>
                      <a:pt x="546735" y="1518285"/>
                    </a:cubicBezTo>
                    <a:cubicBezTo>
                      <a:pt x="594360" y="1351598"/>
                      <a:pt x="638175" y="1183005"/>
                      <a:pt x="681038" y="1007745"/>
                    </a:cubicBezTo>
                    <a:cubicBezTo>
                      <a:pt x="719138" y="852488"/>
                      <a:pt x="747713" y="607695"/>
                      <a:pt x="760095" y="328613"/>
                    </a:cubicBezTo>
                    <a:close/>
                  </a:path>
                </a:pathLst>
              </a:custGeom>
              <a:solidFill>
                <a:srgbClr val="0200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0" name="Google Shape;6090;p32"/>
              <p:cNvSpPr/>
              <p:nvPr/>
            </p:nvSpPr>
            <p:spPr>
              <a:xfrm rot="-4574523">
                <a:off x="4362418" y="4095947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4"/>
                      <a:pt x="332677" y="285752"/>
                      <a:pt x="214314" y="285752"/>
                    </a:cubicBezTo>
                    <a:cubicBezTo>
                      <a:pt x="95952" y="285752"/>
                      <a:pt x="0" y="221784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1" name="Google Shape;6091;p32"/>
              <p:cNvSpPr/>
              <p:nvPr/>
            </p:nvSpPr>
            <p:spPr>
              <a:xfrm rot="-4574523">
                <a:off x="4953356" y="4144191"/>
                <a:ext cx="428050" cy="285367"/>
              </a:xfrm>
              <a:custGeom>
                <a:rect b="b" l="l" r="r" t="t"/>
                <a:pathLst>
                  <a:path extrusionOk="0" h="285752" w="428628">
                    <a:moveTo>
                      <a:pt x="428629" y="142876"/>
                    </a:moveTo>
                    <a:cubicBezTo>
                      <a:pt x="428629" y="221785"/>
                      <a:pt x="332677" y="285752"/>
                      <a:pt x="214314" y="285752"/>
                    </a:cubicBezTo>
                    <a:cubicBezTo>
                      <a:pt x="95952" y="285752"/>
                      <a:pt x="0" y="221785"/>
                      <a:pt x="0" y="142876"/>
                    </a:cubicBezTo>
                    <a:cubicBezTo>
                      <a:pt x="0" y="63968"/>
                      <a:pt x="95952" y="0"/>
                      <a:pt x="214314" y="0"/>
                    </a:cubicBezTo>
                    <a:cubicBezTo>
                      <a:pt x="332677" y="0"/>
                      <a:pt x="428629" y="63968"/>
                      <a:pt x="428629" y="142876"/>
                    </a:cubicBezTo>
                    <a:close/>
                  </a:path>
                </a:pathLst>
              </a:custGeom>
              <a:solidFill>
                <a:srgbClr val="03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2" name="Google Shape;6092;p32"/>
              <p:cNvSpPr/>
              <p:nvPr/>
            </p:nvSpPr>
            <p:spPr>
              <a:xfrm>
                <a:off x="4529137" y="409098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3" name="Google Shape;6093;p32"/>
              <p:cNvSpPr/>
              <p:nvPr/>
            </p:nvSpPr>
            <p:spPr>
              <a:xfrm>
                <a:off x="5072062" y="4148137"/>
                <a:ext cx="95250" cy="95250"/>
              </a:xfrm>
              <a:custGeom>
                <a:rect b="b" l="l" r="r" t="t"/>
                <a:pathLst>
                  <a:path extrusionOk="0" h="95250" w="95250">
                    <a:moveTo>
                      <a:pt x="95250" y="47625"/>
                    </a:moveTo>
                    <a:cubicBezTo>
                      <a:pt x="95250" y="73927"/>
                      <a:pt x="73928" y="95250"/>
                      <a:pt x="47625" y="95250"/>
                    </a:cubicBezTo>
                    <a:cubicBezTo>
                      <a:pt x="21322" y="95250"/>
                      <a:pt x="0" y="73927"/>
                      <a:pt x="0" y="47625"/>
                    </a:cubicBezTo>
                    <a:cubicBezTo>
                      <a:pt x="0" y="21323"/>
                      <a:pt x="21322" y="0"/>
                      <a:pt x="47625" y="0"/>
                    </a:cubicBezTo>
                    <a:cubicBezTo>
                      <a:pt x="73928" y="0"/>
                      <a:pt x="95250" y="21323"/>
                      <a:pt x="95250" y="4762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4" name="Google Shape;6094;p32"/>
              <p:cNvSpPr/>
              <p:nvPr/>
            </p:nvSpPr>
            <p:spPr>
              <a:xfrm>
                <a:off x="4206259" y="2298400"/>
                <a:ext cx="1186276" cy="1306573"/>
              </a:xfrm>
              <a:custGeom>
                <a:rect b="b" l="l" r="r" t="t"/>
                <a:pathLst>
                  <a:path extrusionOk="0" h="1306573" w="1186276">
                    <a:moveTo>
                      <a:pt x="1185843" y="1261092"/>
                    </a:moveTo>
                    <a:cubicBezTo>
                      <a:pt x="1149648" y="981057"/>
                      <a:pt x="1058208" y="711499"/>
                      <a:pt x="911523" y="470517"/>
                    </a:cubicBezTo>
                    <a:cubicBezTo>
                      <a:pt x="784840" y="262872"/>
                      <a:pt x="601960" y="18079"/>
                      <a:pt x="337165" y="934"/>
                    </a:cubicBezTo>
                    <a:cubicBezTo>
                      <a:pt x="209530" y="-7638"/>
                      <a:pt x="82848" y="42844"/>
                      <a:pt x="8553" y="149524"/>
                    </a:cubicBezTo>
                    <a:cubicBezTo>
                      <a:pt x="-26690" y="200007"/>
                      <a:pt x="56178" y="247632"/>
                      <a:pt x="90468" y="197149"/>
                    </a:cubicBezTo>
                    <a:cubicBezTo>
                      <a:pt x="162858" y="92374"/>
                      <a:pt x="311448" y="74277"/>
                      <a:pt x="424795" y="114282"/>
                    </a:cubicBezTo>
                    <a:cubicBezTo>
                      <a:pt x="562908" y="161907"/>
                      <a:pt x="665778" y="281922"/>
                      <a:pt x="748645" y="397174"/>
                    </a:cubicBezTo>
                    <a:cubicBezTo>
                      <a:pt x="931525" y="651492"/>
                      <a:pt x="1050588" y="950577"/>
                      <a:pt x="1090593" y="1262044"/>
                    </a:cubicBezTo>
                    <a:cubicBezTo>
                      <a:pt x="1098213" y="1321100"/>
                      <a:pt x="1193463" y="1322052"/>
                      <a:pt x="1185843" y="126109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5" name="Google Shape;6095;p32"/>
              <p:cNvSpPr/>
              <p:nvPr/>
            </p:nvSpPr>
            <p:spPr>
              <a:xfrm>
                <a:off x="4062412" y="2357437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6" name="Google Shape;6096;p32"/>
              <p:cNvSpPr/>
              <p:nvPr/>
            </p:nvSpPr>
            <p:spPr>
              <a:xfrm>
                <a:off x="3719512" y="3071812"/>
                <a:ext cx="285750" cy="285750"/>
              </a:xfrm>
              <a:custGeom>
                <a:rect b="b" l="l" r="r" t="t"/>
                <a:pathLst>
                  <a:path extrusionOk="0" h="285750" w="285750">
                    <a:moveTo>
                      <a:pt x="285750" y="142875"/>
                    </a:moveTo>
                    <a:cubicBezTo>
                      <a:pt x="285750" y="221783"/>
                      <a:pt x="221783" y="285750"/>
                      <a:pt x="142875" y="285750"/>
                    </a:cubicBezTo>
                    <a:cubicBezTo>
                      <a:pt x="63967" y="285750"/>
                      <a:pt x="0" y="221783"/>
                      <a:pt x="0" y="142875"/>
                    </a:cubicBezTo>
                    <a:cubicBezTo>
                      <a:pt x="0" y="63967"/>
                      <a:pt x="63967" y="0"/>
                      <a:pt x="142875" y="0"/>
                    </a:cubicBezTo>
                    <a:cubicBezTo>
                      <a:pt x="221783" y="0"/>
                      <a:pt x="285750" y="63967"/>
                      <a:pt x="285750" y="14287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7" name="Google Shape;6097;p32"/>
              <p:cNvSpPr/>
              <p:nvPr/>
            </p:nvSpPr>
            <p:spPr>
              <a:xfrm>
                <a:off x="4410332" y="4643572"/>
                <a:ext cx="780012" cy="388007"/>
              </a:xfrm>
              <a:custGeom>
                <a:rect b="b" l="l" r="r" t="t"/>
                <a:pathLst>
                  <a:path extrusionOk="0" h="388007" w="780012">
                    <a:moveTo>
                      <a:pt x="683637" y="100829"/>
                    </a:moveTo>
                    <a:cubicBezTo>
                      <a:pt x="678875" y="160837"/>
                      <a:pt x="621725" y="200842"/>
                      <a:pt x="575052" y="229417"/>
                    </a:cubicBezTo>
                    <a:cubicBezTo>
                      <a:pt x="514092" y="266564"/>
                      <a:pt x="446465" y="303712"/>
                      <a:pt x="373122" y="290377"/>
                    </a:cubicBezTo>
                    <a:cubicBezTo>
                      <a:pt x="256917" y="270374"/>
                      <a:pt x="111184" y="155122"/>
                      <a:pt x="92134" y="34154"/>
                    </a:cubicBezTo>
                    <a:cubicBezTo>
                      <a:pt x="82609" y="-25853"/>
                      <a:pt x="-8831" y="-136"/>
                      <a:pt x="694" y="59872"/>
                    </a:cubicBezTo>
                    <a:cubicBezTo>
                      <a:pt x="14982" y="149407"/>
                      <a:pt x="77847" y="220844"/>
                      <a:pt x="145475" y="276089"/>
                    </a:cubicBezTo>
                    <a:cubicBezTo>
                      <a:pt x="215959" y="334192"/>
                      <a:pt x="296922" y="381817"/>
                      <a:pt x="390267" y="387532"/>
                    </a:cubicBezTo>
                    <a:cubicBezTo>
                      <a:pt x="481707" y="393247"/>
                      <a:pt x="572195" y="346574"/>
                      <a:pt x="646489" y="296092"/>
                    </a:cubicBezTo>
                    <a:cubicBezTo>
                      <a:pt x="716975" y="248467"/>
                      <a:pt x="772220" y="187507"/>
                      <a:pt x="779839" y="99877"/>
                    </a:cubicBezTo>
                    <a:cubicBezTo>
                      <a:pt x="784602" y="38917"/>
                      <a:pt x="689352" y="39869"/>
                      <a:pt x="683637" y="10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01" name="Shape 6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02" name="Google Shape;6102;p33"/>
          <p:cNvSpPr txBox="1"/>
          <p:nvPr>
            <p:ph type="title"/>
          </p:nvPr>
        </p:nvSpPr>
        <p:spPr>
          <a:xfrm>
            <a:off x="3095325" y="440975"/>
            <a:ext cx="60396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Scratch-off Cards</a:t>
            </a:r>
            <a:endParaRPr/>
          </a:p>
        </p:txBody>
      </p:sp>
      <p:sp>
        <p:nvSpPr>
          <p:cNvPr id="6103" name="Google Shape;6103;p33"/>
          <p:cNvSpPr txBox="1"/>
          <p:nvPr/>
        </p:nvSpPr>
        <p:spPr>
          <a:xfrm>
            <a:off x="1431125" y="18577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04" name="Google Shape;6104;p33"/>
          <p:cNvSpPr txBox="1"/>
          <p:nvPr/>
        </p:nvSpPr>
        <p:spPr>
          <a:xfrm>
            <a:off x="3441225" y="18577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05" name="Google Shape;6105;p33"/>
          <p:cNvSpPr txBox="1"/>
          <p:nvPr/>
        </p:nvSpPr>
        <p:spPr>
          <a:xfrm>
            <a:off x="5451325" y="18577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06" name="Google Shape;6106;p33"/>
          <p:cNvSpPr txBox="1"/>
          <p:nvPr/>
        </p:nvSpPr>
        <p:spPr>
          <a:xfrm>
            <a:off x="7461425" y="18577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07" name="Google Shape;6107;p33"/>
          <p:cNvSpPr txBox="1"/>
          <p:nvPr/>
        </p:nvSpPr>
        <p:spPr>
          <a:xfrm>
            <a:off x="9450375" y="18577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08" name="Google Shape;6108;p33"/>
          <p:cNvSpPr txBox="1"/>
          <p:nvPr/>
        </p:nvSpPr>
        <p:spPr>
          <a:xfrm>
            <a:off x="440525" y="35341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09" name="Google Shape;6109;p33"/>
          <p:cNvSpPr txBox="1"/>
          <p:nvPr/>
        </p:nvSpPr>
        <p:spPr>
          <a:xfrm>
            <a:off x="2450625" y="35341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0" name="Google Shape;6110;p33"/>
          <p:cNvSpPr txBox="1"/>
          <p:nvPr/>
        </p:nvSpPr>
        <p:spPr>
          <a:xfrm>
            <a:off x="4460725" y="35341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1" name="Google Shape;6111;p33"/>
          <p:cNvSpPr txBox="1"/>
          <p:nvPr/>
        </p:nvSpPr>
        <p:spPr>
          <a:xfrm>
            <a:off x="6470825" y="35341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2" name="Google Shape;6112;p33"/>
          <p:cNvSpPr txBox="1"/>
          <p:nvPr/>
        </p:nvSpPr>
        <p:spPr>
          <a:xfrm>
            <a:off x="8459775" y="35341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3" name="Google Shape;6113;p33"/>
          <p:cNvSpPr txBox="1"/>
          <p:nvPr/>
        </p:nvSpPr>
        <p:spPr>
          <a:xfrm>
            <a:off x="10517175" y="35341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4" name="Google Shape;6114;p33"/>
          <p:cNvSpPr txBox="1"/>
          <p:nvPr/>
        </p:nvSpPr>
        <p:spPr>
          <a:xfrm>
            <a:off x="1583525" y="52105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5" name="Google Shape;6115;p33"/>
          <p:cNvSpPr txBox="1"/>
          <p:nvPr/>
        </p:nvSpPr>
        <p:spPr>
          <a:xfrm>
            <a:off x="3593625" y="52105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6" name="Google Shape;6116;p33"/>
          <p:cNvSpPr txBox="1"/>
          <p:nvPr/>
        </p:nvSpPr>
        <p:spPr>
          <a:xfrm>
            <a:off x="5603725" y="52105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7" name="Google Shape;6117;p33"/>
          <p:cNvSpPr txBox="1"/>
          <p:nvPr/>
        </p:nvSpPr>
        <p:spPr>
          <a:xfrm>
            <a:off x="7613825" y="52105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8" name="Google Shape;6118;p33"/>
          <p:cNvSpPr txBox="1"/>
          <p:nvPr/>
        </p:nvSpPr>
        <p:spPr>
          <a:xfrm>
            <a:off x="9602775" y="5210500"/>
            <a:ext cx="1252200" cy="1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Dekko"/>
                <a:ea typeface="Dekko"/>
                <a:cs typeface="Dekko"/>
                <a:sym typeface="Dekko"/>
              </a:rPr>
              <a:t>Write something here</a:t>
            </a:r>
            <a:endParaRPr sz="1800">
              <a:latin typeface="Dekko"/>
              <a:ea typeface="Dekko"/>
              <a:cs typeface="Dekko"/>
              <a:sym typeface="Dekko"/>
            </a:endParaRPr>
          </a:p>
        </p:txBody>
      </p:sp>
      <p:sp>
        <p:nvSpPr>
          <p:cNvPr id="6119" name="Google Shape;6119;p33"/>
          <p:cNvSpPr txBox="1"/>
          <p:nvPr/>
        </p:nvSpPr>
        <p:spPr>
          <a:xfrm>
            <a:off x="190275" y="6610200"/>
            <a:ext cx="8058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Dekko"/>
                <a:ea typeface="Dekko"/>
                <a:cs typeface="Dekko"/>
                <a:sym typeface="Dekko"/>
              </a:rPr>
              <a:t>Get a copy of the scratch-off Jamboard </a:t>
            </a:r>
            <a:r>
              <a:rPr lang="en" sz="1200" u="sng">
                <a:solidFill>
                  <a:schemeClr val="hlink"/>
                </a:solidFill>
                <a:latin typeface="Dekko"/>
                <a:ea typeface="Dekko"/>
                <a:cs typeface="Dekko"/>
                <a:sym typeface="Dekko"/>
                <a:hlinkClick r:id="rId3"/>
              </a:rPr>
              <a:t>here</a:t>
            </a:r>
            <a:r>
              <a:rPr lang="en" sz="1200">
                <a:latin typeface="Dekko"/>
                <a:ea typeface="Dekko"/>
                <a:cs typeface="Dekko"/>
                <a:sym typeface="Dekko"/>
              </a:rPr>
              <a:t> - Remove this textbox before downloading this slide as JPEG.</a:t>
            </a:r>
            <a:endParaRPr sz="1200">
              <a:latin typeface="Dekko"/>
              <a:ea typeface="Dekko"/>
              <a:cs typeface="Dekko"/>
              <a:sym typeface="Dekko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23" name="Shape 612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0B3"/>
      </a:lt1>
      <a:dk2>
        <a:srgbClr val="D5B133"/>
      </a:dk2>
      <a:lt2>
        <a:srgbClr val="EEEEEE"/>
      </a:lt2>
      <a:accent1>
        <a:srgbClr val="FFCB25"/>
      </a:accent1>
      <a:accent2>
        <a:srgbClr val="FEE599"/>
      </a:accent2>
      <a:accent3>
        <a:srgbClr val="E0AF00"/>
      </a:accent3>
      <a:accent4>
        <a:srgbClr val="FFFFFF"/>
      </a:accent4>
      <a:accent5>
        <a:srgbClr val="000000"/>
      </a:accent5>
      <a:accent6>
        <a:srgbClr val="FFFFFF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